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5" r:id="rId4"/>
    <p:sldMasterId id="214748369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Lst>
  <p:sldSz cy="5143500" cx="9144000"/>
  <p:notesSz cx="6858000" cy="9144000"/>
  <p:embeddedFontLst>
    <p:embeddedFont>
      <p:font typeface="Open Sans SemiBold"/>
      <p:regular r:id="rId53"/>
      <p:bold r:id="rId54"/>
      <p:italic r:id="rId55"/>
      <p:boldItalic r:id="rId56"/>
    </p:embeddedFont>
    <p:embeddedFont>
      <p:font typeface="Open Sans ExtraBold"/>
      <p:bold r:id="rId57"/>
      <p:boldItalic r:id="rId58"/>
    </p:embeddedFont>
    <p:embeddedFont>
      <p:font typeface="Open Sans"/>
      <p:regular r:id="rId59"/>
      <p:bold r:id="rId60"/>
      <p:italic r:id="rId61"/>
      <p:boldItalic r:id="rId6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OpenSans-boldItalic.fntdata"/><Relationship Id="rId61" Type="http://schemas.openxmlformats.org/officeDocument/2006/relationships/font" Target="fonts/OpenSans-italic.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font" Target="fonts/OpenSans-bold.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font" Target="fonts/OpenSansSemiBold-regular.fntdata"/><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font" Target="fonts/OpenSansSemiBold-italic.fntdata"/><Relationship Id="rId10" Type="http://schemas.openxmlformats.org/officeDocument/2006/relationships/slide" Target="slides/slide4.xml"/><Relationship Id="rId54" Type="http://schemas.openxmlformats.org/officeDocument/2006/relationships/font" Target="fonts/OpenSansSemiBold-bold.fntdata"/><Relationship Id="rId13" Type="http://schemas.openxmlformats.org/officeDocument/2006/relationships/slide" Target="slides/slide7.xml"/><Relationship Id="rId57" Type="http://schemas.openxmlformats.org/officeDocument/2006/relationships/font" Target="fonts/OpenSansExtraBold-bold.fntdata"/><Relationship Id="rId12" Type="http://schemas.openxmlformats.org/officeDocument/2006/relationships/slide" Target="slides/slide6.xml"/><Relationship Id="rId56" Type="http://schemas.openxmlformats.org/officeDocument/2006/relationships/font" Target="fonts/OpenSansSemiBold-boldItalic.fntdata"/><Relationship Id="rId15" Type="http://schemas.openxmlformats.org/officeDocument/2006/relationships/slide" Target="slides/slide9.xml"/><Relationship Id="rId59" Type="http://schemas.openxmlformats.org/officeDocument/2006/relationships/font" Target="fonts/OpenSans-regular.fntdata"/><Relationship Id="rId14" Type="http://schemas.openxmlformats.org/officeDocument/2006/relationships/slide" Target="slides/slide8.xml"/><Relationship Id="rId58" Type="http://schemas.openxmlformats.org/officeDocument/2006/relationships/font" Target="fonts/OpenSansExtraBold-bold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0" name="Shape 1230"/>
        <p:cNvGrpSpPr/>
        <p:nvPr/>
      </p:nvGrpSpPr>
      <p:grpSpPr>
        <a:xfrm>
          <a:off x="0" y="0"/>
          <a:ext cx="0" cy="0"/>
          <a:chOff x="0" y="0"/>
          <a:chExt cx="0" cy="0"/>
        </a:xfrm>
      </p:grpSpPr>
      <p:sp>
        <p:nvSpPr>
          <p:cNvPr id="1231" name="Google Shape;1231;g3f70e1ef04c_2_60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2" name="Google Shape;1232;g3f70e1ef04c_2_60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
                <a:solidFill>
                  <a:schemeClr val="dk1"/>
                </a:solidFill>
              </a:rPr>
              <a:t>Good afternoon everyone,</a:t>
            </a:r>
            <a:endParaRPr>
              <a:solidFill>
                <a:schemeClr val="dk1"/>
              </a:solidFill>
            </a:endParaRPr>
          </a:p>
          <a:p>
            <a:pPr indent="0" lvl="0" marL="0" rtl="0" algn="l">
              <a:lnSpc>
                <a:spcPct val="100000"/>
              </a:lnSpc>
              <a:spcBef>
                <a:spcPts val="0"/>
              </a:spcBef>
              <a:spcAft>
                <a:spcPts val="0"/>
              </a:spcAft>
              <a:buSzPts val="1400"/>
              <a:buNone/>
            </a:pPr>
            <a:r>
              <a:t/>
            </a:r>
            <a:endParaRPr>
              <a:solidFill>
                <a:schemeClr val="dk1"/>
              </a:solidFill>
            </a:endParaRPr>
          </a:p>
          <a:p>
            <a:pPr indent="0" lvl="0" marL="0" rtl="0" algn="l">
              <a:lnSpc>
                <a:spcPct val="100000"/>
              </a:lnSpc>
              <a:spcBef>
                <a:spcPts val="0"/>
              </a:spcBef>
              <a:spcAft>
                <a:spcPts val="0"/>
              </a:spcAft>
              <a:buSzPts val="1400"/>
              <a:buNone/>
            </a:pPr>
            <a:r>
              <a:rPr lang="en">
                <a:solidFill>
                  <a:schemeClr val="dk1"/>
                </a:solidFill>
              </a:rPr>
              <a:t>We are here today to present our talk on “</a:t>
            </a:r>
            <a:r>
              <a:rPr lang="en">
                <a:solidFill>
                  <a:schemeClr val="dk1"/>
                </a:solidFill>
              </a:rPr>
              <a:t>Modernizing</a:t>
            </a:r>
            <a:r>
              <a:rPr lang="en">
                <a:solidFill>
                  <a:schemeClr val="dk1"/>
                </a:solidFill>
              </a:rPr>
              <a:t> Artifact Storage at Uber” which is essentially our journey of migrating Uber’s Artifactory deployment from Onprem hosted to jFrog Saas hosted.</a:t>
            </a:r>
            <a:endParaRPr>
              <a:solidFill>
                <a:schemeClr val="dk1"/>
              </a:solidFill>
            </a:endParaRPr>
          </a:p>
        </p:txBody>
      </p:sp>
      <p:sp>
        <p:nvSpPr>
          <p:cNvPr id="1233" name="Google Shape;1233;g3f70e1ef04c_2_60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0" name="Shape 1240"/>
        <p:cNvGrpSpPr/>
        <p:nvPr/>
      </p:nvGrpSpPr>
      <p:grpSpPr>
        <a:xfrm>
          <a:off x="0" y="0"/>
          <a:ext cx="0" cy="0"/>
          <a:chOff x="0" y="0"/>
          <a:chExt cx="0" cy="0"/>
        </a:xfrm>
      </p:grpSpPr>
      <p:sp>
        <p:nvSpPr>
          <p:cNvPr id="1241" name="Google Shape;1241;g3f70e1ef04c_2_6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I am Preetam Dwivedi, Staff Engineer at Uber working with-in Developer Platform group</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And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I am Manjari, Sr. Engineer at Uber working with-in Developer Platform as well</a:t>
            </a:r>
            <a:endParaRPr/>
          </a:p>
        </p:txBody>
      </p:sp>
      <p:sp>
        <p:nvSpPr>
          <p:cNvPr id="1242" name="Google Shape;1242;g3f70e1ef04c_2_60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2" name="Shape 1252"/>
        <p:cNvGrpSpPr/>
        <p:nvPr/>
      </p:nvGrpSpPr>
      <p:grpSpPr>
        <a:xfrm>
          <a:off x="0" y="0"/>
          <a:ext cx="0" cy="0"/>
          <a:chOff x="0" y="0"/>
          <a:chExt cx="0" cy="0"/>
        </a:xfrm>
      </p:grpSpPr>
      <p:sp>
        <p:nvSpPr>
          <p:cNvPr id="1253" name="Google Shape;1253;g3f716b6012c_0_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b="1">
              <a:solidFill>
                <a:srgbClr val="0000FF"/>
              </a:solidFill>
            </a:endParaRPr>
          </a:p>
        </p:txBody>
      </p:sp>
      <p:sp>
        <p:nvSpPr>
          <p:cNvPr id="1254" name="Google Shape;1254;g3f716b6012c_0_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0" name="Shape 1260"/>
        <p:cNvGrpSpPr/>
        <p:nvPr/>
      </p:nvGrpSpPr>
      <p:grpSpPr>
        <a:xfrm>
          <a:off x="0" y="0"/>
          <a:ext cx="0" cy="0"/>
          <a:chOff x="0" y="0"/>
          <a:chExt cx="0" cy="0"/>
        </a:xfrm>
      </p:grpSpPr>
      <p:sp>
        <p:nvSpPr>
          <p:cNvPr id="1261" name="Google Shape;1261;g3f882709ad9_1_414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2" name="Google Shape;1262;g3f882709ad9_1_4149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 sz="1200">
                <a:solidFill>
                  <a:schemeClr val="dk1"/>
                </a:solidFill>
                <a:latin typeface="Uber Move"/>
                <a:ea typeface="Uber Move"/>
                <a:cs typeface="Uber Move"/>
                <a:sym typeface="Uber Move"/>
              </a:rPr>
              <a:t>Most of you probably use Uber, whether it’s for rides or </a:t>
            </a:r>
            <a:r>
              <a:rPr lang="en" sz="1200">
                <a:solidFill>
                  <a:schemeClr val="dk1"/>
                </a:solidFill>
                <a:latin typeface="Uber Move"/>
                <a:ea typeface="Uber Move"/>
                <a:cs typeface="Uber Move"/>
                <a:sym typeface="Uber Move"/>
              </a:rPr>
              <a:t>food or groceries.</a:t>
            </a:r>
            <a:endParaRPr sz="1200">
              <a:solidFill>
                <a:schemeClr val="dk1"/>
              </a:solidFill>
              <a:latin typeface="Uber Move"/>
              <a:ea typeface="Uber Move"/>
              <a:cs typeface="Uber Move"/>
              <a:sym typeface="Uber Move"/>
            </a:endParaRPr>
          </a:p>
          <a:p>
            <a:pPr indent="0" lvl="0" marL="0" rtl="0" algn="l">
              <a:lnSpc>
                <a:spcPct val="115000"/>
              </a:lnSpc>
              <a:spcBef>
                <a:spcPts val="1200"/>
              </a:spcBef>
              <a:spcAft>
                <a:spcPts val="0"/>
              </a:spcAft>
              <a:buClr>
                <a:schemeClr val="dk1"/>
              </a:buClr>
              <a:buSzPts val="1100"/>
              <a:buFont typeface="Arial"/>
              <a:buNone/>
            </a:pPr>
            <a:r>
              <a:rPr lang="en" sz="1200">
                <a:solidFill>
                  <a:schemeClr val="dk1"/>
                </a:solidFill>
                <a:latin typeface="Uber Move"/>
                <a:ea typeface="Uber Move"/>
                <a:cs typeface="Uber Move"/>
                <a:sym typeface="Uber Move"/>
              </a:rPr>
              <a:t>Can i get hands up for folks who took Uber today to come here?</a:t>
            </a:r>
            <a:endParaRPr sz="1200">
              <a:solidFill>
                <a:schemeClr val="dk1"/>
              </a:solidFill>
              <a:latin typeface="Uber Move"/>
              <a:ea typeface="Uber Move"/>
              <a:cs typeface="Uber Move"/>
              <a:sym typeface="Uber Move"/>
            </a:endParaRPr>
          </a:p>
          <a:p>
            <a:pPr indent="0" lvl="0" marL="0" rtl="0" algn="l">
              <a:lnSpc>
                <a:spcPct val="115000"/>
              </a:lnSpc>
              <a:spcBef>
                <a:spcPts val="1200"/>
              </a:spcBef>
              <a:spcAft>
                <a:spcPts val="0"/>
              </a:spcAft>
              <a:buClr>
                <a:schemeClr val="dk1"/>
              </a:buClr>
              <a:buSzPts val="1100"/>
              <a:buFont typeface="Arial"/>
              <a:buNone/>
            </a:pPr>
            <a:r>
              <a:rPr lang="en" sz="1200">
                <a:solidFill>
                  <a:schemeClr val="dk1"/>
                </a:solidFill>
                <a:latin typeface="Uber Move"/>
                <a:ea typeface="Uber Move"/>
                <a:cs typeface="Uber Move"/>
                <a:sym typeface="Uber Move"/>
              </a:rPr>
              <a:t>And how many of you use Uber in general for rides and getting food?</a:t>
            </a:r>
            <a:endParaRPr sz="1200">
              <a:solidFill>
                <a:schemeClr val="dk1"/>
              </a:solidFill>
              <a:latin typeface="Uber Move"/>
              <a:ea typeface="Uber Move"/>
              <a:cs typeface="Uber Move"/>
              <a:sym typeface="Uber Move"/>
            </a:endParaRPr>
          </a:p>
          <a:p>
            <a:pPr indent="0" lvl="0" marL="0" rtl="0" algn="l">
              <a:lnSpc>
                <a:spcPct val="115000"/>
              </a:lnSpc>
              <a:spcBef>
                <a:spcPts val="1200"/>
              </a:spcBef>
              <a:spcAft>
                <a:spcPts val="0"/>
              </a:spcAft>
              <a:buClr>
                <a:schemeClr val="dk1"/>
              </a:buClr>
              <a:buSzPts val="1100"/>
              <a:buFont typeface="Arial"/>
              <a:buNone/>
            </a:pPr>
            <a:r>
              <a:rPr lang="en" sz="1200">
                <a:solidFill>
                  <a:schemeClr val="dk1"/>
                </a:solidFill>
                <a:latin typeface="Uber Move"/>
                <a:ea typeface="Uber Move"/>
                <a:cs typeface="Uber Move"/>
                <a:sym typeface="Uber Move"/>
              </a:rPr>
              <a:t>There’s a tremendous amount of engineering behind that experience. </a:t>
            </a:r>
            <a:endParaRPr sz="1200">
              <a:solidFill>
                <a:schemeClr val="dk1"/>
              </a:solidFill>
              <a:latin typeface="Uber Move"/>
              <a:ea typeface="Uber Move"/>
              <a:cs typeface="Uber Move"/>
              <a:sym typeface="Uber Move"/>
            </a:endParaRPr>
          </a:p>
          <a:p>
            <a:pPr indent="0" lvl="0" marL="0" rtl="0" algn="l">
              <a:lnSpc>
                <a:spcPct val="115000"/>
              </a:lnSpc>
              <a:spcBef>
                <a:spcPts val="1200"/>
              </a:spcBef>
              <a:spcAft>
                <a:spcPts val="0"/>
              </a:spcAft>
              <a:buClr>
                <a:schemeClr val="dk1"/>
              </a:buClr>
              <a:buSzPts val="1100"/>
              <a:buFont typeface="Arial"/>
              <a:buNone/>
            </a:pPr>
            <a:r>
              <a:rPr lang="en" sz="1200">
                <a:solidFill>
                  <a:schemeClr val="dk1"/>
                </a:solidFill>
                <a:latin typeface="Uber Move"/>
                <a:ea typeface="Uber Move"/>
                <a:cs typeface="Uber Move"/>
                <a:sym typeface="Uber Move"/>
              </a:rPr>
              <a:t>A big part of it is enabled by Uber’s Developer Platform, which provides the tools, infrastructure, and systems that help engineers build, test, and ship software at Uber scale.</a:t>
            </a:r>
            <a:endParaRPr sz="1200">
              <a:solidFill>
                <a:schemeClr val="dk1"/>
              </a:solidFill>
              <a:latin typeface="Uber Move"/>
              <a:ea typeface="Uber Move"/>
              <a:cs typeface="Uber Move"/>
              <a:sym typeface="Uber Move"/>
            </a:endParaRPr>
          </a:p>
          <a:p>
            <a:pPr indent="0" lvl="0" marL="0" rtl="0" algn="l">
              <a:lnSpc>
                <a:spcPct val="150000"/>
              </a:lnSpc>
              <a:spcBef>
                <a:spcPts val="1200"/>
              </a:spcBef>
              <a:spcAft>
                <a:spcPts val="0"/>
              </a:spcAft>
              <a:buClr>
                <a:schemeClr val="dk1"/>
              </a:buClr>
              <a:buSzPts val="1100"/>
              <a:buFont typeface="Arial"/>
              <a:buNone/>
            </a:pPr>
            <a:r>
              <a:t/>
            </a:r>
            <a:endParaRPr sz="1200">
              <a:solidFill>
                <a:schemeClr val="dk1"/>
              </a:solidFill>
              <a:latin typeface="Uber Move"/>
              <a:ea typeface="Uber Move"/>
              <a:cs typeface="Uber Move"/>
              <a:sym typeface="Uber Move"/>
            </a:endParaRPr>
          </a:p>
        </p:txBody>
      </p:sp>
      <p:sp>
        <p:nvSpPr>
          <p:cNvPr id="1263" name="Google Shape;1263;g3f882709ad9_1_4149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9" name="Shape 1279"/>
        <p:cNvGrpSpPr/>
        <p:nvPr/>
      </p:nvGrpSpPr>
      <p:grpSpPr>
        <a:xfrm>
          <a:off x="0" y="0"/>
          <a:ext cx="0" cy="0"/>
          <a:chOff x="0" y="0"/>
          <a:chExt cx="0" cy="0"/>
        </a:xfrm>
      </p:grpSpPr>
      <p:sp>
        <p:nvSpPr>
          <p:cNvPr id="1280" name="Google Shape;1280;g3f882709ad9_1_114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1" name="Google Shape;1281;g3f882709ad9_1_114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Clr>
                <a:schemeClr val="dk1"/>
              </a:buClr>
              <a:buSzPts val="1100"/>
              <a:buFont typeface="Arial"/>
              <a:buNone/>
            </a:pPr>
            <a:r>
              <a:rPr lang="en" sz="1200">
                <a:solidFill>
                  <a:schemeClr val="dk1"/>
                </a:solidFill>
                <a:latin typeface="Uber Move"/>
                <a:ea typeface="Uber Move"/>
                <a:cs typeface="Uber Move"/>
                <a:sym typeface="Uber Move"/>
              </a:rPr>
              <a:t>We support 6 language based monorepos, Go, Java, Web, Python, Android and iOS where more than 5K users contribute, generating over 36K commits/wk, which trigger more than 3M builds/wk downloading various packages, uploading build artifacts and that’s where we deploy Artifactory at Uber</a:t>
            </a:r>
            <a:endParaRPr sz="1200">
              <a:solidFill>
                <a:schemeClr val="dk1"/>
              </a:solidFill>
              <a:latin typeface="Uber Move"/>
              <a:ea typeface="Uber Move"/>
              <a:cs typeface="Uber Move"/>
              <a:sym typeface="Uber Move"/>
            </a:endParaRPr>
          </a:p>
        </p:txBody>
      </p:sp>
      <p:sp>
        <p:nvSpPr>
          <p:cNvPr id="1282" name="Google Shape;1282;g3f882709ad9_1_1145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5" name="Shape 1305"/>
        <p:cNvGrpSpPr/>
        <p:nvPr/>
      </p:nvGrpSpPr>
      <p:grpSpPr>
        <a:xfrm>
          <a:off x="0" y="0"/>
          <a:ext cx="0" cy="0"/>
          <a:chOff x="0" y="0"/>
          <a:chExt cx="0" cy="0"/>
        </a:xfrm>
      </p:grpSpPr>
      <p:sp>
        <p:nvSpPr>
          <p:cNvPr id="1306" name="Google Shape;1306;g3f84b8a4910_14_19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7" name="Google Shape;1307;g3f84b8a4910_14_194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Clr>
                <a:schemeClr val="dk1"/>
              </a:buClr>
              <a:buSzPts val="1100"/>
              <a:buFont typeface="Arial"/>
              <a:buNone/>
            </a:pPr>
            <a:r>
              <a:rPr lang="en" sz="1200">
                <a:solidFill>
                  <a:schemeClr val="dk1"/>
                </a:solidFill>
                <a:latin typeface="Uber Move"/>
                <a:ea typeface="Uber Move"/>
                <a:cs typeface="Uber Move"/>
                <a:sym typeface="Uber Move"/>
              </a:rPr>
              <a:t>Artifactory</a:t>
            </a:r>
            <a:r>
              <a:rPr lang="en" sz="1200">
                <a:solidFill>
                  <a:schemeClr val="dk1"/>
                </a:solidFill>
                <a:latin typeface="Uber Move"/>
                <a:ea typeface="Uber Move"/>
                <a:cs typeface="Uber Move"/>
                <a:sym typeface="Uber Move"/>
              </a:rPr>
              <a:t> is a foundational part of Uber’s software supply chain, storing and distributing PB scale of artifacts to support Uber’s developer ecosystem. </a:t>
            </a:r>
            <a:endParaRPr sz="1200">
              <a:solidFill>
                <a:schemeClr val="dk1"/>
              </a:solidFill>
              <a:latin typeface="Uber Move"/>
              <a:ea typeface="Uber Move"/>
              <a:cs typeface="Uber Move"/>
              <a:sym typeface="Uber Move"/>
            </a:endParaRPr>
          </a:p>
          <a:p>
            <a:pPr indent="0" lvl="0" marL="0" rtl="0" algn="l">
              <a:lnSpc>
                <a:spcPct val="150000"/>
              </a:lnSpc>
              <a:spcBef>
                <a:spcPts val="0"/>
              </a:spcBef>
              <a:spcAft>
                <a:spcPts val="0"/>
              </a:spcAft>
              <a:buClr>
                <a:schemeClr val="dk1"/>
              </a:buClr>
              <a:buSzPts val="1100"/>
              <a:buFont typeface="Arial"/>
              <a:buNone/>
            </a:pPr>
            <a:r>
              <a:rPr lang="en" sz="1200">
                <a:solidFill>
                  <a:schemeClr val="dk1"/>
                </a:solidFill>
                <a:latin typeface="Uber Move"/>
                <a:ea typeface="Uber Move"/>
                <a:cs typeface="Uber Move"/>
                <a:sym typeface="Uber Move"/>
              </a:rPr>
              <a:t>With 200M requests/day, 7TB artifacts uploaded a month and 7PB of artifacts downloaded, </a:t>
            </a:r>
            <a:r>
              <a:rPr lang="en" sz="1200">
                <a:solidFill>
                  <a:schemeClr val="dk1"/>
                </a:solidFill>
                <a:latin typeface="Uber Move"/>
                <a:ea typeface="Uber Move"/>
                <a:cs typeface="Uber Move"/>
                <a:sym typeface="Uber Move"/>
              </a:rPr>
              <a:t>encompassing</a:t>
            </a:r>
            <a:r>
              <a:rPr lang="en" sz="1200">
                <a:solidFill>
                  <a:schemeClr val="dk1"/>
                </a:solidFill>
                <a:latin typeface="Uber Move"/>
                <a:ea typeface="Uber Move"/>
                <a:cs typeface="Uber Move"/>
                <a:sym typeface="Uber Move"/>
              </a:rPr>
              <a:t> a total storage of 145TB.</a:t>
            </a:r>
            <a:endParaRPr sz="1200">
              <a:solidFill>
                <a:schemeClr val="dk1"/>
              </a:solidFill>
              <a:latin typeface="Uber Move"/>
              <a:ea typeface="Uber Move"/>
              <a:cs typeface="Uber Move"/>
              <a:sym typeface="Uber Move"/>
            </a:endParaRPr>
          </a:p>
          <a:p>
            <a:pPr indent="0" lvl="0" marL="0" rtl="0" algn="l">
              <a:lnSpc>
                <a:spcPct val="150000"/>
              </a:lnSpc>
              <a:spcBef>
                <a:spcPts val="0"/>
              </a:spcBef>
              <a:spcAft>
                <a:spcPts val="0"/>
              </a:spcAft>
              <a:buClr>
                <a:schemeClr val="dk1"/>
              </a:buClr>
              <a:buSzPts val="1100"/>
              <a:buFont typeface="Arial"/>
              <a:buNone/>
            </a:pPr>
            <a:r>
              <a:rPr lang="en" sz="1200">
                <a:solidFill>
                  <a:schemeClr val="dk1"/>
                </a:solidFill>
                <a:latin typeface="Uber Move"/>
                <a:ea typeface="Uber Move"/>
                <a:cs typeface="Uber Move"/>
                <a:sym typeface="Uber Move"/>
              </a:rPr>
              <a:t>On the right, you can see all the supported registries in Artifactory though we don’t use all of them, the most prominent ones are docker, npm, pypi, gradle, go, maven</a:t>
            </a:r>
            <a:endParaRPr sz="1200">
              <a:solidFill>
                <a:schemeClr val="dk1"/>
              </a:solidFill>
              <a:latin typeface="Uber Move"/>
              <a:ea typeface="Uber Move"/>
              <a:cs typeface="Uber Move"/>
              <a:sym typeface="Uber Move"/>
            </a:endParaRPr>
          </a:p>
        </p:txBody>
      </p:sp>
      <p:sp>
        <p:nvSpPr>
          <p:cNvPr id="1308" name="Google Shape;1308;g3f84b8a4910_14_194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7" name="Shape 1327"/>
        <p:cNvGrpSpPr/>
        <p:nvPr/>
      </p:nvGrpSpPr>
      <p:grpSpPr>
        <a:xfrm>
          <a:off x="0" y="0"/>
          <a:ext cx="0" cy="0"/>
          <a:chOff x="0" y="0"/>
          <a:chExt cx="0" cy="0"/>
        </a:xfrm>
      </p:grpSpPr>
      <p:sp>
        <p:nvSpPr>
          <p:cNvPr id="1328" name="Google Shape;1328;g3f882709ad9_1_114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9" name="Google Shape;1329;g3f882709ad9_1_1147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Clr>
                <a:schemeClr val="dk1"/>
              </a:buClr>
              <a:buSzPts val="1100"/>
              <a:buFont typeface="Arial"/>
              <a:buNone/>
            </a:pPr>
            <a:r>
              <a:rPr lang="en" sz="1200">
                <a:solidFill>
                  <a:schemeClr val="dk1"/>
                </a:solidFill>
                <a:latin typeface="Uber Move"/>
                <a:ea typeface="Uber Move"/>
                <a:cs typeface="Uber Move"/>
                <a:sym typeface="Uber Move"/>
              </a:rPr>
              <a:t>So before we get into weeds, lets recap some of the basic concepts about Artifactory</a:t>
            </a:r>
            <a:endParaRPr sz="1200">
              <a:solidFill>
                <a:schemeClr val="dk1"/>
              </a:solidFill>
              <a:latin typeface="Uber Move"/>
              <a:ea typeface="Uber Move"/>
              <a:cs typeface="Uber Move"/>
              <a:sym typeface="Uber Move"/>
            </a:endParaRPr>
          </a:p>
        </p:txBody>
      </p:sp>
      <p:sp>
        <p:nvSpPr>
          <p:cNvPr id="1330" name="Google Shape;1330;g3f882709ad9_1_1147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0" name="Shape 1340"/>
        <p:cNvGrpSpPr/>
        <p:nvPr/>
      </p:nvGrpSpPr>
      <p:grpSpPr>
        <a:xfrm>
          <a:off x="0" y="0"/>
          <a:ext cx="0" cy="0"/>
          <a:chOff x="0" y="0"/>
          <a:chExt cx="0" cy="0"/>
        </a:xfrm>
      </p:grpSpPr>
      <p:sp>
        <p:nvSpPr>
          <p:cNvPr id="1341" name="Google Shape;1341;g3f777cdbf71_0_402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2" name="Google Shape;1342;g3f777cdbf71_0_4024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1" marL="0" rtl="0" algn="l">
              <a:lnSpc>
                <a:spcPct val="100000"/>
              </a:lnSpc>
              <a:spcBef>
                <a:spcPts val="0"/>
              </a:spcBef>
              <a:spcAft>
                <a:spcPts val="0"/>
              </a:spcAft>
              <a:buSzPts val="1400"/>
              <a:buNone/>
            </a:pPr>
            <a:r>
              <a:rPr lang="en"/>
              <a:t>So, Artifactory Support four types of repositories,</a:t>
            </a:r>
            <a:endParaRPr/>
          </a:p>
          <a:p>
            <a:pPr indent="0" lvl="1" marL="0" rtl="0" algn="l">
              <a:lnSpc>
                <a:spcPct val="100000"/>
              </a:lnSpc>
              <a:spcBef>
                <a:spcPts val="0"/>
              </a:spcBef>
              <a:spcAft>
                <a:spcPts val="0"/>
              </a:spcAft>
              <a:buSzPts val="1400"/>
              <a:buNone/>
            </a:pPr>
            <a:r>
              <a:t/>
            </a:r>
            <a:endParaRPr/>
          </a:p>
          <a:p>
            <a:pPr indent="-298450" lvl="0" marL="457200" rtl="0" algn="l">
              <a:lnSpc>
                <a:spcPct val="100000"/>
              </a:lnSpc>
              <a:spcBef>
                <a:spcPts val="0"/>
              </a:spcBef>
              <a:spcAft>
                <a:spcPts val="0"/>
              </a:spcAft>
              <a:buSzPts val="1100"/>
              <a:buAutoNum type="arabicPeriod"/>
            </a:pPr>
            <a:r>
              <a:rPr lang="en"/>
              <a:t>Local repos are stores </a:t>
            </a:r>
            <a:r>
              <a:rPr lang="en"/>
              <a:t>internal</a:t>
            </a:r>
            <a:r>
              <a:rPr lang="en"/>
              <a:t> first-party artifacts</a:t>
            </a:r>
            <a:endParaRPr/>
          </a:p>
          <a:p>
            <a:pPr indent="-298450" lvl="0" marL="457200" rtl="0" algn="l">
              <a:lnSpc>
                <a:spcPct val="100000"/>
              </a:lnSpc>
              <a:spcBef>
                <a:spcPts val="0"/>
              </a:spcBef>
              <a:spcAft>
                <a:spcPts val="0"/>
              </a:spcAft>
              <a:buSzPts val="1100"/>
              <a:buAutoNum type="arabicPeriod"/>
            </a:pPr>
            <a:r>
              <a:rPr lang="en"/>
              <a:t>Remote repos are caches to external third party registries like mavencentral, docker</a:t>
            </a:r>
            <a:endParaRPr/>
          </a:p>
          <a:p>
            <a:pPr indent="-298450" lvl="0" marL="457200" rtl="0" algn="l">
              <a:spcBef>
                <a:spcPts val="0"/>
              </a:spcBef>
              <a:spcAft>
                <a:spcPts val="0"/>
              </a:spcAft>
              <a:buSzPts val="1100"/>
              <a:buAutoNum type="arabicPeriod"/>
            </a:pPr>
            <a:r>
              <a:rPr lang="en">
                <a:solidFill>
                  <a:schemeClr val="dk1"/>
                </a:solidFill>
              </a:rPr>
              <a:t>Federated repos are similar to local which stores internal first party artifacts but provide bi-directional sync across 2 artifactory clusters</a:t>
            </a:r>
            <a:endParaRPr/>
          </a:p>
          <a:p>
            <a:pPr indent="-298450" lvl="0" marL="457200" rtl="0" algn="l">
              <a:lnSpc>
                <a:spcPct val="100000"/>
              </a:lnSpc>
              <a:spcBef>
                <a:spcPts val="0"/>
              </a:spcBef>
              <a:spcAft>
                <a:spcPts val="0"/>
              </a:spcAft>
              <a:buSzPts val="1100"/>
              <a:buAutoNum type="arabicPeriod"/>
            </a:pPr>
            <a:r>
              <a:rPr lang="en"/>
              <a:t>Virtual repos are composed views of other repositories (local, remotes, federated)</a:t>
            </a:r>
            <a:endParaRPr/>
          </a:p>
        </p:txBody>
      </p:sp>
      <p:sp>
        <p:nvSpPr>
          <p:cNvPr id="1343" name="Google Shape;1343;g3f777cdbf71_0_4024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6" name="Shape 1406"/>
        <p:cNvGrpSpPr/>
        <p:nvPr/>
      </p:nvGrpSpPr>
      <p:grpSpPr>
        <a:xfrm>
          <a:off x="0" y="0"/>
          <a:ext cx="0" cy="0"/>
          <a:chOff x="0" y="0"/>
          <a:chExt cx="0" cy="0"/>
        </a:xfrm>
      </p:grpSpPr>
      <p:sp>
        <p:nvSpPr>
          <p:cNvPr id="1407" name="Google Shape;1407;g3f863a5835d_0_323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8" name="Google Shape;1408;g3f863a5835d_0_323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1" marL="0" rtl="0" algn="l">
              <a:lnSpc>
                <a:spcPct val="100000"/>
              </a:lnSpc>
              <a:spcBef>
                <a:spcPts val="0"/>
              </a:spcBef>
              <a:spcAft>
                <a:spcPts val="0"/>
              </a:spcAft>
              <a:buSzPts val="1400"/>
              <a:buNone/>
            </a:pPr>
            <a:r>
              <a:rPr b="1" lang="en"/>
              <a:t>And the second thing is Artifacts are content addressable, meaning you can generate a checksum for a content/artifact and reference it using to store/read from storage systems (disk or blob stores). Path to an artifact is just use friendly reference to the content at a point in time, if content changes reference can remain the same and it will just start pointing to a new content by using it’s checksum.</a:t>
            </a:r>
            <a:endParaRPr b="1"/>
          </a:p>
        </p:txBody>
      </p:sp>
      <p:sp>
        <p:nvSpPr>
          <p:cNvPr id="1409" name="Google Shape;1409;g3f863a5835d_0_3232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9" name="Shape 1429"/>
        <p:cNvGrpSpPr/>
        <p:nvPr/>
      </p:nvGrpSpPr>
      <p:grpSpPr>
        <a:xfrm>
          <a:off x="0" y="0"/>
          <a:ext cx="0" cy="0"/>
          <a:chOff x="0" y="0"/>
          <a:chExt cx="0" cy="0"/>
        </a:xfrm>
      </p:grpSpPr>
      <p:sp>
        <p:nvSpPr>
          <p:cNvPr id="1430" name="Google Shape;1430;g3f882709ad9_1_114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1" name="Google Shape;1431;g3f882709ad9_1_1148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Clr>
                <a:schemeClr val="dk1"/>
              </a:buClr>
              <a:buSzPts val="1100"/>
              <a:buFont typeface="Arial"/>
              <a:buNone/>
            </a:pPr>
            <a:r>
              <a:t/>
            </a:r>
            <a:endParaRPr sz="1200">
              <a:solidFill>
                <a:schemeClr val="dk1"/>
              </a:solidFill>
              <a:latin typeface="Uber Move"/>
              <a:ea typeface="Uber Move"/>
              <a:cs typeface="Uber Move"/>
              <a:sym typeface="Uber Move"/>
            </a:endParaRPr>
          </a:p>
        </p:txBody>
      </p:sp>
      <p:sp>
        <p:nvSpPr>
          <p:cNvPr id="1432" name="Google Shape;1432;g3f882709ad9_1_1148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2" name="Shape 1442"/>
        <p:cNvGrpSpPr/>
        <p:nvPr/>
      </p:nvGrpSpPr>
      <p:grpSpPr>
        <a:xfrm>
          <a:off x="0" y="0"/>
          <a:ext cx="0" cy="0"/>
          <a:chOff x="0" y="0"/>
          <a:chExt cx="0" cy="0"/>
        </a:xfrm>
      </p:grpSpPr>
      <p:sp>
        <p:nvSpPr>
          <p:cNvPr id="1443" name="Google Shape;1443;g3f9a97a59fe_23_123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4" name="Google Shape;1444;g3f9a97a59fe_23_1236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1" marL="0" rtl="0" algn="l">
              <a:lnSpc>
                <a:spcPct val="100000"/>
              </a:lnSpc>
              <a:spcBef>
                <a:spcPts val="0"/>
              </a:spcBef>
              <a:spcAft>
                <a:spcPts val="0"/>
              </a:spcAft>
              <a:buSzPts val="1400"/>
              <a:buNone/>
            </a:pPr>
            <a:r>
              <a:rPr lang="en"/>
              <a:t>Onprem </a:t>
            </a:r>
            <a:r>
              <a:rPr lang="en"/>
              <a:t>deployment</a:t>
            </a:r>
            <a:r>
              <a:rPr lang="en"/>
              <a:t> consisted of 2 clusters deployed across 2 data centers in Active-Active set-up where each cluster stored artifacts to local disk and had it’s own MySQL DB. On uploads, cluster attempted optimistic </a:t>
            </a:r>
            <a:r>
              <a:rPr lang="en"/>
              <a:t>quorum</a:t>
            </a:r>
            <a:r>
              <a:rPr lang="en"/>
              <a:t> (asynchronously to other nodes) and then between the clusters it did event &amp; cron based pull replication.</a:t>
            </a:r>
            <a:endParaRPr/>
          </a:p>
        </p:txBody>
      </p:sp>
      <p:sp>
        <p:nvSpPr>
          <p:cNvPr id="1445" name="Google Shape;1445;g3f9a97a59fe_23_1236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8" name="Shape 1528"/>
        <p:cNvGrpSpPr/>
        <p:nvPr/>
      </p:nvGrpSpPr>
      <p:grpSpPr>
        <a:xfrm>
          <a:off x="0" y="0"/>
          <a:ext cx="0" cy="0"/>
          <a:chOff x="0" y="0"/>
          <a:chExt cx="0" cy="0"/>
        </a:xfrm>
      </p:grpSpPr>
      <p:sp>
        <p:nvSpPr>
          <p:cNvPr id="1529" name="Google Shape;1529;g3f84b8a4910_14_6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30" name="Google Shape;1530;g3f84b8a4910_14_66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1" marL="0" rtl="0" algn="l">
              <a:lnSpc>
                <a:spcPct val="100000"/>
              </a:lnSpc>
              <a:spcBef>
                <a:spcPts val="0"/>
              </a:spcBef>
              <a:spcAft>
                <a:spcPts val="0"/>
              </a:spcAft>
              <a:buSzPts val="1400"/>
              <a:buNone/>
            </a:pPr>
            <a:r>
              <a:t/>
            </a:r>
            <a:endParaRPr b="1"/>
          </a:p>
        </p:txBody>
      </p:sp>
      <p:sp>
        <p:nvSpPr>
          <p:cNvPr id="1531" name="Google Shape;1531;g3f84b8a4910_14_66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8" name="Shape 1578"/>
        <p:cNvGrpSpPr/>
        <p:nvPr/>
      </p:nvGrpSpPr>
      <p:grpSpPr>
        <a:xfrm>
          <a:off x="0" y="0"/>
          <a:ext cx="0" cy="0"/>
          <a:chOff x="0" y="0"/>
          <a:chExt cx="0" cy="0"/>
        </a:xfrm>
      </p:grpSpPr>
      <p:sp>
        <p:nvSpPr>
          <p:cNvPr id="1579" name="Google Shape;1579;g3f9a97a59fe_23_168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80" name="Google Shape;1580;g3f9a97a59fe_23_168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1" marL="0" rtl="0" algn="l">
              <a:lnSpc>
                <a:spcPct val="100000"/>
              </a:lnSpc>
              <a:spcBef>
                <a:spcPts val="0"/>
              </a:spcBef>
              <a:spcAft>
                <a:spcPts val="0"/>
              </a:spcAft>
              <a:buSzPts val="1400"/>
              <a:buNone/>
            </a:pPr>
            <a:r>
              <a:rPr b="1" lang="en"/>
              <a:t>So lets go over some of the challenges of the onprem Architecture,</a:t>
            </a:r>
            <a:endParaRPr b="1"/>
          </a:p>
        </p:txBody>
      </p:sp>
      <p:sp>
        <p:nvSpPr>
          <p:cNvPr id="1581" name="Google Shape;1581;g3f9a97a59fe_23_1685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8" name="Shape 1618"/>
        <p:cNvGrpSpPr/>
        <p:nvPr/>
      </p:nvGrpSpPr>
      <p:grpSpPr>
        <a:xfrm>
          <a:off x="0" y="0"/>
          <a:ext cx="0" cy="0"/>
          <a:chOff x="0" y="0"/>
          <a:chExt cx="0" cy="0"/>
        </a:xfrm>
      </p:grpSpPr>
      <p:sp>
        <p:nvSpPr>
          <p:cNvPr id="1619" name="Google Shape;1619;g3f78ffdcfe4_1_429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0" name="Google Shape;1620;g3f78ffdcfe4_1_429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0" name="Shape 1670"/>
        <p:cNvGrpSpPr/>
        <p:nvPr/>
      </p:nvGrpSpPr>
      <p:grpSpPr>
        <a:xfrm>
          <a:off x="0" y="0"/>
          <a:ext cx="0" cy="0"/>
          <a:chOff x="0" y="0"/>
          <a:chExt cx="0" cy="0"/>
        </a:xfrm>
      </p:grpSpPr>
      <p:sp>
        <p:nvSpPr>
          <p:cNvPr id="1671" name="Google Shape;1671;g3f78ffdcfe4_1_429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2" name="Google Shape;1672;g3f78ffdcfe4_1_429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4" name="Shape 1724"/>
        <p:cNvGrpSpPr/>
        <p:nvPr/>
      </p:nvGrpSpPr>
      <p:grpSpPr>
        <a:xfrm>
          <a:off x="0" y="0"/>
          <a:ext cx="0" cy="0"/>
          <a:chOff x="0" y="0"/>
          <a:chExt cx="0" cy="0"/>
        </a:xfrm>
      </p:grpSpPr>
      <p:sp>
        <p:nvSpPr>
          <p:cNvPr id="1725" name="Google Shape;1725;g3f882709ad9_1_2590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6" name="Google Shape;1726;g3f882709ad9_1_2590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Clr>
                <a:schemeClr val="dk1"/>
              </a:buClr>
              <a:buSzPts val="1100"/>
              <a:buFont typeface="Arial"/>
              <a:buNone/>
            </a:pPr>
            <a:r>
              <a:t/>
            </a:r>
            <a:endParaRPr sz="1200">
              <a:solidFill>
                <a:schemeClr val="dk1"/>
              </a:solidFill>
              <a:latin typeface="Uber Move"/>
              <a:ea typeface="Uber Move"/>
              <a:cs typeface="Uber Move"/>
              <a:sym typeface="Uber Move"/>
            </a:endParaRPr>
          </a:p>
        </p:txBody>
      </p:sp>
      <p:sp>
        <p:nvSpPr>
          <p:cNvPr id="1727" name="Google Shape;1727;g3f882709ad9_1_2590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7" name="Shape 1737"/>
        <p:cNvGrpSpPr/>
        <p:nvPr/>
      </p:nvGrpSpPr>
      <p:grpSpPr>
        <a:xfrm>
          <a:off x="0" y="0"/>
          <a:ext cx="0" cy="0"/>
          <a:chOff x="0" y="0"/>
          <a:chExt cx="0" cy="0"/>
        </a:xfrm>
      </p:grpSpPr>
      <p:sp>
        <p:nvSpPr>
          <p:cNvPr id="1738" name="Google Shape;1738;g3fadd86d32f_1_7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39" name="Google Shape;1739;g3fadd86d32f_1_7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1" marL="0" rtl="0" algn="l">
              <a:lnSpc>
                <a:spcPct val="100000"/>
              </a:lnSpc>
              <a:spcBef>
                <a:spcPts val="0"/>
              </a:spcBef>
              <a:spcAft>
                <a:spcPts val="0"/>
              </a:spcAft>
              <a:buSzPts val="1400"/>
              <a:buNone/>
            </a:pPr>
            <a:r>
              <a:rPr b="1" lang="en"/>
              <a:t>The challenges mentioned</a:t>
            </a:r>
            <a:endParaRPr b="1"/>
          </a:p>
        </p:txBody>
      </p:sp>
      <p:sp>
        <p:nvSpPr>
          <p:cNvPr id="1740" name="Google Shape;1740;g3fadd86d32f_1_72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3" name="Shape 1843"/>
        <p:cNvGrpSpPr/>
        <p:nvPr/>
      </p:nvGrpSpPr>
      <p:grpSpPr>
        <a:xfrm>
          <a:off x="0" y="0"/>
          <a:ext cx="0" cy="0"/>
          <a:chOff x="0" y="0"/>
          <a:chExt cx="0" cy="0"/>
        </a:xfrm>
      </p:grpSpPr>
      <p:sp>
        <p:nvSpPr>
          <p:cNvPr id="1844" name="Google Shape;1844;g3f777cdbf71_0_51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5" name="Google Shape;1845;g3f777cdbf71_0_51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4" name="Shape 1894"/>
        <p:cNvGrpSpPr/>
        <p:nvPr/>
      </p:nvGrpSpPr>
      <p:grpSpPr>
        <a:xfrm>
          <a:off x="0" y="0"/>
          <a:ext cx="0" cy="0"/>
          <a:chOff x="0" y="0"/>
          <a:chExt cx="0" cy="0"/>
        </a:xfrm>
      </p:grpSpPr>
      <p:sp>
        <p:nvSpPr>
          <p:cNvPr id="1895" name="Google Shape;1895;g3f78ffdcfe4_1_430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6" name="Google Shape;1896;g3f78ffdcfe4_1_430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7" name="Shape 1937"/>
        <p:cNvGrpSpPr/>
        <p:nvPr/>
      </p:nvGrpSpPr>
      <p:grpSpPr>
        <a:xfrm>
          <a:off x="0" y="0"/>
          <a:ext cx="0" cy="0"/>
          <a:chOff x="0" y="0"/>
          <a:chExt cx="0" cy="0"/>
        </a:xfrm>
      </p:grpSpPr>
      <p:sp>
        <p:nvSpPr>
          <p:cNvPr id="1938" name="Google Shape;1938;g3f78ffdcfe4_1_430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9" name="Google Shape;1939;g3f78ffdcfe4_1_430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0" name="Shape 1980"/>
        <p:cNvGrpSpPr/>
        <p:nvPr/>
      </p:nvGrpSpPr>
      <p:grpSpPr>
        <a:xfrm>
          <a:off x="0" y="0"/>
          <a:ext cx="0" cy="0"/>
          <a:chOff x="0" y="0"/>
          <a:chExt cx="0" cy="0"/>
        </a:xfrm>
      </p:grpSpPr>
      <p:sp>
        <p:nvSpPr>
          <p:cNvPr id="1981" name="Google Shape;1981;g3f8894e2780_48_101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82" name="Google Shape;1982;g3f8894e2780_48_101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1" marL="0" rtl="0" algn="l">
              <a:spcBef>
                <a:spcPts val="0"/>
              </a:spcBef>
              <a:spcAft>
                <a:spcPts val="0"/>
              </a:spcAft>
              <a:buClr>
                <a:schemeClr val="dk1"/>
              </a:buClr>
              <a:buSzPts val="1400"/>
              <a:buFont typeface="Arial"/>
              <a:buNone/>
            </a:pPr>
            <a:r>
              <a:rPr b="1" lang="en">
                <a:solidFill>
                  <a:schemeClr val="dk1"/>
                </a:solidFill>
              </a:rPr>
              <a:t>Thanks Preetam. So we just looked at the Cloud architecture and the biggest component we have as part of this is the proxy. Let’s look at it it’s features next.</a:t>
            </a:r>
            <a:endParaRPr sz="1200">
              <a:solidFill>
                <a:schemeClr val="dk1"/>
              </a:solidFill>
              <a:latin typeface="Uber Move"/>
              <a:ea typeface="Uber Move"/>
              <a:cs typeface="Uber Move"/>
              <a:sym typeface="Uber Move"/>
            </a:endParaRPr>
          </a:p>
        </p:txBody>
      </p:sp>
      <p:sp>
        <p:nvSpPr>
          <p:cNvPr id="1983" name="Google Shape;1983;g3f8894e2780_48_1014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3" name="Shape 1993"/>
        <p:cNvGrpSpPr/>
        <p:nvPr/>
      </p:nvGrpSpPr>
      <p:grpSpPr>
        <a:xfrm>
          <a:off x="0" y="0"/>
          <a:ext cx="0" cy="0"/>
          <a:chOff x="0" y="0"/>
          <a:chExt cx="0" cy="0"/>
        </a:xfrm>
      </p:grpSpPr>
      <p:sp>
        <p:nvSpPr>
          <p:cNvPr id="1994" name="Google Shape;1994;g3f8894e2780_48_6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95" name="Google Shape;1995;g3f8894e2780_48_6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1" marL="0" rtl="0" algn="l">
              <a:lnSpc>
                <a:spcPct val="100000"/>
              </a:lnSpc>
              <a:spcBef>
                <a:spcPts val="0"/>
              </a:spcBef>
              <a:spcAft>
                <a:spcPts val="0"/>
              </a:spcAft>
              <a:buSzPts val="1400"/>
              <a:buNone/>
            </a:pPr>
            <a:r>
              <a:rPr b="1" lang="en"/>
              <a:t>Authentication and identity</a:t>
            </a:r>
            <a:endParaRPr b="1"/>
          </a:p>
        </p:txBody>
      </p:sp>
      <p:sp>
        <p:nvSpPr>
          <p:cNvPr id="1996" name="Google Shape;1996;g3f8894e2780_48_65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3" name="Shape 2023"/>
        <p:cNvGrpSpPr/>
        <p:nvPr/>
      </p:nvGrpSpPr>
      <p:grpSpPr>
        <a:xfrm>
          <a:off x="0" y="0"/>
          <a:ext cx="0" cy="0"/>
          <a:chOff x="0" y="0"/>
          <a:chExt cx="0" cy="0"/>
        </a:xfrm>
      </p:grpSpPr>
      <p:sp>
        <p:nvSpPr>
          <p:cNvPr id="2024" name="Google Shape;2024;g3f9a97a59fe_23_1390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5" name="Google Shape;2025;g3f9a97a59fe_23_1390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rPr>
              <a:t>Slide</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4" name="Shape 2064"/>
        <p:cNvGrpSpPr/>
        <p:nvPr/>
      </p:nvGrpSpPr>
      <p:grpSpPr>
        <a:xfrm>
          <a:off x="0" y="0"/>
          <a:ext cx="0" cy="0"/>
          <a:chOff x="0" y="0"/>
          <a:chExt cx="0" cy="0"/>
        </a:xfrm>
      </p:grpSpPr>
      <p:sp>
        <p:nvSpPr>
          <p:cNvPr id="2065" name="Google Shape;2065;g3f8894e2780_48_15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6" name="Google Shape;2066;g3f8894e2780_48_15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Next - let’s look at how we used the proxy to migrate from onprem to cloud.</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3" name="Shape 2093"/>
        <p:cNvGrpSpPr/>
        <p:nvPr/>
      </p:nvGrpSpPr>
      <p:grpSpPr>
        <a:xfrm>
          <a:off x="0" y="0"/>
          <a:ext cx="0" cy="0"/>
          <a:chOff x="0" y="0"/>
          <a:chExt cx="0" cy="0"/>
        </a:xfrm>
      </p:grpSpPr>
      <p:sp>
        <p:nvSpPr>
          <p:cNvPr id="2094" name="Google Shape;2094;g3f9a97a59fe_23_1667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5" name="Google Shape;2095;g3f9a97a59fe_23_1667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Next - let’s talk </a:t>
            </a:r>
            <a:r>
              <a:rPr lang="en"/>
              <a:t>about</a:t>
            </a:r>
            <a:r>
              <a:rPr lang="en"/>
              <a:t> the phases of rollout. First - we need to migrate the data over…Slide…</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7" name="Shape 2137"/>
        <p:cNvGrpSpPr/>
        <p:nvPr/>
      </p:nvGrpSpPr>
      <p:grpSpPr>
        <a:xfrm>
          <a:off x="0" y="0"/>
          <a:ext cx="0" cy="0"/>
          <a:chOff x="0" y="0"/>
          <a:chExt cx="0" cy="0"/>
        </a:xfrm>
      </p:grpSpPr>
      <p:sp>
        <p:nvSpPr>
          <p:cNvPr id="2138" name="Google Shape;2138;g3f9a97a59fe_23_171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9" name="Google Shape;2139;g3f9a97a59fe_23_171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Next comes the rollout of the proxy itself. We introduce proxy as an additional layer between the DNS routing and the onprem artifactory.</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0" name="Shape 2180"/>
        <p:cNvGrpSpPr/>
        <p:nvPr/>
      </p:nvGrpSpPr>
      <p:grpSpPr>
        <a:xfrm>
          <a:off x="0" y="0"/>
          <a:ext cx="0" cy="0"/>
          <a:chOff x="0" y="0"/>
          <a:chExt cx="0" cy="0"/>
        </a:xfrm>
      </p:grpSpPr>
      <p:sp>
        <p:nvSpPr>
          <p:cNvPr id="2181" name="Google Shape;2181;g3fae43cb676_82_25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2" name="Google Shape;2182;g3fae43cb676_82_25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Once we rolled out on prem behind the proxy - the next step was to ensure that cloud was tracking as closely as possible and with little lag  to the state of onprem in order to “flip the switch”.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To help with this, we implemented a feature called dual write. It’s what it sounds like - uploads that come through are written to both onprem and cloud artifactory. Slide note.</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5" name="Shape 2245"/>
        <p:cNvGrpSpPr/>
        <p:nvPr/>
      </p:nvGrpSpPr>
      <p:grpSpPr>
        <a:xfrm>
          <a:off x="0" y="0"/>
          <a:ext cx="0" cy="0"/>
          <a:chOff x="0" y="0"/>
          <a:chExt cx="0" cy="0"/>
        </a:xfrm>
      </p:grpSpPr>
      <p:sp>
        <p:nvSpPr>
          <p:cNvPr id="2246" name="Google Shape;2246;g3f9a97a59fe_23_206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7" name="Google Shape;2247;g3f9a97a59fe_23_2061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Next we set up the routing from the Proxy layer to cloud Artifactory. However, before we perform the full migration - we </a:t>
            </a:r>
            <a:r>
              <a:rPr lang="en"/>
              <a:t>rolled</a:t>
            </a:r>
            <a:r>
              <a:rPr lang="en"/>
              <a:t> out a shadow testing workflow that recorded all live </a:t>
            </a:r>
            <a:r>
              <a:rPr lang="en"/>
              <a:t>traffic</a:t>
            </a:r>
            <a:r>
              <a:rPr lang="en"/>
              <a:t> and replayed a percentage of it. Slide. This was done to ensure parity of data being served from onprem and cloud is exactly the same and end users do not see any </a:t>
            </a:r>
            <a:r>
              <a:rPr lang="en"/>
              <a:t>discrepancies</a:t>
            </a:r>
            <a:r>
              <a:rPr lang="en"/>
              <a:t>. Slide.</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4" name="Shape 2314"/>
        <p:cNvGrpSpPr/>
        <p:nvPr/>
      </p:nvGrpSpPr>
      <p:grpSpPr>
        <a:xfrm>
          <a:off x="0" y="0"/>
          <a:ext cx="0" cy="0"/>
          <a:chOff x="0" y="0"/>
          <a:chExt cx="0" cy="0"/>
        </a:xfrm>
      </p:grpSpPr>
      <p:sp>
        <p:nvSpPr>
          <p:cNvPr id="2315" name="Google Shape;2315;g3f9a97a59fe_23_2143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6" name="Google Shape;2316;g3f9a97a59fe_23_2143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While performing </a:t>
            </a:r>
            <a:r>
              <a:rPr lang="en"/>
              <a:t>shadow</a:t>
            </a:r>
            <a:r>
              <a:rPr lang="en"/>
              <a:t> testing we validated several key </a:t>
            </a:r>
            <a:r>
              <a:rPr lang="en"/>
              <a:t>characteristics</a:t>
            </a:r>
            <a:r>
              <a:rPr lang="en"/>
              <a:t> of the responses.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First line of defense is the status code comparator that validates </a:t>
            </a:r>
            <a:r>
              <a:rPr lang="en"/>
              <a:t>existence</a:t>
            </a:r>
            <a:r>
              <a:rPr lang="en"/>
              <a:t> of artifacts in both clusters.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addition to this, we also validated checksum of artifacts, content length headers, computed response body length and byte by byte </a:t>
            </a:r>
            <a:r>
              <a:rPr lang="en"/>
              <a:t>comparison</a:t>
            </a:r>
            <a:r>
              <a:rPr lang="en"/>
              <a:t> of text based artifacts returned the exact same values.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6" name="Shape 2346"/>
        <p:cNvGrpSpPr/>
        <p:nvPr/>
      </p:nvGrpSpPr>
      <p:grpSpPr>
        <a:xfrm>
          <a:off x="0" y="0"/>
          <a:ext cx="0" cy="0"/>
          <a:chOff x="0" y="0"/>
          <a:chExt cx="0" cy="0"/>
        </a:xfrm>
      </p:grpSpPr>
      <p:sp>
        <p:nvSpPr>
          <p:cNvPr id="2347" name="Google Shape;2347;g3fadd86d32f_1_226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8" name="Google Shape;2348;g3fadd86d32f_1_226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Finally once we verified the correctness via shadow testing - we performed the switch from on prem to cloud on a per repo basis. We analyzed traffic across repositories and phased the rollout based on traffic patterns - releasing low traffic repos first.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4" name="Shape 2394"/>
        <p:cNvGrpSpPr/>
        <p:nvPr/>
      </p:nvGrpSpPr>
      <p:grpSpPr>
        <a:xfrm>
          <a:off x="0" y="0"/>
          <a:ext cx="0" cy="0"/>
          <a:chOff x="0" y="0"/>
          <a:chExt cx="0" cy="0"/>
        </a:xfrm>
      </p:grpSpPr>
      <p:sp>
        <p:nvSpPr>
          <p:cNvPr id="2395" name="Google Shape;2395;g3f8894e2780_48_202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6" name="Google Shape;2396;g3f8894e2780_48_202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slide shows the workflow after the final migration and the state of artifactory at uber today.</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8" name="Shape 2428"/>
        <p:cNvGrpSpPr/>
        <p:nvPr/>
      </p:nvGrpSpPr>
      <p:grpSpPr>
        <a:xfrm>
          <a:off x="0" y="0"/>
          <a:ext cx="0" cy="0"/>
          <a:chOff x="0" y="0"/>
          <a:chExt cx="0" cy="0"/>
        </a:xfrm>
      </p:grpSpPr>
      <p:sp>
        <p:nvSpPr>
          <p:cNvPr id="2429" name="Google Shape;2429;g3f8894e2780_48_133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0" name="Google Shape;2430;g3f8894e2780_48_133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Next let’s look at how we leverage the proxy for observability</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7" name="Shape 2457"/>
        <p:cNvGrpSpPr/>
        <p:nvPr/>
      </p:nvGrpSpPr>
      <p:grpSpPr>
        <a:xfrm>
          <a:off x="0" y="0"/>
          <a:ext cx="0" cy="0"/>
          <a:chOff x="0" y="0"/>
          <a:chExt cx="0" cy="0"/>
        </a:xfrm>
      </p:grpSpPr>
      <p:sp>
        <p:nvSpPr>
          <p:cNvPr id="2458" name="Google Shape;2458;g3fae43cb676_82_102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59" name="Google Shape;2459;g3fae43cb676_82_102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1" marL="0" rtl="0" algn="l">
              <a:lnSpc>
                <a:spcPct val="100000"/>
              </a:lnSpc>
              <a:spcBef>
                <a:spcPts val="0"/>
              </a:spcBef>
              <a:spcAft>
                <a:spcPts val="0"/>
              </a:spcAft>
              <a:buSzPts val="1400"/>
              <a:buNone/>
            </a:pPr>
            <a:r>
              <a:rPr b="1" lang="en"/>
              <a:t>Since the proxy intercepts every request and bridges any service calls downstream we are able to tap into the request at various stages of its lifecycle. Hence - slide.</a:t>
            </a:r>
            <a:endParaRPr b="1"/>
          </a:p>
        </p:txBody>
      </p:sp>
      <p:sp>
        <p:nvSpPr>
          <p:cNvPr id="2460" name="Google Shape;2460;g3fae43cb676_82_102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3" name="Shape 2493"/>
        <p:cNvGrpSpPr/>
        <p:nvPr/>
      </p:nvGrpSpPr>
      <p:grpSpPr>
        <a:xfrm>
          <a:off x="0" y="0"/>
          <a:ext cx="0" cy="0"/>
          <a:chOff x="0" y="0"/>
          <a:chExt cx="0" cy="0"/>
        </a:xfrm>
      </p:grpSpPr>
      <p:sp>
        <p:nvSpPr>
          <p:cNvPr id="2494" name="Google Shape;2494;g3fae43cb676_2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95" name="Google Shape;2495;g3fae43cb676_2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1" marL="0" rtl="0" algn="l">
              <a:lnSpc>
                <a:spcPct val="100000"/>
              </a:lnSpc>
              <a:spcBef>
                <a:spcPts val="0"/>
              </a:spcBef>
              <a:spcAft>
                <a:spcPts val="0"/>
              </a:spcAft>
              <a:buSzPts val="1400"/>
              <a:buNone/>
            </a:pPr>
            <a:r>
              <a:rPr b="1" lang="en"/>
              <a:t>We have 2 ways this is monitored. For the first way - we use JFrog APIs to poll for the status of federated repositories and any lag time in replication. Alerts are then set up to trigger when either the lag time breaches a certain threshold or the status of a federated repository is not healthy. </a:t>
            </a:r>
            <a:endParaRPr b="1"/>
          </a:p>
        </p:txBody>
      </p:sp>
      <p:sp>
        <p:nvSpPr>
          <p:cNvPr id="2496" name="Google Shape;2496;g3fae43cb676_2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9" name="Shape 2529"/>
        <p:cNvGrpSpPr/>
        <p:nvPr/>
      </p:nvGrpSpPr>
      <p:grpSpPr>
        <a:xfrm>
          <a:off x="0" y="0"/>
          <a:ext cx="0" cy="0"/>
          <a:chOff x="0" y="0"/>
          <a:chExt cx="0" cy="0"/>
        </a:xfrm>
      </p:grpSpPr>
      <p:sp>
        <p:nvSpPr>
          <p:cNvPr id="2530" name="Google Shape;2530;g3fadd86d32f_1_105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31" name="Google Shape;2531;g3fadd86d32f_1_105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1" marL="0" rtl="0" algn="l">
              <a:lnSpc>
                <a:spcPct val="100000"/>
              </a:lnSpc>
              <a:spcBef>
                <a:spcPts val="0"/>
              </a:spcBef>
              <a:spcAft>
                <a:spcPts val="0"/>
              </a:spcAft>
              <a:buSzPts val="1400"/>
              <a:buNone/>
            </a:pPr>
            <a:r>
              <a:rPr b="1" lang="en"/>
              <a:t>Another way we set up </a:t>
            </a:r>
            <a:r>
              <a:rPr b="1" lang="en"/>
              <a:t>observability</a:t>
            </a:r>
            <a:r>
              <a:rPr b="1" lang="en"/>
              <a:t> for federation lag is by using the proxy to perform a “read after write”. We attempt a download on every upload that comes to the proxy; i.e - we attempt to read after every write. Slide.</a:t>
            </a:r>
            <a:endParaRPr b="1"/>
          </a:p>
        </p:txBody>
      </p:sp>
      <p:sp>
        <p:nvSpPr>
          <p:cNvPr id="2532" name="Google Shape;2532;g3fadd86d32f_1_1051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6" name="Shape 2566"/>
        <p:cNvGrpSpPr/>
        <p:nvPr/>
      </p:nvGrpSpPr>
      <p:grpSpPr>
        <a:xfrm>
          <a:off x="0" y="0"/>
          <a:ext cx="0" cy="0"/>
          <a:chOff x="0" y="0"/>
          <a:chExt cx="0" cy="0"/>
        </a:xfrm>
      </p:grpSpPr>
      <p:sp>
        <p:nvSpPr>
          <p:cNvPr id="2567" name="Google Shape;2567;g3f8894e2780_48_17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8" name="Google Shape;2568;g3f8894e2780_48_17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Finally let’s look at how we are able to provide high availability and uptime of artifactory using different routing switches in the proxy.</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5" name="Shape 2595"/>
        <p:cNvGrpSpPr/>
        <p:nvPr/>
      </p:nvGrpSpPr>
      <p:grpSpPr>
        <a:xfrm>
          <a:off x="0" y="0"/>
          <a:ext cx="0" cy="0"/>
          <a:chOff x="0" y="0"/>
          <a:chExt cx="0" cy="0"/>
        </a:xfrm>
      </p:grpSpPr>
      <p:sp>
        <p:nvSpPr>
          <p:cNvPr id="2596" name="Google Shape;2596;g3f9a97a59fe_23_72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7" name="Google Shape;2597;g3f9a97a59fe_23_72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Before we look at some outage scenarios - let’s recap what the happy path routing looks like.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6" name="Shape 2636"/>
        <p:cNvGrpSpPr/>
        <p:nvPr/>
      </p:nvGrpSpPr>
      <p:grpSpPr>
        <a:xfrm>
          <a:off x="0" y="0"/>
          <a:ext cx="0" cy="0"/>
          <a:chOff x="0" y="0"/>
          <a:chExt cx="0" cy="0"/>
        </a:xfrm>
      </p:grpSpPr>
      <p:sp>
        <p:nvSpPr>
          <p:cNvPr id="2637" name="Google Shape;2637;g3f882709ad9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8" name="Google Shape;2638;g3f882709ad9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this event of an Uber DC failover - we navigate all requests through the other data center. In this slide for e.g Slide….</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6" name="Shape 2686"/>
        <p:cNvGrpSpPr/>
        <p:nvPr/>
      </p:nvGrpSpPr>
      <p:grpSpPr>
        <a:xfrm>
          <a:off x="0" y="0"/>
          <a:ext cx="0" cy="0"/>
          <a:chOff x="0" y="0"/>
          <a:chExt cx="0" cy="0"/>
        </a:xfrm>
      </p:grpSpPr>
      <p:sp>
        <p:nvSpPr>
          <p:cNvPr id="2687" name="Google Shape;2687;g3fab1e3baa7_5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8" name="Google Shape;2688;g3fab1e3baa7_5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the event of a Jfrog data center failure; we have an internal fallback mechanism where the all traffic from internal uber DCs is routed to the active and available SaaS instance. Note that this fallback is always active and requires no manual intervention should a SaaS cluster go down.</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9" name="Shape 2729"/>
        <p:cNvGrpSpPr/>
        <p:nvPr/>
      </p:nvGrpSpPr>
      <p:grpSpPr>
        <a:xfrm>
          <a:off x="0" y="0"/>
          <a:ext cx="0" cy="0"/>
          <a:chOff x="0" y="0"/>
          <a:chExt cx="0" cy="0"/>
        </a:xfrm>
      </p:grpSpPr>
      <p:sp>
        <p:nvSpPr>
          <p:cNvPr id="2730" name="Google Shape;2730;g3f9a97a59fe_23_839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1" name="Google Shape;2731;g3f9a97a59fe_23_839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Finally - if we run into a more severe failure that affects both uber and jfrog SaaS cloud DC - we have internal switches to route traffic through any available path. We use a combination of the techniques from previous scenarios. Slide.</a:t>
            </a:r>
            <a:endParaRPr>
              <a:solidFill>
                <a:schemeClr val="dk1"/>
              </a:solidFill>
            </a:endParaRPr>
          </a:p>
          <a:p>
            <a:pPr indent="0" lvl="0" marL="0" rtl="0" algn="l">
              <a:spcBef>
                <a:spcPts val="0"/>
              </a:spcBef>
              <a:spcAft>
                <a:spcPts val="0"/>
              </a:spcAft>
              <a:buClr>
                <a:schemeClr val="dk1"/>
              </a:buClr>
              <a:buSzPts val="1100"/>
              <a:buFont typeface="Arial"/>
              <a:buNone/>
            </a:pPr>
            <a:br>
              <a:rPr lang="en">
                <a:solidFill>
                  <a:schemeClr val="dk1"/>
                </a:solidFill>
              </a:rPr>
            </a:br>
            <a:r>
              <a:rPr lang="en">
                <a:solidFill>
                  <a:schemeClr val="dk1"/>
                </a:solidFill>
              </a:rPr>
              <a:t>Next I’ll hand it back to Preetam to talk about the impact of this migration at Uber and </a:t>
            </a:r>
            <a:r>
              <a:rPr lang="en">
                <a:solidFill>
                  <a:schemeClr val="dk1"/>
                </a:solidFill>
              </a:rPr>
              <a:t>some learnings we took with us along the way.</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0" name="Shape 2780"/>
        <p:cNvGrpSpPr/>
        <p:nvPr/>
      </p:nvGrpSpPr>
      <p:grpSpPr>
        <a:xfrm>
          <a:off x="0" y="0"/>
          <a:ext cx="0" cy="0"/>
          <a:chOff x="0" y="0"/>
          <a:chExt cx="0" cy="0"/>
        </a:xfrm>
      </p:grpSpPr>
      <p:sp>
        <p:nvSpPr>
          <p:cNvPr id="2781" name="Google Shape;2781;g3f8894e2780_48_101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82" name="Google Shape;2782;g3f8894e2780_48_1015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Clr>
                <a:schemeClr val="dk1"/>
              </a:buClr>
              <a:buSzPts val="1100"/>
              <a:buFont typeface="Arial"/>
              <a:buNone/>
            </a:pPr>
            <a:r>
              <a:t/>
            </a:r>
            <a:endParaRPr sz="1200">
              <a:solidFill>
                <a:schemeClr val="dk1"/>
              </a:solidFill>
              <a:latin typeface="Uber Move"/>
              <a:ea typeface="Uber Move"/>
              <a:cs typeface="Uber Move"/>
              <a:sym typeface="Uber Move"/>
            </a:endParaRPr>
          </a:p>
          <a:p>
            <a:pPr indent="0" lvl="0" marL="0" rtl="0" algn="l">
              <a:lnSpc>
                <a:spcPct val="150000"/>
              </a:lnSpc>
              <a:spcBef>
                <a:spcPts val="0"/>
              </a:spcBef>
              <a:spcAft>
                <a:spcPts val="0"/>
              </a:spcAft>
              <a:buClr>
                <a:schemeClr val="dk1"/>
              </a:buClr>
              <a:buSzPts val="1100"/>
              <a:buFont typeface="Arial"/>
              <a:buNone/>
            </a:pPr>
            <a:r>
              <a:rPr lang="en" sz="1200">
                <a:solidFill>
                  <a:schemeClr val="dk1"/>
                </a:solidFill>
                <a:latin typeface="Uber Move"/>
                <a:ea typeface="Uber Move"/>
                <a:cs typeface="Uber Move"/>
                <a:sym typeface="Uber Move"/>
              </a:rPr>
              <a:t>Transition from Uber Engineering at Scale -&gt; Artifactory at Scale can be made smoother so it doesn’t feel abrupt</a:t>
            </a:r>
            <a:endParaRPr sz="1200">
              <a:solidFill>
                <a:schemeClr val="dk1"/>
              </a:solidFill>
              <a:latin typeface="Uber Move"/>
              <a:ea typeface="Uber Move"/>
              <a:cs typeface="Uber Move"/>
              <a:sym typeface="Uber Move"/>
            </a:endParaRPr>
          </a:p>
          <a:p>
            <a:pPr indent="0" lvl="0" marL="0" rtl="0" algn="l">
              <a:lnSpc>
                <a:spcPct val="150000"/>
              </a:lnSpc>
              <a:spcBef>
                <a:spcPts val="0"/>
              </a:spcBef>
              <a:spcAft>
                <a:spcPts val="0"/>
              </a:spcAft>
              <a:buClr>
                <a:schemeClr val="dk1"/>
              </a:buClr>
              <a:buSzPts val="1100"/>
              <a:buFont typeface="Arial"/>
              <a:buNone/>
            </a:pPr>
            <a:r>
              <a:t/>
            </a:r>
            <a:endParaRPr sz="1200">
              <a:solidFill>
                <a:schemeClr val="dk1"/>
              </a:solidFill>
              <a:latin typeface="Uber Move"/>
              <a:ea typeface="Uber Move"/>
              <a:cs typeface="Uber Move"/>
              <a:sym typeface="Uber Move"/>
            </a:endParaRPr>
          </a:p>
          <a:p>
            <a:pPr indent="0" lvl="0" marL="0" rtl="0" algn="l">
              <a:lnSpc>
                <a:spcPct val="150000"/>
              </a:lnSpc>
              <a:spcBef>
                <a:spcPts val="0"/>
              </a:spcBef>
              <a:spcAft>
                <a:spcPts val="0"/>
              </a:spcAft>
              <a:buClr>
                <a:schemeClr val="dk1"/>
              </a:buClr>
              <a:buSzPts val="1100"/>
              <a:buFont typeface="Arial"/>
              <a:buNone/>
            </a:pPr>
            <a:r>
              <a:t/>
            </a:r>
            <a:endParaRPr sz="1200">
              <a:solidFill>
                <a:schemeClr val="dk1"/>
              </a:solidFill>
              <a:latin typeface="Uber Move"/>
              <a:ea typeface="Uber Move"/>
              <a:cs typeface="Uber Move"/>
              <a:sym typeface="Uber Move"/>
            </a:endParaRPr>
          </a:p>
          <a:p>
            <a:pPr indent="0" lvl="0" marL="0" rtl="0" algn="l">
              <a:lnSpc>
                <a:spcPct val="150000"/>
              </a:lnSpc>
              <a:spcBef>
                <a:spcPts val="0"/>
              </a:spcBef>
              <a:spcAft>
                <a:spcPts val="0"/>
              </a:spcAft>
              <a:buClr>
                <a:schemeClr val="dk1"/>
              </a:buClr>
              <a:buSzPts val="1100"/>
              <a:buFont typeface="Arial"/>
              <a:buNone/>
            </a:pPr>
            <a:r>
              <a:t/>
            </a:r>
            <a:endParaRPr sz="1200">
              <a:solidFill>
                <a:schemeClr val="dk1"/>
              </a:solidFill>
              <a:latin typeface="Uber Move"/>
              <a:ea typeface="Uber Move"/>
              <a:cs typeface="Uber Move"/>
              <a:sym typeface="Uber Move"/>
            </a:endParaRPr>
          </a:p>
        </p:txBody>
      </p:sp>
      <p:sp>
        <p:nvSpPr>
          <p:cNvPr id="2783" name="Google Shape;2783;g3f8894e2780_48_1015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3" name="Shape 2793"/>
        <p:cNvGrpSpPr/>
        <p:nvPr/>
      </p:nvGrpSpPr>
      <p:grpSpPr>
        <a:xfrm>
          <a:off x="0" y="0"/>
          <a:ext cx="0" cy="0"/>
          <a:chOff x="0" y="0"/>
          <a:chExt cx="0" cy="0"/>
        </a:xfrm>
      </p:grpSpPr>
      <p:sp>
        <p:nvSpPr>
          <p:cNvPr id="2794" name="Google Shape;2794;g3f9a97a59fe_23_1029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95" name="Google Shape;2795;g3f9a97a59fe_23_1029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98450" lvl="0" marL="457200" rtl="0" algn="l">
              <a:lnSpc>
                <a:spcPct val="100000"/>
              </a:lnSpc>
              <a:spcBef>
                <a:spcPts val="0"/>
              </a:spcBef>
              <a:spcAft>
                <a:spcPts val="0"/>
              </a:spcAft>
              <a:buSzPts val="1100"/>
              <a:buAutoNum type="arabicPeriod"/>
            </a:pPr>
            <a:r>
              <a:rPr b="1" lang="en"/>
              <a:t>Add Developer Experience</a:t>
            </a:r>
            <a:endParaRPr b="1"/>
          </a:p>
        </p:txBody>
      </p:sp>
      <p:sp>
        <p:nvSpPr>
          <p:cNvPr id="2796" name="Google Shape;2796;g3f9a97a59fe_23_10292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7" name="Shape 2837"/>
        <p:cNvGrpSpPr/>
        <p:nvPr/>
      </p:nvGrpSpPr>
      <p:grpSpPr>
        <a:xfrm>
          <a:off x="0" y="0"/>
          <a:ext cx="0" cy="0"/>
          <a:chOff x="0" y="0"/>
          <a:chExt cx="0" cy="0"/>
        </a:xfrm>
      </p:grpSpPr>
      <p:sp>
        <p:nvSpPr>
          <p:cNvPr id="2838" name="Google Shape;2838;g3f777cdbf71_0_134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39" name="Google Shape;2839;g3f777cdbf71_0_1347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1" marL="0" rtl="0" algn="l">
              <a:lnSpc>
                <a:spcPct val="100000"/>
              </a:lnSpc>
              <a:spcBef>
                <a:spcPts val="0"/>
              </a:spcBef>
              <a:spcAft>
                <a:spcPts val="0"/>
              </a:spcAft>
              <a:buSzPts val="1400"/>
              <a:buNone/>
            </a:pPr>
            <a:r>
              <a:t/>
            </a:r>
            <a:endParaRPr b="1"/>
          </a:p>
        </p:txBody>
      </p:sp>
      <p:sp>
        <p:nvSpPr>
          <p:cNvPr id="2840" name="Google Shape;2840;g3f777cdbf71_0_1347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0" name="Shape 2860"/>
        <p:cNvGrpSpPr/>
        <p:nvPr/>
      </p:nvGrpSpPr>
      <p:grpSpPr>
        <a:xfrm>
          <a:off x="0" y="0"/>
          <a:ext cx="0" cy="0"/>
          <a:chOff x="0" y="0"/>
          <a:chExt cx="0" cy="0"/>
        </a:xfrm>
      </p:grpSpPr>
      <p:sp>
        <p:nvSpPr>
          <p:cNvPr id="2861" name="Google Shape;2861;g3f777cdbf71_0_628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2" name="Google Shape;2862;g3f777cdbf71_0_628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4" name="Shape 2884"/>
        <p:cNvGrpSpPr/>
        <p:nvPr/>
      </p:nvGrpSpPr>
      <p:grpSpPr>
        <a:xfrm>
          <a:off x="0" y="0"/>
          <a:ext cx="0" cy="0"/>
          <a:chOff x="0" y="0"/>
          <a:chExt cx="0" cy="0"/>
        </a:xfrm>
      </p:grpSpPr>
      <p:sp>
        <p:nvSpPr>
          <p:cNvPr id="2885" name="Google Shape;2885;g3f716b6012c_0_4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86" name="Google Shape;2886;g3f716b6012c_0_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1" name="Shape 2891"/>
        <p:cNvGrpSpPr/>
        <p:nvPr/>
      </p:nvGrpSpPr>
      <p:grpSpPr>
        <a:xfrm>
          <a:off x="0" y="0"/>
          <a:ext cx="0" cy="0"/>
          <a:chOff x="0" y="0"/>
          <a:chExt cx="0" cy="0"/>
        </a:xfrm>
      </p:grpSpPr>
      <p:sp>
        <p:nvSpPr>
          <p:cNvPr id="2892" name="Google Shape;2892;g3f716b6012c_0_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b="1">
              <a:solidFill>
                <a:srgbClr val="FF00FF"/>
              </a:solidFill>
            </a:endParaRPr>
          </a:p>
        </p:txBody>
      </p:sp>
      <p:sp>
        <p:nvSpPr>
          <p:cNvPr id="2893" name="Google Shape;2893;g3f716b6012c_0_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p:nvPr/>
        </p:nvSpPr>
        <p:spPr>
          <a:xfrm>
            <a:off x="0" y="0"/>
            <a:ext cx="9144000" cy="5143500"/>
          </a:xfrm>
          <a:prstGeom prst="rect">
            <a:avLst/>
          </a:prstGeom>
          <a:gradFill>
            <a:gsLst>
              <a:gs pos="0">
                <a:srgbClr val="0A1320"/>
              </a:gs>
              <a:gs pos="46000">
                <a:schemeClr val="dk1"/>
              </a:gs>
              <a:gs pos="100000">
                <a:schemeClr val="dk1"/>
              </a:gs>
            </a:gsLst>
            <a:lin ang="16195758"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pic>
        <p:nvPicPr>
          <p:cNvPr id="10" name="Google Shape;10;p2"/>
          <p:cNvPicPr preferRelativeResize="0"/>
          <p:nvPr/>
        </p:nvPicPr>
        <p:blipFill rotWithShape="1">
          <a:blip r:embed="rId2">
            <a:alphaModFix/>
          </a:blip>
          <a:srcRect b="0" l="0" r="0" t="0"/>
          <a:stretch/>
        </p:blipFill>
        <p:spPr>
          <a:xfrm>
            <a:off x="3455941" y="801359"/>
            <a:ext cx="2243174" cy="772176"/>
          </a:xfrm>
          <a:prstGeom prst="rect">
            <a:avLst/>
          </a:prstGeom>
          <a:noFill/>
          <a:ln>
            <a:noFill/>
          </a:ln>
        </p:spPr>
      </p:pic>
      <p:sp>
        <p:nvSpPr>
          <p:cNvPr id="11" name="Google Shape;11;p2"/>
          <p:cNvSpPr txBox="1"/>
          <p:nvPr>
            <p:ph idx="1" type="subTitle"/>
          </p:nvPr>
        </p:nvSpPr>
        <p:spPr>
          <a:xfrm>
            <a:off x="1143000" y="2235260"/>
            <a:ext cx="6858000" cy="674100"/>
          </a:xfrm>
          <a:prstGeom prst="rect">
            <a:avLst/>
          </a:prstGeom>
          <a:noFill/>
          <a:ln>
            <a:noFill/>
          </a:ln>
        </p:spPr>
        <p:txBody>
          <a:bodyPr anchorCtr="0" anchor="t" bIns="34275" lIns="68575" spcFirstLastPara="1" rIns="68575" wrap="square" tIns="34275">
            <a:noAutofit/>
          </a:bodyPr>
          <a:lstStyle>
            <a:lvl1pPr lvl="0" algn="ctr">
              <a:lnSpc>
                <a:spcPct val="90000"/>
              </a:lnSpc>
              <a:spcBef>
                <a:spcPts val="800"/>
              </a:spcBef>
              <a:spcAft>
                <a:spcPts val="0"/>
              </a:spcAft>
              <a:buClr>
                <a:schemeClr val="accent2"/>
              </a:buClr>
              <a:buSzPts val="1500"/>
              <a:buNone/>
              <a:defRPr b="1" sz="2400">
                <a:solidFill>
                  <a:schemeClr val="accent2"/>
                </a:solidFill>
              </a:defRPr>
            </a:lvl1pPr>
            <a:lvl2pPr lvl="1" algn="ctr">
              <a:lnSpc>
                <a:spcPct val="90000"/>
              </a:lnSpc>
              <a:spcBef>
                <a:spcPts val="400"/>
              </a:spcBef>
              <a:spcAft>
                <a:spcPts val="0"/>
              </a:spcAft>
              <a:buClr>
                <a:schemeClr val="lt1"/>
              </a:buClr>
              <a:buSzPts val="1500"/>
              <a:buNone/>
              <a:defRPr sz="1500"/>
            </a:lvl2pPr>
            <a:lvl3pPr lvl="2" algn="ctr">
              <a:lnSpc>
                <a:spcPct val="90000"/>
              </a:lnSpc>
              <a:spcBef>
                <a:spcPts val="400"/>
              </a:spcBef>
              <a:spcAft>
                <a:spcPts val="0"/>
              </a:spcAft>
              <a:buClr>
                <a:schemeClr val="lt1"/>
              </a:buClr>
              <a:buSzPts val="1400"/>
              <a:buNone/>
              <a:defRPr sz="1400"/>
            </a:lvl3pPr>
            <a:lvl4pPr lvl="3" algn="ctr">
              <a:lnSpc>
                <a:spcPct val="90000"/>
              </a:lnSpc>
              <a:spcBef>
                <a:spcPts val="400"/>
              </a:spcBef>
              <a:spcAft>
                <a:spcPts val="0"/>
              </a:spcAft>
              <a:buClr>
                <a:schemeClr val="lt1"/>
              </a:buClr>
              <a:buSzPts val="1200"/>
              <a:buNone/>
              <a:defRPr sz="1200"/>
            </a:lvl4pPr>
            <a:lvl5pPr lvl="4" algn="ctr">
              <a:lnSpc>
                <a:spcPct val="90000"/>
              </a:lnSpc>
              <a:spcBef>
                <a:spcPts val="400"/>
              </a:spcBef>
              <a:spcAft>
                <a:spcPts val="0"/>
              </a:spcAft>
              <a:buClr>
                <a:schemeClr val="lt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2" name="Google Shape;12;p2"/>
          <p:cNvSpPr txBox="1"/>
          <p:nvPr/>
        </p:nvSpPr>
        <p:spPr>
          <a:xfrm>
            <a:off x="3565525" y="4942726"/>
            <a:ext cx="20130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spTree>
  </p:cSld>
  <p:clrMapOvr>
    <a:masterClrMapping/>
  </p:clrMapOvr>
  <p:extLst>
    <p:ext uri="{DCECCB84-F9BA-43D5-87BE-67443E8EF086}">
      <p15:sldGuideLst>
        <p15:guide id="1"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 Title Only ">
  <p:cSld name="Top Title Only ">
    <p:spTree>
      <p:nvGrpSpPr>
        <p:cNvPr id="13" name="Shape 13"/>
        <p:cNvGrpSpPr/>
        <p:nvPr/>
      </p:nvGrpSpPr>
      <p:grpSpPr>
        <a:xfrm>
          <a:off x="0" y="0"/>
          <a:ext cx="0" cy="0"/>
          <a:chOff x="0" y="0"/>
          <a:chExt cx="0" cy="0"/>
        </a:xfrm>
      </p:grpSpPr>
      <p:sp>
        <p:nvSpPr>
          <p:cNvPr id="14" name="Google Shape;14;p3"/>
          <p:cNvSpPr txBox="1"/>
          <p:nvPr>
            <p:ph type="title"/>
          </p:nvPr>
        </p:nvSpPr>
        <p:spPr>
          <a:xfrm>
            <a:off x="168007" y="273844"/>
            <a:ext cx="8769600" cy="411900"/>
          </a:xfrm>
          <a:prstGeom prst="rect">
            <a:avLst/>
          </a:prstGeom>
          <a:noFill/>
          <a:ln>
            <a:noFill/>
          </a:ln>
        </p:spPr>
        <p:txBody>
          <a:bodyPr anchorCtr="0" anchor="t" bIns="34275" lIns="68575" spcFirstLastPara="1" rIns="68575" wrap="square" tIns="34275">
            <a:noAutofit/>
          </a:bodyPr>
          <a:lstStyle>
            <a:lvl1pPr lvl="0" algn="l">
              <a:lnSpc>
                <a:spcPct val="90000"/>
              </a:lnSpc>
              <a:spcBef>
                <a:spcPts val="0"/>
              </a:spcBef>
              <a:spcAft>
                <a:spcPts val="0"/>
              </a:spcAft>
              <a:buClr>
                <a:srgbClr val="40BE46"/>
              </a:buClr>
              <a:buSzPts val="2400"/>
              <a:buFont typeface="Open Sans"/>
              <a:buNone/>
              <a:defRPr b="1"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5" name="Google Shape;15;p3"/>
          <p:cNvSpPr txBox="1"/>
          <p:nvPr>
            <p:ph idx="1" type="body"/>
          </p:nvPr>
        </p:nvSpPr>
        <p:spPr>
          <a:xfrm>
            <a:off x="170259" y="1006361"/>
            <a:ext cx="8767200" cy="3263400"/>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Clr>
                <a:schemeClr val="lt1"/>
              </a:buClr>
              <a:buSzPts val="1200"/>
              <a:buNone/>
              <a:defRPr sz="1200"/>
            </a:lvl1pPr>
            <a:lvl2pPr indent="-304800" lvl="1" marL="914400" algn="l">
              <a:lnSpc>
                <a:spcPct val="90000"/>
              </a:lnSpc>
              <a:spcBef>
                <a:spcPts val="400"/>
              </a:spcBef>
              <a:spcAft>
                <a:spcPts val="0"/>
              </a:spcAft>
              <a:buClr>
                <a:schemeClr val="lt1"/>
              </a:buClr>
              <a:buSzPts val="1200"/>
              <a:buChar char="▪"/>
              <a:defRPr sz="1200"/>
            </a:lvl2pPr>
            <a:lvl3pPr indent="-304800" lvl="2" marL="1371600" algn="l">
              <a:lnSpc>
                <a:spcPct val="90000"/>
              </a:lnSpc>
              <a:spcBef>
                <a:spcPts val="400"/>
              </a:spcBef>
              <a:spcAft>
                <a:spcPts val="0"/>
              </a:spcAft>
              <a:buClr>
                <a:schemeClr val="lt1"/>
              </a:buClr>
              <a:buSzPts val="1200"/>
              <a:buChar char="▪"/>
              <a:defRPr sz="1200"/>
            </a:lvl3pPr>
            <a:lvl4pPr indent="-304800" lvl="3" marL="1828800" algn="l">
              <a:lnSpc>
                <a:spcPct val="90000"/>
              </a:lnSpc>
              <a:spcBef>
                <a:spcPts val="400"/>
              </a:spcBef>
              <a:spcAft>
                <a:spcPts val="0"/>
              </a:spcAft>
              <a:buClr>
                <a:schemeClr val="lt1"/>
              </a:buClr>
              <a:buSzPts val="1200"/>
              <a:buChar char="▪"/>
              <a:defRPr sz="1200"/>
            </a:lvl4pPr>
            <a:lvl5pPr indent="-304800" lvl="4" marL="2286000" algn="l">
              <a:lnSpc>
                <a:spcPct val="90000"/>
              </a:lnSpc>
              <a:spcBef>
                <a:spcPts val="400"/>
              </a:spcBef>
              <a:spcAft>
                <a:spcPts val="0"/>
              </a:spcAft>
              <a:buClr>
                <a:schemeClr val="lt1"/>
              </a:buClr>
              <a:buSzPts val="1200"/>
              <a:buChar char="▪"/>
              <a:defRPr sz="12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 name="Google Shape;16;p3"/>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17" name="Google Shape;17;p3"/>
          <p:cNvPicPr preferRelativeResize="0"/>
          <p:nvPr/>
        </p:nvPicPr>
        <p:blipFill rotWithShape="1">
          <a:blip r:embed="rId2">
            <a:alphaModFix/>
          </a:blip>
          <a:srcRect b="0" l="0" r="0" t="0"/>
          <a:stretch/>
        </p:blipFill>
        <p:spPr>
          <a:xfrm>
            <a:off x="171375" y="4647156"/>
            <a:ext cx="844273" cy="290626"/>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guide id="3" orient="horz" pos="3117">
          <p15:clr>
            <a:srgbClr val="FBAE40"/>
          </p15:clr>
        </p15:guide>
        <p15:guide id="4" pos="107">
          <p15:clr>
            <a:srgbClr val="FBAE40"/>
          </p15:clr>
        </p15:guide>
        <p15:guide id="5" pos="5653">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8" name="Shape 18"/>
        <p:cNvGrpSpPr/>
        <p:nvPr/>
      </p:nvGrpSpPr>
      <p:grpSpPr>
        <a:xfrm>
          <a:off x="0" y="0"/>
          <a:ext cx="0" cy="0"/>
          <a:chOff x="0" y="0"/>
          <a:chExt cx="0" cy="0"/>
        </a:xfrm>
      </p:grpSpPr>
      <p:sp>
        <p:nvSpPr>
          <p:cNvPr id="19" name="Google Shape;19;p4"/>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20" name="Google Shape;20;p4"/>
          <p:cNvPicPr preferRelativeResize="0"/>
          <p:nvPr/>
        </p:nvPicPr>
        <p:blipFill rotWithShape="1">
          <a:blip r:embed="rId2">
            <a:alphaModFix/>
          </a:blip>
          <a:srcRect b="0" l="0" r="0" t="0"/>
          <a:stretch/>
        </p:blipFill>
        <p:spPr>
          <a:xfrm>
            <a:off x="171375" y="4647156"/>
            <a:ext cx="844273" cy="290626"/>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neral Slide" type="obj">
  <p:cSld name="OBJECT">
    <p:spTree>
      <p:nvGrpSpPr>
        <p:cNvPr id="21" name="Shape 21"/>
        <p:cNvGrpSpPr/>
        <p:nvPr/>
      </p:nvGrpSpPr>
      <p:grpSpPr>
        <a:xfrm>
          <a:off x="0" y="0"/>
          <a:ext cx="0" cy="0"/>
          <a:chOff x="0" y="0"/>
          <a:chExt cx="0" cy="0"/>
        </a:xfrm>
      </p:grpSpPr>
      <p:sp>
        <p:nvSpPr>
          <p:cNvPr id="22" name="Google Shape;22;p5"/>
          <p:cNvSpPr txBox="1"/>
          <p:nvPr>
            <p:ph type="title"/>
          </p:nvPr>
        </p:nvSpPr>
        <p:spPr>
          <a:xfrm>
            <a:off x="168007" y="273844"/>
            <a:ext cx="8769600" cy="411900"/>
          </a:xfrm>
          <a:prstGeom prst="rect">
            <a:avLst/>
          </a:prstGeom>
          <a:noFill/>
          <a:ln>
            <a:noFill/>
          </a:ln>
        </p:spPr>
        <p:txBody>
          <a:bodyPr anchorCtr="0" anchor="t" bIns="34275" lIns="68575" spcFirstLastPara="1" rIns="68575" wrap="square" tIns="34275">
            <a:noAutofit/>
          </a:bodyPr>
          <a:lstStyle>
            <a:lvl1pPr lvl="0" algn="l">
              <a:lnSpc>
                <a:spcPct val="90000"/>
              </a:lnSpc>
              <a:spcBef>
                <a:spcPts val="0"/>
              </a:spcBef>
              <a:spcAft>
                <a:spcPts val="0"/>
              </a:spcAft>
              <a:buClr>
                <a:srgbClr val="40BE46"/>
              </a:buClr>
              <a:buSzPts val="2400"/>
              <a:buFont typeface="Open Sans"/>
              <a:buNone/>
              <a:defRPr b="1"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3" name="Google Shape;23;p5"/>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24" name="Google Shape;24;p5"/>
          <p:cNvPicPr preferRelativeResize="0"/>
          <p:nvPr/>
        </p:nvPicPr>
        <p:blipFill rotWithShape="1">
          <a:blip r:embed="rId2">
            <a:alphaModFix/>
          </a:blip>
          <a:srcRect b="0" l="0" r="0" t="0"/>
          <a:stretch/>
        </p:blipFill>
        <p:spPr>
          <a:xfrm>
            <a:off x="171375" y="4647156"/>
            <a:ext cx="844273" cy="290626"/>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 Title Only  1">
  <p:cSld name="Top Title Only  1">
    <p:spTree>
      <p:nvGrpSpPr>
        <p:cNvPr id="25" name="Shape 25"/>
        <p:cNvGrpSpPr/>
        <p:nvPr/>
      </p:nvGrpSpPr>
      <p:grpSpPr>
        <a:xfrm>
          <a:off x="0" y="0"/>
          <a:ext cx="0" cy="0"/>
          <a:chOff x="0" y="0"/>
          <a:chExt cx="0" cy="0"/>
        </a:xfrm>
      </p:grpSpPr>
      <p:sp>
        <p:nvSpPr>
          <p:cNvPr id="26" name="Google Shape;26;p6"/>
          <p:cNvSpPr txBox="1"/>
          <p:nvPr>
            <p:ph type="title"/>
          </p:nvPr>
        </p:nvSpPr>
        <p:spPr>
          <a:xfrm>
            <a:off x="322200" y="273844"/>
            <a:ext cx="8499600" cy="411900"/>
          </a:xfrm>
          <a:prstGeom prst="rect">
            <a:avLst/>
          </a:prstGeom>
          <a:noFill/>
          <a:ln>
            <a:noFill/>
          </a:ln>
        </p:spPr>
        <p:txBody>
          <a:bodyPr anchorCtr="0" anchor="t" bIns="34275" lIns="68575" spcFirstLastPara="1" rIns="68575" wrap="square" tIns="34275">
            <a:noAutofit/>
          </a:bodyPr>
          <a:lstStyle>
            <a:lvl1pPr lvl="0" algn="l">
              <a:lnSpc>
                <a:spcPct val="90000"/>
              </a:lnSpc>
              <a:spcBef>
                <a:spcPts val="0"/>
              </a:spcBef>
              <a:spcAft>
                <a:spcPts val="0"/>
              </a:spcAft>
              <a:buClr>
                <a:srgbClr val="40BE46"/>
              </a:buClr>
              <a:buSzPts val="2400"/>
              <a:buFont typeface="Open Sans"/>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7" name="Google Shape;27;p6"/>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ullets and seperator 1">
  <p:cSld name="Title, Bullets and seperator 1">
    <p:spTree>
      <p:nvGrpSpPr>
        <p:cNvPr id="28" name="Shape 28"/>
        <p:cNvGrpSpPr/>
        <p:nvPr/>
      </p:nvGrpSpPr>
      <p:grpSpPr>
        <a:xfrm>
          <a:off x="0" y="0"/>
          <a:ext cx="0" cy="0"/>
          <a:chOff x="0" y="0"/>
          <a:chExt cx="0" cy="0"/>
        </a:xfrm>
      </p:grpSpPr>
      <p:sp>
        <p:nvSpPr>
          <p:cNvPr id="29" name="Google Shape;29;p7"/>
          <p:cNvSpPr txBox="1"/>
          <p:nvPr>
            <p:ph type="title"/>
          </p:nvPr>
        </p:nvSpPr>
        <p:spPr>
          <a:xfrm>
            <a:off x="322942" y="273844"/>
            <a:ext cx="8465400" cy="411900"/>
          </a:xfrm>
          <a:prstGeom prst="rect">
            <a:avLst/>
          </a:prstGeom>
          <a:noFill/>
          <a:ln>
            <a:noFill/>
          </a:ln>
        </p:spPr>
        <p:txBody>
          <a:bodyPr anchorCtr="0" anchor="t" bIns="34275" lIns="68575" spcFirstLastPara="1" rIns="68575" wrap="square" tIns="34275">
            <a:noAutofit/>
          </a:bodyPr>
          <a:lstStyle>
            <a:lvl1pPr lvl="0" algn="l">
              <a:lnSpc>
                <a:spcPct val="90000"/>
              </a:lnSpc>
              <a:spcBef>
                <a:spcPts val="0"/>
              </a:spcBef>
              <a:spcAft>
                <a:spcPts val="0"/>
              </a:spcAft>
              <a:buClr>
                <a:srgbClr val="40BE46"/>
              </a:buClr>
              <a:buSzPts val="2400"/>
              <a:buFont typeface="Open Sans"/>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0" name="Google Shape;30;p7"/>
          <p:cNvSpPr txBox="1"/>
          <p:nvPr>
            <p:ph idx="1" type="body"/>
          </p:nvPr>
        </p:nvSpPr>
        <p:spPr>
          <a:xfrm>
            <a:off x="322942" y="1006361"/>
            <a:ext cx="40530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SzPts val="1400"/>
              <a:buChar char="▪"/>
              <a:defRPr sz="1400">
                <a:solidFill>
                  <a:schemeClr val="lt1"/>
                </a:solidFill>
              </a:defRPr>
            </a:lvl1pPr>
            <a:lvl2pPr indent="-304800" lvl="1" marL="914400" algn="l">
              <a:lnSpc>
                <a:spcPct val="90000"/>
              </a:lnSpc>
              <a:spcBef>
                <a:spcPts val="400"/>
              </a:spcBef>
              <a:spcAft>
                <a:spcPts val="0"/>
              </a:spcAft>
              <a:buSzPts val="1200"/>
              <a:buChar char="▪"/>
              <a:defRPr sz="1200">
                <a:solidFill>
                  <a:schemeClr val="lt1"/>
                </a:solidFill>
              </a:defRPr>
            </a:lvl2pPr>
            <a:lvl3pPr indent="-298450" lvl="2" marL="1371600" algn="l">
              <a:lnSpc>
                <a:spcPct val="90000"/>
              </a:lnSpc>
              <a:spcBef>
                <a:spcPts val="400"/>
              </a:spcBef>
              <a:spcAft>
                <a:spcPts val="0"/>
              </a:spcAft>
              <a:buSzPts val="1100"/>
              <a:buChar char="▪"/>
              <a:defRPr sz="1100">
                <a:solidFill>
                  <a:schemeClr val="lt1"/>
                </a:solidFill>
              </a:defRPr>
            </a:lvl3pPr>
            <a:lvl4pPr indent="-285750" lvl="3" marL="1828800" algn="l">
              <a:lnSpc>
                <a:spcPct val="90000"/>
              </a:lnSpc>
              <a:spcBef>
                <a:spcPts val="400"/>
              </a:spcBef>
              <a:spcAft>
                <a:spcPts val="0"/>
              </a:spcAft>
              <a:buSzPts val="900"/>
              <a:buChar char="▪"/>
              <a:defRPr sz="900">
                <a:solidFill>
                  <a:schemeClr val="lt1"/>
                </a:solidFill>
              </a:defRPr>
            </a:lvl4pPr>
            <a:lvl5pPr indent="-285750" lvl="4" marL="2286000" algn="l">
              <a:lnSpc>
                <a:spcPct val="90000"/>
              </a:lnSpc>
              <a:spcBef>
                <a:spcPts val="400"/>
              </a:spcBef>
              <a:spcAft>
                <a:spcPts val="0"/>
              </a:spcAft>
              <a:buSzPts val="900"/>
              <a:buChar char="▪"/>
              <a:defRPr sz="900">
                <a:solidFill>
                  <a:srgbClr val="091629"/>
                </a:solidFill>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 name="Google Shape;31;p7"/>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32" name="Google Shape;32;p7"/>
          <p:cNvPicPr preferRelativeResize="0"/>
          <p:nvPr/>
        </p:nvPicPr>
        <p:blipFill rotWithShape="1">
          <a:blip r:embed="rId2">
            <a:alphaModFix/>
          </a:blip>
          <a:srcRect b="0" l="0" r="0" t="0"/>
          <a:stretch/>
        </p:blipFill>
        <p:spPr>
          <a:xfrm>
            <a:off x="171375" y="4647156"/>
            <a:ext cx="844273" cy="29062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neral Content">
  <p:cSld name="General Content">
    <p:spTree>
      <p:nvGrpSpPr>
        <p:cNvPr id="33" name="Shape 33"/>
        <p:cNvGrpSpPr/>
        <p:nvPr/>
      </p:nvGrpSpPr>
      <p:grpSpPr>
        <a:xfrm>
          <a:off x="0" y="0"/>
          <a:ext cx="0" cy="0"/>
          <a:chOff x="0" y="0"/>
          <a:chExt cx="0" cy="0"/>
        </a:xfrm>
      </p:grpSpPr>
      <p:sp>
        <p:nvSpPr>
          <p:cNvPr id="34" name="Google Shape;34;p8"/>
          <p:cNvSpPr txBox="1"/>
          <p:nvPr>
            <p:ph idx="1" type="body"/>
          </p:nvPr>
        </p:nvSpPr>
        <p:spPr>
          <a:xfrm>
            <a:off x="322941" y="273844"/>
            <a:ext cx="8465400" cy="323700"/>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SzPts val="2400"/>
              <a:buNone/>
              <a:defRPr sz="2400">
                <a:solidFill>
                  <a:srgbClr val="40BE46"/>
                </a:solidFill>
                <a:latin typeface="Open Sans"/>
                <a:ea typeface="Open Sans"/>
                <a:cs typeface="Open Sans"/>
                <a:sym typeface="Open Sans"/>
              </a:defRPr>
            </a:lvl1pPr>
            <a:lvl2pPr indent="-317500" lvl="1" marL="914400" algn="l">
              <a:lnSpc>
                <a:spcPct val="90000"/>
              </a:lnSpc>
              <a:spcBef>
                <a:spcPts val="400"/>
              </a:spcBef>
              <a:spcAft>
                <a:spcPts val="0"/>
              </a:spcAft>
              <a:buSzPts val="1400"/>
              <a:buChar char="▪"/>
              <a:defRPr/>
            </a:lvl2pPr>
            <a:lvl3pPr indent="-317500" lvl="2" marL="1371600" algn="l">
              <a:lnSpc>
                <a:spcPct val="90000"/>
              </a:lnSpc>
              <a:spcBef>
                <a:spcPts val="400"/>
              </a:spcBef>
              <a:spcAft>
                <a:spcPts val="0"/>
              </a:spcAft>
              <a:buSzPts val="1400"/>
              <a:buChar char="▪"/>
              <a:defRPr/>
            </a:lvl3pPr>
            <a:lvl4pPr indent="-317500" lvl="3" marL="1828800" algn="l">
              <a:lnSpc>
                <a:spcPct val="90000"/>
              </a:lnSpc>
              <a:spcBef>
                <a:spcPts val="400"/>
              </a:spcBef>
              <a:spcAft>
                <a:spcPts val="0"/>
              </a:spcAft>
              <a:buSzPts val="1400"/>
              <a:buChar char="▪"/>
              <a:defRPr/>
            </a:lvl4pPr>
            <a:lvl5pPr indent="-317500" lvl="4" marL="2286000" algn="l">
              <a:lnSpc>
                <a:spcPct val="90000"/>
              </a:lnSpc>
              <a:spcBef>
                <a:spcPts val="400"/>
              </a:spcBef>
              <a:spcAft>
                <a:spcPts val="0"/>
              </a:spcAft>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5" name="Google Shape;35;p8"/>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36" name="Google Shape;36;p8"/>
          <p:cNvPicPr preferRelativeResize="0"/>
          <p:nvPr/>
        </p:nvPicPr>
        <p:blipFill rotWithShape="1">
          <a:blip r:embed="rId2">
            <a:alphaModFix/>
          </a:blip>
          <a:srcRect b="0" l="0" r="0" t="0"/>
          <a:stretch/>
        </p:blipFill>
        <p:spPr>
          <a:xfrm>
            <a:off x="171375" y="4647156"/>
            <a:ext cx="844273" cy="29062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escription &amp; image - type 1">
  <p:cSld name="2_Description &amp; image - type 1">
    <p:spTree>
      <p:nvGrpSpPr>
        <p:cNvPr id="37" name="Shape 37"/>
        <p:cNvGrpSpPr/>
        <p:nvPr/>
      </p:nvGrpSpPr>
      <p:grpSpPr>
        <a:xfrm>
          <a:off x="0" y="0"/>
          <a:ext cx="0" cy="0"/>
          <a:chOff x="0" y="0"/>
          <a:chExt cx="0" cy="0"/>
        </a:xfrm>
      </p:grpSpPr>
      <p:sp>
        <p:nvSpPr>
          <p:cNvPr id="38" name="Google Shape;38;p9"/>
          <p:cNvSpPr txBox="1"/>
          <p:nvPr>
            <p:ph idx="1" type="body"/>
          </p:nvPr>
        </p:nvSpPr>
        <p:spPr>
          <a:xfrm>
            <a:off x="251750" y="273844"/>
            <a:ext cx="2192100" cy="789900"/>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SzPts val="2400"/>
              <a:buNone/>
              <a:defRPr sz="2400">
                <a:solidFill>
                  <a:schemeClr val="lt1"/>
                </a:solidFill>
              </a:defRPr>
            </a:lvl1pPr>
            <a:lvl2pPr indent="-317500" lvl="1" marL="914400" algn="l">
              <a:lnSpc>
                <a:spcPct val="90000"/>
              </a:lnSpc>
              <a:spcBef>
                <a:spcPts val="400"/>
              </a:spcBef>
              <a:spcAft>
                <a:spcPts val="0"/>
              </a:spcAft>
              <a:buSzPts val="1400"/>
              <a:buChar char="▪"/>
              <a:defRPr/>
            </a:lvl2pPr>
            <a:lvl3pPr indent="-317500" lvl="2" marL="1371600" algn="l">
              <a:lnSpc>
                <a:spcPct val="90000"/>
              </a:lnSpc>
              <a:spcBef>
                <a:spcPts val="400"/>
              </a:spcBef>
              <a:spcAft>
                <a:spcPts val="0"/>
              </a:spcAft>
              <a:buSzPts val="1400"/>
              <a:buChar char="▪"/>
              <a:defRPr/>
            </a:lvl3pPr>
            <a:lvl4pPr indent="-317500" lvl="3" marL="1828800" algn="l">
              <a:lnSpc>
                <a:spcPct val="90000"/>
              </a:lnSpc>
              <a:spcBef>
                <a:spcPts val="400"/>
              </a:spcBef>
              <a:spcAft>
                <a:spcPts val="0"/>
              </a:spcAft>
              <a:buSzPts val="1400"/>
              <a:buChar char="▪"/>
              <a:defRPr/>
            </a:lvl4pPr>
            <a:lvl5pPr indent="-317500" lvl="4" marL="2286000" algn="l">
              <a:lnSpc>
                <a:spcPct val="90000"/>
              </a:lnSpc>
              <a:spcBef>
                <a:spcPts val="400"/>
              </a:spcBef>
              <a:spcAft>
                <a:spcPts val="0"/>
              </a:spcAft>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 name="Google Shape;39;p9"/>
          <p:cNvSpPr txBox="1"/>
          <p:nvPr>
            <p:ph idx="2" type="body"/>
          </p:nvPr>
        </p:nvSpPr>
        <p:spPr>
          <a:xfrm>
            <a:off x="246702" y="1169743"/>
            <a:ext cx="2487900" cy="1401900"/>
          </a:xfrm>
          <a:prstGeom prst="rect">
            <a:avLst/>
          </a:prstGeom>
          <a:noFill/>
          <a:ln>
            <a:noFill/>
          </a:ln>
        </p:spPr>
        <p:txBody>
          <a:bodyPr anchorCtr="0" anchor="t" bIns="34275" lIns="68575" spcFirstLastPara="1" rIns="68575" wrap="square" tIns="34275">
            <a:noAutofit/>
          </a:bodyPr>
          <a:lstStyle>
            <a:lvl1pPr indent="-228600" lvl="0" marL="457200" algn="l">
              <a:lnSpc>
                <a:spcPct val="100000"/>
              </a:lnSpc>
              <a:spcBef>
                <a:spcPts val="0"/>
              </a:spcBef>
              <a:spcAft>
                <a:spcPts val="0"/>
              </a:spcAft>
              <a:buSzPts val="1500"/>
              <a:buNone/>
              <a:defRPr>
                <a:solidFill>
                  <a:srgbClr val="40BE46"/>
                </a:solidFill>
              </a:defRPr>
            </a:lvl1pPr>
            <a:lvl2pPr indent="-317500" lvl="1" marL="914400" algn="l">
              <a:lnSpc>
                <a:spcPct val="90000"/>
              </a:lnSpc>
              <a:spcBef>
                <a:spcPts val="400"/>
              </a:spcBef>
              <a:spcAft>
                <a:spcPts val="0"/>
              </a:spcAft>
              <a:buSzPts val="1400"/>
              <a:buChar char="▪"/>
              <a:defRPr/>
            </a:lvl2pPr>
            <a:lvl3pPr indent="-317500" lvl="2" marL="1371600" algn="l">
              <a:lnSpc>
                <a:spcPct val="90000"/>
              </a:lnSpc>
              <a:spcBef>
                <a:spcPts val="400"/>
              </a:spcBef>
              <a:spcAft>
                <a:spcPts val="0"/>
              </a:spcAft>
              <a:buSzPts val="1400"/>
              <a:buChar char="▪"/>
              <a:defRPr/>
            </a:lvl3pPr>
            <a:lvl4pPr indent="-317500" lvl="3" marL="1828800" algn="l">
              <a:lnSpc>
                <a:spcPct val="90000"/>
              </a:lnSpc>
              <a:spcBef>
                <a:spcPts val="400"/>
              </a:spcBef>
              <a:spcAft>
                <a:spcPts val="0"/>
              </a:spcAft>
              <a:buSzPts val="1400"/>
              <a:buChar char="▪"/>
              <a:defRPr/>
            </a:lvl4pPr>
            <a:lvl5pPr indent="-317500" lvl="4" marL="2286000" algn="l">
              <a:lnSpc>
                <a:spcPct val="90000"/>
              </a:lnSpc>
              <a:spcBef>
                <a:spcPts val="400"/>
              </a:spcBef>
              <a:spcAft>
                <a:spcPts val="0"/>
              </a:spcAft>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 name="Google Shape;40;p9"/>
          <p:cNvSpPr txBox="1"/>
          <p:nvPr>
            <p:ph idx="3" type="body"/>
          </p:nvPr>
        </p:nvSpPr>
        <p:spPr>
          <a:xfrm>
            <a:off x="246703" y="2749474"/>
            <a:ext cx="2487900" cy="1206000"/>
          </a:xfrm>
          <a:prstGeom prst="rect">
            <a:avLst/>
          </a:prstGeom>
          <a:noFill/>
          <a:ln>
            <a:noFill/>
          </a:ln>
        </p:spPr>
        <p:txBody>
          <a:bodyPr anchorCtr="0" anchor="t" bIns="34275" lIns="68575" spcFirstLastPara="1" rIns="68575" wrap="square" tIns="34275">
            <a:noAutofit/>
          </a:bodyPr>
          <a:lstStyle>
            <a:lvl1pPr indent="-228600" lvl="0" marL="457200" algn="l">
              <a:lnSpc>
                <a:spcPct val="100000"/>
              </a:lnSpc>
              <a:spcBef>
                <a:spcPts val="0"/>
              </a:spcBef>
              <a:spcAft>
                <a:spcPts val="0"/>
              </a:spcAft>
              <a:buSzPts val="1500"/>
              <a:buNone/>
              <a:defRPr i="1">
                <a:solidFill>
                  <a:schemeClr val="lt1"/>
                </a:solidFill>
              </a:defRPr>
            </a:lvl1pPr>
            <a:lvl2pPr indent="-317500" lvl="1" marL="914400" algn="l">
              <a:lnSpc>
                <a:spcPct val="90000"/>
              </a:lnSpc>
              <a:spcBef>
                <a:spcPts val="400"/>
              </a:spcBef>
              <a:spcAft>
                <a:spcPts val="0"/>
              </a:spcAft>
              <a:buSzPts val="1400"/>
              <a:buChar char="▪"/>
              <a:defRPr/>
            </a:lvl2pPr>
            <a:lvl3pPr indent="-317500" lvl="2" marL="1371600" algn="l">
              <a:lnSpc>
                <a:spcPct val="90000"/>
              </a:lnSpc>
              <a:spcBef>
                <a:spcPts val="400"/>
              </a:spcBef>
              <a:spcAft>
                <a:spcPts val="0"/>
              </a:spcAft>
              <a:buSzPts val="1400"/>
              <a:buChar char="▪"/>
              <a:defRPr/>
            </a:lvl3pPr>
            <a:lvl4pPr indent="-317500" lvl="3" marL="1828800" algn="l">
              <a:lnSpc>
                <a:spcPct val="90000"/>
              </a:lnSpc>
              <a:spcBef>
                <a:spcPts val="400"/>
              </a:spcBef>
              <a:spcAft>
                <a:spcPts val="0"/>
              </a:spcAft>
              <a:buSzPts val="1400"/>
              <a:buChar char="▪"/>
              <a:defRPr/>
            </a:lvl4pPr>
            <a:lvl5pPr indent="-317500" lvl="4" marL="2286000" algn="l">
              <a:lnSpc>
                <a:spcPct val="90000"/>
              </a:lnSpc>
              <a:spcBef>
                <a:spcPts val="400"/>
              </a:spcBef>
              <a:spcAft>
                <a:spcPts val="0"/>
              </a:spcAft>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1" name="Google Shape;41;p9"/>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42" name="Google Shape;42;p9"/>
          <p:cNvPicPr preferRelativeResize="0"/>
          <p:nvPr/>
        </p:nvPicPr>
        <p:blipFill rotWithShape="1">
          <a:blip r:embed="rId2">
            <a:alphaModFix/>
          </a:blip>
          <a:srcRect b="0" l="0" r="0" t="0"/>
          <a:stretch/>
        </p:blipFill>
        <p:spPr>
          <a:xfrm>
            <a:off x="171375" y="4647156"/>
            <a:ext cx="844273" cy="290626"/>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3" name="Shape 43"/>
        <p:cNvGrpSpPr/>
        <p:nvPr/>
      </p:nvGrpSpPr>
      <p:grpSpPr>
        <a:xfrm>
          <a:off x="0" y="0"/>
          <a:ext cx="0" cy="0"/>
          <a:chOff x="0" y="0"/>
          <a:chExt cx="0" cy="0"/>
        </a:xfrm>
      </p:grpSpPr>
      <p:sp>
        <p:nvSpPr>
          <p:cNvPr id="44" name="Google Shape;44;p1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2800"/>
              <a:buNone/>
              <a:defRPr sz="1400">
                <a:solidFill>
                  <a:schemeClr val="lt1"/>
                </a:solidFill>
              </a:defRPr>
            </a:lvl1pPr>
            <a:lvl2pPr lvl="1" algn="l">
              <a:lnSpc>
                <a:spcPct val="100000"/>
              </a:lnSpc>
              <a:spcBef>
                <a:spcPts val="0"/>
              </a:spcBef>
              <a:spcAft>
                <a:spcPts val="0"/>
              </a:spcAft>
              <a:buClr>
                <a:schemeClr val="lt1"/>
              </a:buClr>
              <a:buSzPts val="2800"/>
              <a:buNone/>
              <a:defRPr sz="1400">
                <a:solidFill>
                  <a:schemeClr val="lt1"/>
                </a:solidFill>
              </a:defRPr>
            </a:lvl2pPr>
            <a:lvl3pPr lvl="2" algn="l">
              <a:lnSpc>
                <a:spcPct val="100000"/>
              </a:lnSpc>
              <a:spcBef>
                <a:spcPts val="0"/>
              </a:spcBef>
              <a:spcAft>
                <a:spcPts val="0"/>
              </a:spcAft>
              <a:buClr>
                <a:schemeClr val="lt1"/>
              </a:buClr>
              <a:buSzPts val="2800"/>
              <a:buNone/>
              <a:defRPr sz="1400">
                <a:solidFill>
                  <a:schemeClr val="lt1"/>
                </a:solidFill>
              </a:defRPr>
            </a:lvl3pPr>
            <a:lvl4pPr lvl="3" algn="l">
              <a:lnSpc>
                <a:spcPct val="100000"/>
              </a:lnSpc>
              <a:spcBef>
                <a:spcPts val="0"/>
              </a:spcBef>
              <a:spcAft>
                <a:spcPts val="0"/>
              </a:spcAft>
              <a:buClr>
                <a:schemeClr val="lt1"/>
              </a:buClr>
              <a:buSzPts val="2800"/>
              <a:buNone/>
              <a:defRPr sz="1400">
                <a:solidFill>
                  <a:schemeClr val="lt1"/>
                </a:solidFill>
              </a:defRPr>
            </a:lvl4pPr>
            <a:lvl5pPr lvl="4" algn="l">
              <a:lnSpc>
                <a:spcPct val="100000"/>
              </a:lnSpc>
              <a:spcBef>
                <a:spcPts val="0"/>
              </a:spcBef>
              <a:spcAft>
                <a:spcPts val="0"/>
              </a:spcAft>
              <a:buClr>
                <a:schemeClr val="lt1"/>
              </a:buClr>
              <a:buSzPts val="2800"/>
              <a:buNone/>
              <a:defRPr sz="1400">
                <a:solidFill>
                  <a:schemeClr val="lt1"/>
                </a:solidFill>
              </a:defRPr>
            </a:lvl5pPr>
            <a:lvl6pPr lvl="5" algn="l">
              <a:lnSpc>
                <a:spcPct val="100000"/>
              </a:lnSpc>
              <a:spcBef>
                <a:spcPts val="0"/>
              </a:spcBef>
              <a:spcAft>
                <a:spcPts val="0"/>
              </a:spcAft>
              <a:buClr>
                <a:schemeClr val="lt1"/>
              </a:buClr>
              <a:buSzPts val="2800"/>
              <a:buNone/>
              <a:defRPr sz="1400">
                <a:solidFill>
                  <a:schemeClr val="lt1"/>
                </a:solidFill>
              </a:defRPr>
            </a:lvl6pPr>
            <a:lvl7pPr lvl="6" algn="l">
              <a:lnSpc>
                <a:spcPct val="100000"/>
              </a:lnSpc>
              <a:spcBef>
                <a:spcPts val="0"/>
              </a:spcBef>
              <a:spcAft>
                <a:spcPts val="0"/>
              </a:spcAft>
              <a:buClr>
                <a:schemeClr val="lt1"/>
              </a:buClr>
              <a:buSzPts val="2800"/>
              <a:buNone/>
              <a:defRPr sz="1400">
                <a:solidFill>
                  <a:schemeClr val="lt1"/>
                </a:solidFill>
              </a:defRPr>
            </a:lvl7pPr>
            <a:lvl8pPr lvl="7" algn="l">
              <a:lnSpc>
                <a:spcPct val="100000"/>
              </a:lnSpc>
              <a:spcBef>
                <a:spcPts val="0"/>
              </a:spcBef>
              <a:spcAft>
                <a:spcPts val="0"/>
              </a:spcAft>
              <a:buClr>
                <a:schemeClr val="lt1"/>
              </a:buClr>
              <a:buSzPts val="2800"/>
              <a:buNone/>
              <a:defRPr sz="1400">
                <a:solidFill>
                  <a:schemeClr val="lt1"/>
                </a:solidFill>
              </a:defRPr>
            </a:lvl8pPr>
            <a:lvl9pPr lvl="8" algn="l">
              <a:lnSpc>
                <a:spcPct val="100000"/>
              </a:lnSpc>
              <a:spcBef>
                <a:spcPts val="0"/>
              </a:spcBef>
              <a:spcAft>
                <a:spcPts val="0"/>
              </a:spcAft>
              <a:buClr>
                <a:schemeClr val="lt1"/>
              </a:buClr>
              <a:buSzPts val="2800"/>
              <a:buNone/>
              <a:defRPr sz="1400">
                <a:solidFill>
                  <a:schemeClr val="lt1"/>
                </a:solidFill>
              </a:defRPr>
            </a:lvl9pPr>
          </a:lstStyle>
          <a:p/>
        </p:txBody>
      </p:sp>
      <p:sp>
        <p:nvSpPr>
          <p:cNvPr id="45" name="Google Shape;45;p1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Font typeface="Noto Sans Symbols"/>
              <a:buChar char="▪"/>
              <a:defRPr sz="1400">
                <a:solidFill>
                  <a:schemeClr val="lt1"/>
                </a:solidFill>
              </a:defRPr>
            </a:lvl1pPr>
            <a:lvl2pPr indent="-317500" lvl="1" marL="914400" algn="l">
              <a:lnSpc>
                <a:spcPct val="115000"/>
              </a:lnSpc>
              <a:spcBef>
                <a:spcPts val="1600"/>
              </a:spcBef>
              <a:spcAft>
                <a:spcPts val="0"/>
              </a:spcAft>
              <a:buClr>
                <a:schemeClr val="lt1"/>
              </a:buClr>
              <a:buSzPts val="1400"/>
              <a:buChar char="○"/>
              <a:defRPr sz="1400">
                <a:solidFill>
                  <a:schemeClr val="lt1"/>
                </a:solidFill>
              </a:defRPr>
            </a:lvl2pPr>
            <a:lvl3pPr indent="-317500" lvl="2" marL="1371600" algn="l">
              <a:lnSpc>
                <a:spcPct val="115000"/>
              </a:lnSpc>
              <a:spcBef>
                <a:spcPts val="1600"/>
              </a:spcBef>
              <a:spcAft>
                <a:spcPts val="0"/>
              </a:spcAft>
              <a:buClr>
                <a:schemeClr val="lt1"/>
              </a:buClr>
              <a:buSzPts val="1400"/>
              <a:buChar char="■"/>
              <a:defRPr sz="1400">
                <a:solidFill>
                  <a:schemeClr val="lt1"/>
                </a:solidFill>
              </a:defRPr>
            </a:lvl3pPr>
            <a:lvl4pPr indent="-317500" lvl="3" marL="1828800" algn="l">
              <a:lnSpc>
                <a:spcPct val="115000"/>
              </a:lnSpc>
              <a:spcBef>
                <a:spcPts val="1600"/>
              </a:spcBef>
              <a:spcAft>
                <a:spcPts val="0"/>
              </a:spcAft>
              <a:buClr>
                <a:schemeClr val="lt1"/>
              </a:buClr>
              <a:buSzPts val="1400"/>
              <a:buChar char="●"/>
              <a:defRPr sz="1400">
                <a:solidFill>
                  <a:schemeClr val="lt1"/>
                </a:solidFill>
              </a:defRPr>
            </a:lvl4pPr>
            <a:lvl5pPr indent="-317500" lvl="4" marL="2286000" algn="l">
              <a:lnSpc>
                <a:spcPct val="115000"/>
              </a:lnSpc>
              <a:spcBef>
                <a:spcPts val="1600"/>
              </a:spcBef>
              <a:spcAft>
                <a:spcPts val="0"/>
              </a:spcAft>
              <a:buClr>
                <a:schemeClr val="lt1"/>
              </a:buClr>
              <a:buSzPts val="1400"/>
              <a:buChar char="○"/>
              <a:defRPr sz="1400">
                <a:solidFill>
                  <a:schemeClr val="lt1"/>
                </a:solidFill>
              </a:defRPr>
            </a:lvl5pPr>
            <a:lvl6pPr indent="-317500" lvl="5" marL="2743200" algn="l">
              <a:lnSpc>
                <a:spcPct val="115000"/>
              </a:lnSpc>
              <a:spcBef>
                <a:spcPts val="1600"/>
              </a:spcBef>
              <a:spcAft>
                <a:spcPts val="0"/>
              </a:spcAft>
              <a:buClr>
                <a:schemeClr val="lt1"/>
              </a:buClr>
              <a:buSzPts val="1400"/>
              <a:buChar char="■"/>
              <a:defRPr sz="1400">
                <a:solidFill>
                  <a:schemeClr val="lt1"/>
                </a:solidFill>
              </a:defRPr>
            </a:lvl6pPr>
            <a:lvl7pPr indent="-317500" lvl="6" marL="3200400" algn="l">
              <a:lnSpc>
                <a:spcPct val="115000"/>
              </a:lnSpc>
              <a:spcBef>
                <a:spcPts val="1600"/>
              </a:spcBef>
              <a:spcAft>
                <a:spcPts val="0"/>
              </a:spcAft>
              <a:buClr>
                <a:schemeClr val="lt1"/>
              </a:buClr>
              <a:buSzPts val="1400"/>
              <a:buChar char="●"/>
              <a:defRPr sz="1400">
                <a:solidFill>
                  <a:schemeClr val="lt1"/>
                </a:solidFill>
              </a:defRPr>
            </a:lvl7pPr>
            <a:lvl8pPr indent="-317500" lvl="7" marL="3657600" algn="l">
              <a:lnSpc>
                <a:spcPct val="115000"/>
              </a:lnSpc>
              <a:spcBef>
                <a:spcPts val="1600"/>
              </a:spcBef>
              <a:spcAft>
                <a:spcPts val="0"/>
              </a:spcAft>
              <a:buClr>
                <a:schemeClr val="lt1"/>
              </a:buClr>
              <a:buSzPts val="1400"/>
              <a:buChar char="○"/>
              <a:defRPr sz="1400">
                <a:solidFill>
                  <a:schemeClr val="lt1"/>
                </a:solidFill>
              </a:defRPr>
            </a:lvl8pPr>
            <a:lvl9pPr indent="-317500" lvl="8" marL="4114800" algn="l">
              <a:lnSpc>
                <a:spcPct val="115000"/>
              </a:lnSpc>
              <a:spcBef>
                <a:spcPts val="1600"/>
              </a:spcBef>
              <a:spcAft>
                <a:spcPts val="1600"/>
              </a:spcAft>
              <a:buClr>
                <a:schemeClr val="lt1"/>
              </a:buClr>
              <a:buSzPts val="1400"/>
              <a:buChar char="■"/>
              <a:defRPr sz="1400">
                <a:solidFill>
                  <a:schemeClr val="lt1"/>
                </a:solidFill>
              </a:defRPr>
            </a:lvl9pPr>
          </a:lstStyle>
          <a:p/>
        </p:txBody>
      </p:sp>
      <p:sp>
        <p:nvSpPr>
          <p:cNvPr id="46" name="Google Shape;46;p10"/>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47" name="Google Shape;47;p10"/>
          <p:cNvPicPr preferRelativeResize="0"/>
          <p:nvPr/>
        </p:nvPicPr>
        <p:blipFill rotWithShape="1">
          <a:blip r:embed="rId2">
            <a:alphaModFix/>
          </a:blip>
          <a:srcRect b="0" l="0" r="0" t="0"/>
          <a:stretch/>
        </p:blipFill>
        <p:spPr>
          <a:xfrm>
            <a:off x="171375" y="4647156"/>
            <a:ext cx="844273" cy="290626"/>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p:cSld name="Timeline">
    <p:spTree>
      <p:nvGrpSpPr>
        <p:cNvPr id="48" name="Shape 48"/>
        <p:cNvGrpSpPr/>
        <p:nvPr/>
      </p:nvGrpSpPr>
      <p:grpSpPr>
        <a:xfrm>
          <a:off x="0" y="0"/>
          <a:ext cx="0" cy="0"/>
          <a:chOff x="0" y="0"/>
          <a:chExt cx="0" cy="0"/>
        </a:xfrm>
      </p:grpSpPr>
      <p:sp>
        <p:nvSpPr>
          <p:cNvPr id="49" name="Google Shape;49;p11"/>
          <p:cNvSpPr txBox="1"/>
          <p:nvPr>
            <p:ph type="title"/>
          </p:nvPr>
        </p:nvSpPr>
        <p:spPr>
          <a:xfrm>
            <a:off x="168007" y="273844"/>
            <a:ext cx="8769600" cy="411900"/>
          </a:xfrm>
          <a:prstGeom prst="rect">
            <a:avLst/>
          </a:prstGeom>
          <a:noFill/>
          <a:ln>
            <a:noFill/>
          </a:ln>
        </p:spPr>
        <p:txBody>
          <a:bodyPr anchorCtr="0" anchor="t" bIns="34275" lIns="68575" spcFirstLastPara="1" rIns="68575" wrap="square" tIns="34275">
            <a:noAutofit/>
          </a:bodyPr>
          <a:lstStyle>
            <a:lvl1pPr lvl="0" algn="l">
              <a:lnSpc>
                <a:spcPct val="90000"/>
              </a:lnSpc>
              <a:spcBef>
                <a:spcPts val="0"/>
              </a:spcBef>
              <a:spcAft>
                <a:spcPts val="0"/>
              </a:spcAft>
              <a:buClr>
                <a:srgbClr val="40BE46"/>
              </a:buClr>
              <a:buSzPts val="2400"/>
              <a:buFont typeface="Open Sans"/>
              <a:buNone/>
              <a:defRPr b="1"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0" name="Google Shape;50;p11"/>
          <p:cNvSpPr/>
          <p:nvPr/>
        </p:nvSpPr>
        <p:spPr>
          <a:xfrm>
            <a:off x="-15950" y="1160278"/>
            <a:ext cx="9169146" cy="2787511"/>
          </a:xfrm>
          <a:custGeom>
            <a:rect b="b" l="l" r="r" t="t"/>
            <a:pathLst>
              <a:path extrusionOk="0" h="5284381" w="12184912">
                <a:moveTo>
                  <a:pt x="0" y="5284381"/>
                </a:moveTo>
                <a:cubicBezTo>
                  <a:pt x="5199320" y="4905154"/>
                  <a:pt x="10930271" y="4653515"/>
                  <a:pt x="12184912" y="0"/>
                </a:cubicBezTo>
              </a:path>
            </a:pathLst>
          </a:custGeom>
          <a:noFill/>
          <a:ln cap="flat" cmpd="sng" w="12700">
            <a:solidFill>
              <a:schemeClr val="lt1"/>
            </a:solidFill>
            <a:prstDash val="solid"/>
            <a:miter lim="8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Open Sans"/>
              <a:ea typeface="Open Sans"/>
              <a:cs typeface="Open Sans"/>
              <a:sym typeface="Open Sans"/>
            </a:endParaRPr>
          </a:p>
        </p:txBody>
      </p:sp>
      <p:grpSp>
        <p:nvGrpSpPr>
          <p:cNvPr id="51" name="Google Shape;51;p11"/>
          <p:cNvGrpSpPr/>
          <p:nvPr/>
        </p:nvGrpSpPr>
        <p:grpSpPr>
          <a:xfrm>
            <a:off x="167992" y="857256"/>
            <a:ext cx="8769407" cy="4233946"/>
            <a:chOff x="1624013" y="1143000"/>
            <a:chExt cx="6690629" cy="5791200"/>
          </a:xfrm>
        </p:grpSpPr>
        <p:cxnSp>
          <p:nvCxnSpPr>
            <p:cNvPr id="52" name="Google Shape;52;p11"/>
            <p:cNvCxnSpPr/>
            <p:nvPr/>
          </p:nvCxnSpPr>
          <p:spPr>
            <a:xfrm>
              <a:off x="1624013"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53" name="Google Shape;53;p11"/>
            <p:cNvCxnSpPr/>
            <p:nvPr/>
          </p:nvCxnSpPr>
          <p:spPr>
            <a:xfrm>
              <a:off x="1766367"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54" name="Google Shape;54;p11"/>
            <p:cNvCxnSpPr/>
            <p:nvPr/>
          </p:nvCxnSpPr>
          <p:spPr>
            <a:xfrm>
              <a:off x="1908721"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55" name="Google Shape;55;p11"/>
            <p:cNvCxnSpPr/>
            <p:nvPr/>
          </p:nvCxnSpPr>
          <p:spPr>
            <a:xfrm>
              <a:off x="2051075"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56" name="Google Shape;56;p11"/>
            <p:cNvCxnSpPr/>
            <p:nvPr/>
          </p:nvCxnSpPr>
          <p:spPr>
            <a:xfrm>
              <a:off x="2193429"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57" name="Google Shape;57;p11"/>
            <p:cNvCxnSpPr/>
            <p:nvPr/>
          </p:nvCxnSpPr>
          <p:spPr>
            <a:xfrm>
              <a:off x="2335783"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58" name="Google Shape;58;p11"/>
            <p:cNvCxnSpPr/>
            <p:nvPr/>
          </p:nvCxnSpPr>
          <p:spPr>
            <a:xfrm>
              <a:off x="2478137"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59" name="Google Shape;59;p11"/>
            <p:cNvCxnSpPr/>
            <p:nvPr/>
          </p:nvCxnSpPr>
          <p:spPr>
            <a:xfrm>
              <a:off x="2620491"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60" name="Google Shape;60;p11"/>
            <p:cNvCxnSpPr/>
            <p:nvPr/>
          </p:nvCxnSpPr>
          <p:spPr>
            <a:xfrm>
              <a:off x="2762845"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61" name="Google Shape;61;p11"/>
            <p:cNvCxnSpPr/>
            <p:nvPr/>
          </p:nvCxnSpPr>
          <p:spPr>
            <a:xfrm>
              <a:off x="2905199"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62" name="Google Shape;62;p11"/>
            <p:cNvCxnSpPr/>
            <p:nvPr/>
          </p:nvCxnSpPr>
          <p:spPr>
            <a:xfrm>
              <a:off x="3047553"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63" name="Google Shape;63;p11"/>
            <p:cNvCxnSpPr/>
            <p:nvPr/>
          </p:nvCxnSpPr>
          <p:spPr>
            <a:xfrm>
              <a:off x="3189907"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64" name="Google Shape;64;p11"/>
            <p:cNvCxnSpPr/>
            <p:nvPr/>
          </p:nvCxnSpPr>
          <p:spPr>
            <a:xfrm>
              <a:off x="3332261"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65" name="Google Shape;65;p11"/>
            <p:cNvCxnSpPr/>
            <p:nvPr/>
          </p:nvCxnSpPr>
          <p:spPr>
            <a:xfrm>
              <a:off x="3474615"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66" name="Google Shape;66;p11"/>
            <p:cNvCxnSpPr/>
            <p:nvPr/>
          </p:nvCxnSpPr>
          <p:spPr>
            <a:xfrm>
              <a:off x="3616969"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67" name="Google Shape;67;p11"/>
            <p:cNvCxnSpPr/>
            <p:nvPr/>
          </p:nvCxnSpPr>
          <p:spPr>
            <a:xfrm>
              <a:off x="3759323"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68" name="Google Shape;68;p11"/>
            <p:cNvCxnSpPr/>
            <p:nvPr/>
          </p:nvCxnSpPr>
          <p:spPr>
            <a:xfrm>
              <a:off x="3901677"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69" name="Google Shape;69;p11"/>
            <p:cNvCxnSpPr/>
            <p:nvPr/>
          </p:nvCxnSpPr>
          <p:spPr>
            <a:xfrm>
              <a:off x="4044031"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70" name="Google Shape;70;p11"/>
            <p:cNvCxnSpPr/>
            <p:nvPr/>
          </p:nvCxnSpPr>
          <p:spPr>
            <a:xfrm>
              <a:off x="4186385"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71" name="Google Shape;71;p11"/>
            <p:cNvCxnSpPr/>
            <p:nvPr/>
          </p:nvCxnSpPr>
          <p:spPr>
            <a:xfrm>
              <a:off x="4328739"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72" name="Google Shape;72;p11"/>
            <p:cNvCxnSpPr/>
            <p:nvPr/>
          </p:nvCxnSpPr>
          <p:spPr>
            <a:xfrm>
              <a:off x="4471093"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73" name="Google Shape;73;p11"/>
            <p:cNvCxnSpPr/>
            <p:nvPr/>
          </p:nvCxnSpPr>
          <p:spPr>
            <a:xfrm>
              <a:off x="4613447"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74" name="Google Shape;74;p11"/>
            <p:cNvCxnSpPr/>
            <p:nvPr/>
          </p:nvCxnSpPr>
          <p:spPr>
            <a:xfrm>
              <a:off x="4755801"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75" name="Google Shape;75;p11"/>
            <p:cNvCxnSpPr/>
            <p:nvPr/>
          </p:nvCxnSpPr>
          <p:spPr>
            <a:xfrm>
              <a:off x="4898155"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76" name="Google Shape;76;p11"/>
            <p:cNvCxnSpPr/>
            <p:nvPr/>
          </p:nvCxnSpPr>
          <p:spPr>
            <a:xfrm>
              <a:off x="5040509"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77" name="Google Shape;77;p11"/>
            <p:cNvCxnSpPr/>
            <p:nvPr/>
          </p:nvCxnSpPr>
          <p:spPr>
            <a:xfrm>
              <a:off x="5182863"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78" name="Google Shape;78;p11"/>
            <p:cNvCxnSpPr/>
            <p:nvPr/>
          </p:nvCxnSpPr>
          <p:spPr>
            <a:xfrm>
              <a:off x="5325217"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79" name="Google Shape;79;p11"/>
            <p:cNvCxnSpPr/>
            <p:nvPr/>
          </p:nvCxnSpPr>
          <p:spPr>
            <a:xfrm>
              <a:off x="5467571"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80" name="Google Shape;80;p11"/>
            <p:cNvCxnSpPr/>
            <p:nvPr/>
          </p:nvCxnSpPr>
          <p:spPr>
            <a:xfrm>
              <a:off x="5609925"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81" name="Google Shape;81;p11"/>
            <p:cNvCxnSpPr/>
            <p:nvPr/>
          </p:nvCxnSpPr>
          <p:spPr>
            <a:xfrm>
              <a:off x="5752279"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82" name="Google Shape;82;p11"/>
            <p:cNvCxnSpPr/>
            <p:nvPr/>
          </p:nvCxnSpPr>
          <p:spPr>
            <a:xfrm>
              <a:off x="5894633"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83" name="Google Shape;83;p11"/>
            <p:cNvCxnSpPr/>
            <p:nvPr/>
          </p:nvCxnSpPr>
          <p:spPr>
            <a:xfrm>
              <a:off x="6036987"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84" name="Google Shape;84;p11"/>
            <p:cNvCxnSpPr/>
            <p:nvPr/>
          </p:nvCxnSpPr>
          <p:spPr>
            <a:xfrm>
              <a:off x="6179341"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85" name="Google Shape;85;p11"/>
            <p:cNvCxnSpPr/>
            <p:nvPr/>
          </p:nvCxnSpPr>
          <p:spPr>
            <a:xfrm>
              <a:off x="6321695"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86" name="Google Shape;86;p11"/>
            <p:cNvCxnSpPr/>
            <p:nvPr/>
          </p:nvCxnSpPr>
          <p:spPr>
            <a:xfrm>
              <a:off x="6464049"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87" name="Google Shape;87;p11"/>
            <p:cNvCxnSpPr/>
            <p:nvPr/>
          </p:nvCxnSpPr>
          <p:spPr>
            <a:xfrm>
              <a:off x="6606403"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88" name="Google Shape;88;p11"/>
            <p:cNvCxnSpPr/>
            <p:nvPr/>
          </p:nvCxnSpPr>
          <p:spPr>
            <a:xfrm>
              <a:off x="6748757"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89" name="Google Shape;89;p11"/>
            <p:cNvCxnSpPr/>
            <p:nvPr/>
          </p:nvCxnSpPr>
          <p:spPr>
            <a:xfrm>
              <a:off x="6891111"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90" name="Google Shape;90;p11"/>
            <p:cNvCxnSpPr/>
            <p:nvPr/>
          </p:nvCxnSpPr>
          <p:spPr>
            <a:xfrm>
              <a:off x="7033465"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91" name="Google Shape;91;p11"/>
            <p:cNvCxnSpPr/>
            <p:nvPr/>
          </p:nvCxnSpPr>
          <p:spPr>
            <a:xfrm>
              <a:off x="7175819"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92" name="Google Shape;92;p11"/>
            <p:cNvCxnSpPr/>
            <p:nvPr/>
          </p:nvCxnSpPr>
          <p:spPr>
            <a:xfrm>
              <a:off x="7318173"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93" name="Google Shape;93;p11"/>
            <p:cNvCxnSpPr/>
            <p:nvPr/>
          </p:nvCxnSpPr>
          <p:spPr>
            <a:xfrm>
              <a:off x="7460527"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94" name="Google Shape;94;p11"/>
            <p:cNvCxnSpPr/>
            <p:nvPr/>
          </p:nvCxnSpPr>
          <p:spPr>
            <a:xfrm>
              <a:off x="7602881"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95" name="Google Shape;95;p11"/>
            <p:cNvCxnSpPr/>
            <p:nvPr/>
          </p:nvCxnSpPr>
          <p:spPr>
            <a:xfrm>
              <a:off x="7745235"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96" name="Google Shape;96;p11"/>
            <p:cNvCxnSpPr/>
            <p:nvPr/>
          </p:nvCxnSpPr>
          <p:spPr>
            <a:xfrm>
              <a:off x="7887589"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97" name="Google Shape;97;p11"/>
            <p:cNvCxnSpPr/>
            <p:nvPr/>
          </p:nvCxnSpPr>
          <p:spPr>
            <a:xfrm>
              <a:off x="8029943"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98" name="Google Shape;98;p11"/>
            <p:cNvCxnSpPr/>
            <p:nvPr/>
          </p:nvCxnSpPr>
          <p:spPr>
            <a:xfrm>
              <a:off x="8172297"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cxnSp>
          <p:nvCxnSpPr>
            <p:cNvPr id="99" name="Google Shape;99;p11"/>
            <p:cNvCxnSpPr/>
            <p:nvPr/>
          </p:nvCxnSpPr>
          <p:spPr>
            <a:xfrm>
              <a:off x="8314642" y="1143000"/>
              <a:ext cx="0" cy="5791200"/>
            </a:xfrm>
            <a:prstGeom prst="straightConnector1">
              <a:avLst/>
            </a:prstGeom>
            <a:noFill/>
            <a:ln cap="flat" cmpd="sng" w="9525">
              <a:solidFill>
                <a:srgbClr val="595959">
                  <a:alpha val="24314"/>
                </a:srgbClr>
              </a:solidFill>
              <a:prstDash val="solid"/>
              <a:miter lim="80"/>
              <a:headEnd len="sm" w="sm" type="none"/>
              <a:tailEnd len="sm" w="sm" type="none"/>
            </a:ln>
          </p:spPr>
        </p:cxnSp>
      </p:grpSp>
      <p:sp>
        <p:nvSpPr>
          <p:cNvPr id="100" name="Google Shape;100;p11"/>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101" name="Google Shape;101;p11"/>
          <p:cNvPicPr preferRelativeResize="0"/>
          <p:nvPr/>
        </p:nvPicPr>
        <p:blipFill rotWithShape="1">
          <a:blip r:embed="rId2">
            <a:alphaModFix/>
          </a:blip>
          <a:srcRect b="0" l="0" r="0" t="0"/>
          <a:stretch/>
        </p:blipFill>
        <p:spPr>
          <a:xfrm>
            <a:off x="171375" y="4647156"/>
            <a:ext cx="844273" cy="290626"/>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lobal Map">
  <p:cSld name="Global Map">
    <p:spTree>
      <p:nvGrpSpPr>
        <p:cNvPr id="102" name="Shape 102"/>
        <p:cNvGrpSpPr/>
        <p:nvPr/>
      </p:nvGrpSpPr>
      <p:grpSpPr>
        <a:xfrm>
          <a:off x="0" y="0"/>
          <a:ext cx="0" cy="0"/>
          <a:chOff x="0" y="0"/>
          <a:chExt cx="0" cy="0"/>
        </a:xfrm>
      </p:grpSpPr>
      <p:sp>
        <p:nvSpPr>
          <p:cNvPr id="103" name="Google Shape;103;p12"/>
          <p:cNvSpPr txBox="1"/>
          <p:nvPr>
            <p:ph type="title"/>
          </p:nvPr>
        </p:nvSpPr>
        <p:spPr>
          <a:xfrm>
            <a:off x="168007" y="273844"/>
            <a:ext cx="8769600" cy="408300"/>
          </a:xfrm>
          <a:prstGeom prst="rect">
            <a:avLst/>
          </a:prstGeom>
          <a:noFill/>
          <a:ln>
            <a:noFill/>
          </a:ln>
        </p:spPr>
        <p:txBody>
          <a:bodyPr anchorCtr="0" anchor="t" bIns="34275" lIns="68575" spcFirstLastPara="1" rIns="68575" wrap="square" tIns="34275">
            <a:noAutofit/>
          </a:bodyPr>
          <a:lstStyle>
            <a:lvl1pPr lvl="0" algn="ctr">
              <a:lnSpc>
                <a:spcPct val="90000"/>
              </a:lnSpc>
              <a:spcBef>
                <a:spcPts val="0"/>
              </a:spcBef>
              <a:spcAft>
                <a:spcPts val="0"/>
              </a:spcAft>
              <a:buClr>
                <a:srgbClr val="40BE46"/>
              </a:buClr>
              <a:buSzPts val="2400"/>
              <a:buFont typeface="Open Sans"/>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pic>
        <p:nvPicPr>
          <p:cNvPr id="104" name="Google Shape;104;p12"/>
          <p:cNvPicPr preferRelativeResize="0"/>
          <p:nvPr/>
        </p:nvPicPr>
        <p:blipFill rotWithShape="1">
          <a:blip r:embed="rId2">
            <a:alphaModFix/>
          </a:blip>
          <a:srcRect b="0" l="0" r="0" t="0"/>
          <a:stretch/>
        </p:blipFill>
        <p:spPr>
          <a:xfrm flipH="1">
            <a:off x="0" y="1942259"/>
            <a:ext cx="9144000" cy="2958353"/>
          </a:xfrm>
          <a:prstGeom prst="rect">
            <a:avLst/>
          </a:prstGeom>
          <a:noFill/>
          <a:ln>
            <a:noFill/>
          </a:ln>
        </p:spPr>
      </p:pic>
      <p:sp>
        <p:nvSpPr>
          <p:cNvPr id="105" name="Google Shape;105;p12"/>
          <p:cNvSpPr txBox="1"/>
          <p:nvPr>
            <p:ph idx="1" type="body"/>
          </p:nvPr>
        </p:nvSpPr>
        <p:spPr>
          <a:xfrm>
            <a:off x="168007" y="704207"/>
            <a:ext cx="8769600" cy="311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1500"/>
              <a:buNone/>
              <a:defRPr/>
            </a:lvl1pPr>
            <a:lvl2pPr indent="-317500" lvl="1" marL="914400" algn="l">
              <a:lnSpc>
                <a:spcPct val="90000"/>
              </a:lnSpc>
              <a:spcBef>
                <a:spcPts val="400"/>
              </a:spcBef>
              <a:spcAft>
                <a:spcPts val="0"/>
              </a:spcAft>
              <a:buClr>
                <a:schemeClr val="lt1"/>
              </a:buClr>
              <a:buSzPts val="1400"/>
              <a:buChar char="▪"/>
              <a:defRPr/>
            </a:lvl2pPr>
            <a:lvl3pPr indent="-317500" lvl="2" marL="1371600" algn="l">
              <a:lnSpc>
                <a:spcPct val="90000"/>
              </a:lnSpc>
              <a:spcBef>
                <a:spcPts val="400"/>
              </a:spcBef>
              <a:spcAft>
                <a:spcPts val="0"/>
              </a:spcAft>
              <a:buClr>
                <a:schemeClr val="lt1"/>
              </a:buClr>
              <a:buSzPts val="1400"/>
              <a:buChar char="▪"/>
              <a:defRPr/>
            </a:lvl3pPr>
            <a:lvl4pPr indent="-317500" lvl="3" marL="1828800" algn="l">
              <a:lnSpc>
                <a:spcPct val="90000"/>
              </a:lnSpc>
              <a:spcBef>
                <a:spcPts val="400"/>
              </a:spcBef>
              <a:spcAft>
                <a:spcPts val="0"/>
              </a:spcAft>
              <a:buClr>
                <a:schemeClr val="lt1"/>
              </a:buClr>
              <a:buSzPts val="1400"/>
              <a:buChar char="▪"/>
              <a:defRPr/>
            </a:lvl4pPr>
            <a:lvl5pPr indent="-317500" lvl="4" marL="2286000" algn="l">
              <a:lnSpc>
                <a:spcPct val="90000"/>
              </a:lnSpc>
              <a:spcBef>
                <a:spcPts val="400"/>
              </a:spcBef>
              <a:spcAft>
                <a:spcPts val="0"/>
              </a:spcAft>
              <a:buClr>
                <a:schemeClr val="lt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6" name="Google Shape;106;p12"/>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107" name="Google Shape;107;p12"/>
          <p:cNvPicPr preferRelativeResize="0"/>
          <p:nvPr/>
        </p:nvPicPr>
        <p:blipFill rotWithShape="1">
          <a:blip r:embed="rId3">
            <a:alphaModFix/>
          </a:blip>
          <a:srcRect b="0" l="0" r="0" t="0"/>
          <a:stretch/>
        </p:blipFill>
        <p:spPr>
          <a:xfrm>
            <a:off x="171375" y="4647156"/>
            <a:ext cx="844273" cy="290626"/>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ons">
  <p:cSld name="Icons">
    <p:spTree>
      <p:nvGrpSpPr>
        <p:cNvPr id="108" name="Shape 108"/>
        <p:cNvGrpSpPr/>
        <p:nvPr/>
      </p:nvGrpSpPr>
      <p:grpSpPr>
        <a:xfrm>
          <a:off x="0" y="0"/>
          <a:ext cx="0" cy="0"/>
          <a:chOff x="0" y="0"/>
          <a:chExt cx="0" cy="0"/>
        </a:xfrm>
      </p:grpSpPr>
      <p:sp>
        <p:nvSpPr>
          <p:cNvPr id="109" name="Google Shape;109;p13"/>
          <p:cNvSpPr txBox="1"/>
          <p:nvPr>
            <p:ph idx="1" type="body"/>
          </p:nvPr>
        </p:nvSpPr>
        <p:spPr>
          <a:xfrm>
            <a:off x="288019" y="1789838"/>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 name="Google Shape;110;p13"/>
          <p:cNvSpPr txBox="1"/>
          <p:nvPr>
            <p:ph idx="2" type="body"/>
          </p:nvPr>
        </p:nvSpPr>
        <p:spPr>
          <a:xfrm>
            <a:off x="1544383" y="1789838"/>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 name="Google Shape;111;p13"/>
          <p:cNvSpPr txBox="1"/>
          <p:nvPr>
            <p:ph idx="3" type="body"/>
          </p:nvPr>
        </p:nvSpPr>
        <p:spPr>
          <a:xfrm>
            <a:off x="2803889" y="1789838"/>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 name="Google Shape;112;p13"/>
          <p:cNvSpPr txBox="1"/>
          <p:nvPr>
            <p:ph idx="4" type="body"/>
          </p:nvPr>
        </p:nvSpPr>
        <p:spPr>
          <a:xfrm>
            <a:off x="4059000" y="1789838"/>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3" name="Google Shape;113;p13"/>
          <p:cNvSpPr txBox="1"/>
          <p:nvPr>
            <p:ph idx="5" type="body"/>
          </p:nvPr>
        </p:nvSpPr>
        <p:spPr>
          <a:xfrm>
            <a:off x="5319760" y="1789838"/>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4" name="Google Shape;114;p13"/>
          <p:cNvSpPr txBox="1"/>
          <p:nvPr>
            <p:ph idx="6" type="body"/>
          </p:nvPr>
        </p:nvSpPr>
        <p:spPr>
          <a:xfrm>
            <a:off x="6577696" y="1789838"/>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5" name="Google Shape;115;p13"/>
          <p:cNvSpPr txBox="1"/>
          <p:nvPr>
            <p:ph idx="7" type="body"/>
          </p:nvPr>
        </p:nvSpPr>
        <p:spPr>
          <a:xfrm>
            <a:off x="7835632" y="1789838"/>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6" name="Google Shape;116;p13"/>
          <p:cNvSpPr txBox="1"/>
          <p:nvPr>
            <p:ph idx="8" type="body"/>
          </p:nvPr>
        </p:nvSpPr>
        <p:spPr>
          <a:xfrm>
            <a:off x="288019" y="3018288"/>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7" name="Google Shape;117;p13"/>
          <p:cNvSpPr txBox="1"/>
          <p:nvPr>
            <p:ph idx="9" type="body"/>
          </p:nvPr>
        </p:nvSpPr>
        <p:spPr>
          <a:xfrm>
            <a:off x="1544383" y="3018288"/>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8" name="Google Shape;118;p13"/>
          <p:cNvSpPr txBox="1"/>
          <p:nvPr>
            <p:ph idx="13" type="body"/>
          </p:nvPr>
        </p:nvSpPr>
        <p:spPr>
          <a:xfrm>
            <a:off x="2803889" y="3018288"/>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9" name="Google Shape;119;p13"/>
          <p:cNvSpPr txBox="1"/>
          <p:nvPr>
            <p:ph idx="14" type="body"/>
          </p:nvPr>
        </p:nvSpPr>
        <p:spPr>
          <a:xfrm>
            <a:off x="4059000" y="3018288"/>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0" name="Google Shape;120;p13"/>
          <p:cNvSpPr txBox="1"/>
          <p:nvPr>
            <p:ph idx="15" type="body"/>
          </p:nvPr>
        </p:nvSpPr>
        <p:spPr>
          <a:xfrm>
            <a:off x="5319760" y="3018288"/>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1" name="Google Shape;121;p13"/>
          <p:cNvSpPr txBox="1"/>
          <p:nvPr>
            <p:ph idx="16" type="body"/>
          </p:nvPr>
        </p:nvSpPr>
        <p:spPr>
          <a:xfrm>
            <a:off x="6577696" y="3018288"/>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2" name="Google Shape;122;p13"/>
          <p:cNvSpPr txBox="1"/>
          <p:nvPr>
            <p:ph idx="17" type="body"/>
          </p:nvPr>
        </p:nvSpPr>
        <p:spPr>
          <a:xfrm>
            <a:off x="7835632" y="3018288"/>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3" name="Google Shape;123;p13"/>
          <p:cNvSpPr txBox="1"/>
          <p:nvPr>
            <p:ph idx="18" type="body"/>
          </p:nvPr>
        </p:nvSpPr>
        <p:spPr>
          <a:xfrm>
            <a:off x="288019" y="4239533"/>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4" name="Google Shape;124;p13"/>
          <p:cNvSpPr txBox="1"/>
          <p:nvPr>
            <p:ph idx="19" type="body"/>
          </p:nvPr>
        </p:nvSpPr>
        <p:spPr>
          <a:xfrm>
            <a:off x="1544383" y="4239533"/>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5" name="Google Shape;125;p13"/>
          <p:cNvSpPr txBox="1"/>
          <p:nvPr>
            <p:ph idx="20" type="body"/>
          </p:nvPr>
        </p:nvSpPr>
        <p:spPr>
          <a:xfrm>
            <a:off x="2803889" y="4239533"/>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6" name="Google Shape;126;p13"/>
          <p:cNvSpPr txBox="1"/>
          <p:nvPr>
            <p:ph idx="21" type="body"/>
          </p:nvPr>
        </p:nvSpPr>
        <p:spPr>
          <a:xfrm>
            <a:off x="4059000" y="4239533"/>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7" name="Google Shape;127;p13"/>
          <p:cNvSpPr txBox="1"/>
          <p:nvPr>
            <p:ph idx="22" type="body"/>
          </p:nvPr>
        </p:nvSpPr>
        <p:spPr>
          <a:xfrm>
            <a:off x="5319760" y="4239533"/>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8" name="Google Shape;128;p13"/>
          <p:cNvSpPr txBox="1"/>
          <p:nvPr>
            <p:ph idx="23" type="body"/>
          </p:nvPr>
        </p:nvSpPr>
        <p:spPr>
          <a:xfrm>
            <a:off x="6577696" y="4239533"/>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9" name="Google Shape;129;p13"/>
          <p:cNvSpPr txBox="1"/>
          <p:nvPr>
            <p:ph idx="24" type="body"/>
          </p:nvPr>
        </p:nvSpPr>
        <p:spPr>
          <a:xfrm>
            <a:off x="7835632" y="4239533"/>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0" name="Google Shape;130;p13"/>
          <p:cNvSpPr txBox="1"/>
          <p:nvPr>
            <p:ph type="title"/>
          </p:nvPr>
        </p:nvSpPr>
        <p:spPr>
          <a:xfrm>
            <a:off x="168007" y="273844"/>
            <a:ext cx="8769600" cy="411900"/>
          </a:xfrm>
          <a:prstGeom prst="rect">
            <a:avLst/>
          </a:prstGeom>
          <a:noFill/>
          <a:ln>
            <a:noFill/>
          </a:ln>
        </p:spPr>
        <p:txBody>
          <a:bodyPr anchorCtr="0" anchor="t" bIns="34275" lIns="68575" spcFirstLastPara="1" rIns="68575" wrap="square" tIns="34275">
            <a:noAutofit/>
          </a:bodyPr>
          <a:lstStyle>
            <a:lvl1pPr lvl="0" algn="ctr">
              <a:lnSpc>
                <a:spcPct val="90000"/>
              </a:lnSpc>
              <a:spcBef>
                <a:spcPts val="0"/>
              </a:spcBef>
              <a:spcAft>
                <a:spcPts val="0"/>
              </a:spcAft>
              <a:buClr>
                <a:srgbClr val="40BE46"/>
              </a:buClr>
              <a:buSzPts val="2400"/>
              <a:buFont typeface="Open Sans"/>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31" name="Google Shape;131;p13"/>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132" name="Google Shape;132;p13"/>
          <p:cNvPicPr preferRelativeResize="0"/>
          <p:nvPr/>
        </p:nvPicPr>
        <p:blipFill rotWithShape="1">
          <a:blip r:embed="rId2">
            <a:alphaModFix/>
          </a:blip>
          <a:srcRect b="0" l="0" r="0" t="0"/>
          <a:stretch/>
        </p:blipFill>
        <p:spPr>
          <a:xfrm>
            <a:off x="171375" y="4647156"/>
            <a:ext cx="844273" cy="290626"/>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2_Title Slide">
    <p:spTree>
      <p:nvGrpSpPr>
        <p:cNvPr id="133" name="Shape 133"/>
        <p:cNvGrpSpPr/>
        <p:nvPr/>
      </p:nvGrpSpPr>
      <p:grpSpPr>
        <a:xfrm>
          <a:off x="0" y="0"/>
          <a:ext cx="0" cy="0"/>
          <a:chOff x="0" y="0"/>
          <a:chExt cx="0" cy="0"/>
        </a:xfrm>
      </p:grpSpPr>
      <p:sp>
        <p:nvSpPr>
          <p:cNvPr id="134" name="Google Shape;134;p14"/>
          <p:cNvSpPr txBox="1"/>
          <p:nvPr>
            <p:ph idx="1" type="subTitle"/>
          </p:nvPr>
        </p:nvSpPr>
        <p:spPr>
          <a:xfrm>
            <a:off x="1143000" y="2051447"/>
            <a:ext cx="6858000" cy="674100"/>
          </a:xfrm>
          <a:prstGeom prst="rect">
            <a:avLst/>
          </a:prstGeom>
          <a:noFill/>
          <a:ln>
            <a:noFill/>
          </a:ln>
        </p:spPr>
        <p:txBody>
          <a:bodyPr anchorCtr="0" anchor="t" bIns="34275" lIns="68575" spcFirstLastPara="1" rIns="68575" wrap="square" tIns="34275">
            <a:noAutofit/>
          </a:bodyPr>
          <a:lstStyle>
            <a:lvl1pPr lvl="0" algn="ctr">
              <a:lnSpc>
                <a:spcPct val="90000"/>
              </a:lnSpc>
              <a:spcBef>
                <a:spcPts val="800"/>
              </a:spcBef>
              <a:spcAft>
                <a:spcPts val="0"/>
              </a:spcAft>
              <a:buClr>
                <a:schemeClr val="accent2"/>
              </a:buClr>
              <a:buSzPts val="1500"/>
              <a:buNone/>
              <a:defRPr b="1" sz="3600">
                <a:solidFill>
                  <a:schemeClr val="accent1"/>
                </a:solidFill>
              </a:defRPr>
            </a:lvl1pPr>
            <a:lvl2pPr lvl="1" algn="ctr">
              <a:lnSpc>
                <a:spcPct val="90000"/>
              </a:lnSpc>
              <a:spcBef>
                <a:spcPts val="400"/>
              </a:spcBef>
              <a:spcAft>
                <a:spcPts val="0"/>
              </a:spcAft>
              <a:buClr>
                <a:schemeClr val="lt1"/>
              </a:buClr>
              <a:buSzPts val="1500"/>
              <a:buNone/>
              <a:defRPr sz="1500"/>
            </a:lvl2pPr>
            <a:lvl3pPr lvl="2" algn="ctr">
              <a:lnSpc>
                <a:spcPct val="90000"/>
              </a:lnSpc>
              <a:spcBef>
                <a:spcPts val="400"/>
              </a:spcBef>
              <a:spcAft>
                <a:spcPts val="0"/>
              </a:spcAft>
              <a:buClr>
                <a:schemeClr val="lt1"/>
              </a:buClr>
              <a:buSzPts val="1400"/>
              <a:buNone/>
              <a:defRPr sz="1400"/>
            </a:lvl3pPr>
            <a:lvl4pPr lvl="3" algn="ctr">
              <a:lnSpc>
                <a:spcPct val="90000"/>
              </a:lnSpc>
              <a:spcBef>
                <a:spcPts val="400"/>
              </a:spcBef>
              <a:spcAft>
                <a:spcPts val="0"/>
              </a:spcAft>
              <a:buClr>
                <a:schemeClr val="lt1"/>
              </a:buClr>
              <a:buSzPts val="1200"/>
              <a:buNone/>
              <a:defRPr sz="1200"/>
            </a:lvl4pPr>
            <a:lvl5pPr lvl="4" algn="ctr">
              <a:lnSpc>
                <a:spcPct val="90000"/>
              </a:lnSpc>
              <a:spcBef>
                <a:spcPts val="400"/>
              </a:spcBef>
              <a:spcAft>
                <a:spcPts val="0"/>
              </a:spcAft>
              <a:buClr>
                <a:schemeClr val="lt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35" name="Google Shape;135;p14"/>
          <p:cNvSpPr txBox="1"/>
          <p:nvPr/>
        </p:nvSpPr>
        <p:spPr>
          <a:xfrm>
            <a:off x="3565525" y="4942726"/>
            <a:ext cx="20130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136" name="Google Shape;136;p14"/>
          <p:cNvPicPr preferRelativeResize="0"/>
          <p:nvPr/>
        </p:nvPicPr>
        <p:blipFill rotWithShape="1">
          <a:blip r:embed="rId2">
            <a:alphaModFix/>
          </a:blip>
          <a:srcRect b="0" l="0" r="0" t="0"/>
          <a:stretch/>
        </p:blipFill>
        <p:spPr>
          <a:xfrm>
            <a:off x="3528051" y="463863"/>
            <a:ext cx="2085550" cy="717912"/>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ullets and seperator">
  <p:cSld name="Title, Bullets and seperator">
    <p:spTree>
      <p:nvGrpSpPr>
        <p:cNvPr id="137" name="Shape 137"/>
        <p:cNvGrpSpPr/>
        <p:nvPr/>
      </p:nvGrpSpPr>
      <p:grpSpPr>
        <a:xfrm>
          <a:off x="0" y="0"/>
          <a:ext cx="0" cy="0"/>
          <a:chOff x="0" y="0"/>
          <a:chExt cx="0" cy="0"/>
        </a:xfrm>
      </p:grpSpPr>
      <p:sp>
        <p:nvSpPr>
          <p:cNvPr id="138" name="Google Shape;138;p15"/>
          <p:cNvSpPr/>
          <p:nvPr/>
        </p:nvSpPr>
        <p:spPr>
          <a:xfrm>
            <a:off x="4572001" y="0"/>
            <a:ext cx="4572000" cy="5143500"/>
          </a:xfrm>
          <a:prstGeom prst="rect">
            <a:avLst/>
          </a:prstGeom>
          <a:solidFill>
            <a:schemeClr val="dk1">
              <a:alpha val="36078"/>
            </a:schemeClr>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accent4"/>
              </a:solidFill>
              <a:latin typeface="Open Sans"/>
              <a:ea typeface="Open Sans"/>
              <a:cs typeface="Open Sans"/>
              <a:sym typeface="Open Sans"/>
            </a:endParaRPr>
          </a:p>
        </p:txBody>
      </p:sp>
      <p:sp>
        <p:nvSpPr>
          <p:cNvPr id="139" name="Google Shape;139;p15"/>
          <p:cNvSpPr txBox="1"/>
          <p:nvPr>
            <p:ph type="title"/>
          </p:nvPr>
        </p:nvSpPr>
        <p:spPr>
          <a:xfrm>
            <a:off x="168007" y="273844"/>
            <a:ext cx="8769600" cy="411900"/>
          </a:xfrm>
          <a:prstGeom prst="rect">
            <a:avLst/>
          </a:prstGeom>
          <a:noFill/>
          <a:ln>
            <a:noFill/>
          </a:ln>
        </p:spPr>
        <p:txBody>
          <a:bodyPr anchorCtr="0" anchor="t" bIns="34275" lIns="68575" spcFirstLastPara="1" rIns="68575" wrap="square" tIns="34275">
            <a:noAutofit/>
          </a:bodyPr>
          <a:lstStyle>
            <a:lvl1pPr lvl="0" algn="l">
              <a:lnSpc>
                <a:spcPct val="90000"/>
              </a:lnSpc>
              <a:spcBef>
                <a:spcPts val="0"/>
              </a:spcBef>
              <a:spcAft>
                <a:spcPts val="0"/>
              </a:spcAft>
              <a:buClr>
                <a:srgbClr val="40BE46"/>
              </a:buClr>
              <a:buSzPts val="2400"/>
              <a:buFont typeface="Open Sans"/>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40" name="Google Shape;140;p15"/>
          <p:cNvSpPr txBox="1"/>
          <p:nvPr>
            <p:ph idx="1" type="body"/>
          </p:nvPr>
        </p:nvSpPr>
        <p:spPr>
          <a:xfrm>
            <a:off x="168008" y="704207"/>
            <a:ext cx="4239900" cy="311100"/>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Clr>
                <a:schemeClr val="lt1"/>
              </a:buClr>
              <a:buSzPts val="1500"/>
              <a:buNone/>
              <a:defRPr/>
            </a:lvl1pPr>
            <a:lvl2pPr indent="-317500" lvl="1" marL="914400" algn="l">
              <a:lnSpc>
                <a:spcPct val="90000"/>
              </a:lnSpc>
              <a:spcBef>
                <a:spcPts val="400"/>
              </a:spcBef>
              <a:spcAft>
                <a:spcPts val="0"/>
              </a:spcAft>
              <a:buClr>
                <a:schemeClr val="lt1"/>
              </a:buClr>
              <a:buSzPts val="1400"/>
              <a:buChar char="▪"/>
              <a:defRPr/>
            </a:lvl2pPr>
            <a:lvl3pPr indent="-317500" lvl="2" marL="1371600" algn="l">
              <a:lnSpc>
                <a:spcPct val="90000"/>
              </a:lnSpc>
              <a:spcBef>
                <a:spcPts val="400"/>
              </a:spcBef>
              <a:spcAft>
                <a:spcPts val="0"/>
              </a:spcAft>
              <a:buClr>
                <a:schemeClr val="lt1"/>
              </a:buClr>
              <a:buSzPts val="1400"/>
              <a:buChar char="▪"/>
              <a:defRPr/>
            </a:lvl3pPr>
            <a:lvl4pPr indent="-317500" lvl="3" marL="1828800" algn="l">
              <a:lnSpc>
                <a:spcPct val="90000"/>
              </a:lnSpc>
              <a:spcBef>
                <a:spcPts val="400"/>
              </a:spcBef>
              <a:spcAft>
                <a:spcPts val="0"/>
              </a:spcAft>
              <a:buClr>
                <a:schemeClr val="lt1"/>
              </a:buClr>
              <a:buSzPts val="1400"/>
              <a:buChar char="▪"/>
              <a:defRPr/>
            </a:lvl4pPr>
            <a:lvl5pPr indent="-317500" lvl="4" marL="2286000" algn="l">
              <a:lnSpc>
                <a:spcPct val="90000"/>
              </a:lnSpc>
              <a:spcBef>
                <a:spcPts val="400"/>
              </a:spcBef>
              <a:spcAft>
                <a:spcPts val="0"/>
              </a:spcAft>
              <a:buClr>
                <a:schemeClr val="lt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1" name="Google Shape;141;p15"/>
          <p:cNvSpPr txBox="1"/>
          <p:nvPr>
            <p:ph idx="2" type="body"/>
          </p:nvPr>
        </p:nvSpPr>
        <p:spPr>
          <a:xfrm>
            <a:off x="168008" y="1183481"/>
            <a:ext cx="4239900" cy="2776500"/>
          </a:xfrm>
          <a:prstGeom prst="rect">
            <a:avLst/>
          </a:prstGeom>
          <a:noFill/>
          <a:ln>
            <a:noFill/>
          </a:ln>
        </p:spPr>
        <p:txBody>
          <a:bodyPr anchorCtr="0" anchor="t" bIns="0" lIns="54000" spcFirstLastPara="1" rIns="54000" wrap="square" tIns="0">
            <a:noAutofit/>
          </a:bodyPr>
          <a:lstStyle>
            <a:lvl1pPr indent="-304800" lvl="0" marL="457200" algn="l">
              <a:lnSpc>
                <a:spcPct val="90000"/>
              </a:lnSpc>
              <a:spcBef>
                <a:spcPts val="800"/>
              </a:spcBef>
              <a:spcAft>
                <a:spcPts val="0"/>
              </a:spcAft>
              <a:buClr>
                <a:schemeClr val="lt1"/>
              </a:buClr>
              <a:buSzPts val="1200"/>
              <a:buChar char="▪"/>
              <a:defRPr sz="1200"/>
            </a:lvl1pPr>
            <a:lvl2pPr indent="-317500" lvl="1" marL="914400" algn="l">
              <a:lnSpc>
                <a:spcPct val="90000"/>
              </a:lnSpc>
              <a:spcBef>
                <a:spcPts val="400"/>
              </a:spcBef>
              <a:spcAft>
                <a:spcPts val="0"/>
              </a:spcAft>
              <a:buClr>
                <a:schemeClr val="lt1"/>
              </a:buClr>
              <a:buSzPts val="1400"/>
              <a:buChar char="▪"/>
              <a:defRPr/>
            </a:lvl2pPr>
            <a:lvl3pPr indent="-304800" lvl="2" marL="1371600" algn="l">
              <a:lnSpc>
                <a:spcPct val="90000"/>
              </a:lnSpc>
              <a:spcBef>
                <a:spcPts val="400"/>
              </a:spcBef>
              <a:spcAft>
                <a:spcPts val="0"/>
              </a:spcAft>
              <a:buClr>
                <a:schemeClr val="lt1"/>
              </a:buClr>
              <a:buSzPts val="1200"/>
              <a:buChar char="▪"/>
              <a:defRPr/>
            </a:lvl3pPr>
            <a:lvl4pPr indent="-298450" lvl="3" marL="1828800" algn="l">
              <a:lnSpc>
                <a:spcPct val="90000"/>
              </a:lnSpc>
              <a:spcBef>
                <a:spcPts val="400"/>
              </a:spcBef>
              <a:spcAft>
                <a:spcPts val="0"/>
              </a:spcAft>
              <a:buClr>
                <a:schemeClr val="lt1"/>
              </a:buClr>
              <a:buSzPts val="1100"/>
              <a:buChar char="▪"/>
              <a:defRPr/>
            </a:lvl4pPr>
            <a:lvl5pPr indent="-298450" lvl="4" marL="2286000" algn="l">
              <a:lnSpc>
                <a:spcPct val="90000"/>
              </a:lnSpc>
              <a:spcBef>
                <a:spcPts val="400"/>
              </a:spcBef>
              <a:spcAft>
                <a:spcPts val="0"/>
              </a:spcAft>
              <a:buClr>
                <a:schemeClr val="lt1"/>
              </a:buClr>
              <a:buSzPts val="11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2" name="Google Shape;142;p15"/>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143" name="Google Shape;143;p15"/>
          <p:cNvPicPr preferRelativeResize="0"/>
          <p:nvPr/>
        </p:nvPicPr>
        <p:blipFill rotWithShape="1">
          <a:blip r:embed="rId2">
            <a:alphaModFix/>
          </a:blip>
          <a:srcRect b="0" l="0" r="0" t="0"/>
          <a:stretch/>
        </p:blipFill>
        <p:spPr>
          <a:xfrm>
            <a:off x="171375" y="4647156"/>
            <a:ext cx="844273" cy="290626"/>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op Title Only ">
  <p:cSld name="2_Top Title Only  2">
    <p:spTree>
      <p:nvGrpSpPr>
        <p:cNvPr id="144" name="Shape 144"/>
        <p:cNvGrpSpPr/>
        <p:nvPr/>
      </p:nvGrpSpPr>
      <p:grpSpPr>
        <a:xfrm>
          <a:off x="0" y="0"/>
          <a:ext cx="0" cy="0"/>
          <a:chOff x="0" y="0"/>
          <a:chExt cx="0" cy="0"/>
        </a:xfrm>
      </p:grpSpPr>
      <p:sp>
        <p:nvSpPr>
          <p:cNvPr id="145" name="Google Shape;145;p16"/>
          <p:cNvSpPr txBox="1"/>
          <p:nvPr>
            <p:ph type="title"/>
          </p:nvPr>
        </p:nvSpPr>
        <p:spPr>
          <a:xfrm>
            <a:off x="168007" y="273844"/>
            <a:ext cx="8769600" cy="411900"/>
          </a:xfrm>
          <a:prstGeom prst="rect">
            <a:avLst/>
          </a:prstGeom>
          <a:noFill/>
          <a:ln>
            <a:noFill/>
          </a:ln>
        </p:spPr>
        <p:txBody>
          <a:bodyPr anchorCtr="0" anchor="t" bIns="34275" lIns="68575" spcFirstLastPara="1" rIns="68575" wrap="square" tIns="34275">
            <a:noAutofit/>
          </a:bodyPr>
          <a:lstStyle>
            <a:lvl1pPr lvl="0" algn="l">
              <a:lnSpc>
                <a:spcPct val="90000"/>
              </a:lnSpc>
              <a:spcBef>
                <a:spcPts val="0"/>
              </a:spcBef>
              <a:spcAft>
                <a:spcPts val="0"/>
              </a:spcAft>
              <a:buClr>
                <a:srgbClr val="40BE46"/>
              </a:buClr>
              <a:buSzPts val="2400"/>
              <a:buFont typeface="Open Sans"/>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46" name="Google Shape;146;p16"/>
          <p:cNvSpPr txBox="1"/>
          <p:nvPr>
            <p:ph idx="1" type="body"/>
          </p:nvPr>
        </p:nvSpPr>
        <p:spPr>
          <a:xfrm>
            <a:off x="168008" y="704207"/>
            <a:ext cx="4239900" cy="311100"/>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Clr>
                <a:schemeClr val="lt1"/>
              </a:buClr>
              <a:buSzPts val="1500"/>
              <a:buNone/>
              <a:defRPr/>
            </a:lvl1pPr>
            <a:lvl2pPr indent="-317500" lvl="1" marL="914400" algn="l">
              <a:lnSpc>
                <a:spcPct val="90000"/>
              </a:lnSpc>
              <a:spcBef>
                <a:spcPts val="400"/>
              </a:spcBef>
              <a:spcAft>
                <a:spcPts val="0"/>
              </a:spcAft>
              <a:buClr>
                <a:schemeClr val="lt1"/>
              </a:buClr>
              <a:buSzPts val="1400"/>
              <a:buChar char="▪"/>
              <a:defRPr/>
            </a:lvl2pPr>
            <a:lvl3pPr indent="-317500" lvl="2" marL="1371600" algn="l">
              <a:lnSpc>
                <a:spcPct val="90000"/>
              </a:lnSpc>
              <a:spcBef>
                <a:spcPts val="400"/>
              </a:spcBef>
              <a:spcAft>
                <a:spcPts val="0"/>
              </a:spcAft>
              <a:buClr>
                <a:schemeClr val="lt1"/>
              </a:buClr>
              <a:buSzPts val="1400"/>
              <a:buChar char="▪"/>
              <a:defRPr/>
            </a:lvl3pPr>
            <a:lvl4pPr indent="-317500" lvl="3" marL="1828800" algn="l">
              <a:lnSpc>
                <a:spcPct val="90000"/>
              </a:lnSpc>
              <a:spcBef>
                <a:spcPts val="400"/>
              </a:spcBef>
              <a:spcAft>
                <a:spcPts val="0"/>
              </a:spcAft>
              <a:buClr>
                <a:schemeClr val="lt1"/>
              </a:buClr>
              <a:buSzPts val="1400"/>
              <a:buChar char="▪"/>
              <a:defRPr/>
            </a:lvl4pPr>
            <a:lvl5pPr indent="-317500" lvl="4" marL="2286000" algn="l">
              <a:lnSpc>
                <a:spcPct val="90000"/>
              </a:lnSpc>
              <a:spcBef>
                <a:spcPts val="400"/>
              </a:spcBef>
              <a:spcAft>
                <a:spcPts val="0"/>
              </a:spcAft>
              <a:buClr>
                <a:schemeClr val="lt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7" name="Google Shape;147;p16"/>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148" name="Google Shape;148;p16"/>
          <p:cNvPicPr preferRelativeResize="0"/>
          <p:nvPr/>
        </p:nvPicPr>
        <p:blipFill rotWithShape="1">
          <a:blip r:embed="rId2">
            <a:alphaModFix/>
          </a:blip>
          <a:srcRect b="0" l="0" r="0" t="0"/>
          <a:stretch/>
        </p:blipFill>
        <p:spPr>
          <a:xfrm>
            <a:off x="171375" y="4647156"/>
            <a:ext cx="844273" cy="290626"/>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neral Slide 1">
  <p:cSld name="General Slide 1">
    <p:spTree>
      <p:nvGrpSpPr>
        <p:cNvPr id="149" name="Shape 149"/>
        <p:cNvGrpSpPr/>
        <p:nvPr/>
      </p:nvGrpSpPr>
      <p:grpSpPr>
        <a:xfrm>
          <a:off x="0" y="0"/>
          <a:ext cx="0" cy="0"/>
          <a:chOff x="0" y="0"/>
          <a:chExt cx="0" cy="0"/>
        </a:xfrm>
      </p:grpSpPr>
      <p:sp>
        <p:nvSpPr>
          <p:cNvPr id="150" name="Google Shape;150;p17"/>
          <p:cNvSpPr txBox="1"/>
          <p:nvPr>
            <p:ph type="title"/>
          </p:nvPr>
        </p:nvSpPr>
        <p:spPr>
          <a:xfrm>
            <a:off x="168007" y="273844"/>
            <a:ext cx="8769600" cy="411900"/>
          </a:xfrm>
          <a:prstGeom prst="rect">
            <a:avLst/>
          </a:prstGeom>
          <a:noFill/>
          <a:ln>
            <a:noFill/>
          </a:ln>
        </p:spPr>
        <p:txBody>
          <a:bodyPr anchorCtr="0" anchor="t" bIns="34275" lIns="68575" spcFirstLastPara="1" rIns="68575" wrap="square" tIns="34275">
            <a:noAutofit/>
          </a:bodyPr>
          <a:lstStyle>
            <a:lvl1pPr lvl="0" algn="l">
              <a:lnSpc>
                <a:spcPct val="90000"/>
              </a:lnSpc>
              <a:spcBef>
                <a:spcPts val="0"/>
              </a:spcBef>
              <a:spcAft>
                <a:spcPts val="0"/>
              </a:spcAft>
              <a:buClr>
                <a:srgbClr val="40BE46"/>
              </a:buClr>
              <a:buSzPts val="2400"/>
              <a:buFont typeface="Open Sans"/>
              <a:buNone/>
              <a:defRPr b="1"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51" name="Google Shape;151;p17"/>
          <p:cNvSpPr/>
          <p:nvPr>
            <p:ph idx="2" type="pic"/>
          </p:nvPr>
        </p:nvSpPr>
        <p:spPr>
          <a:xfrm>
            <a:off x="12300" y="2089350"/>
            <a:ext cx="9144000" cy="3054300"/>
          </a:xfrm>
          <a:prstGeom prst="rect">
            <a:avLst/>
          </a:prstGeom>
          <a:noFill/>
          <a:ln>
            <a:noFill/>
          </a:ln>
        </p:spPr>
      </p:sp>
      <p:sp>
        <p:nvSpPr>
          <p:cNvPr id="152" name="Google Shape;152;p17"/>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153" name="Google Shape;153;p17"/>
          <p:cNvPicPr preferRelativeResize="0"/>
          <p:nvPr/>
        </p:nvPicPr>
        <p:blipFill rotWithShape="1">
          <a:blip r:embed="rId2">
            <a:alphaModFix/>
          </a:blip>
          <a:srcRect b="0" l="0" r="0" t="0"/>
          <a:stretch/>
        </p:blipFill>
        <p:spPr>
          <a:xfrm>
            <a:off x="171375" y="4647156"/>
            <a:ext cx="844273" cy="290626"/>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neral Slide 1 1">
  <p:cSld name="General Slide 1 1">
    <p:spTree>
      <p:nvGrpSpPr>
        <p:cNvPr id="154" name="Shape 154"/>
        <p:cNvGrpSpPr/>
        <p:nvPr/>
      </p:nvGrpSpPr>
      <p:grpSpPr>
        <a:xfrm>
          <a:off x="0" y="0"/>
          <a:ext cx="0" cy="0"/>
          <a:chOff x="0" y="0"/>
          <a:chExt cx="0" cy="0"/>
        </a:xfrm>
      </p:grpSpPr>
      <p:sp>
        <p:nvSpPr>
          <p:cNvPr id="155" name="Google Shape;155;p18"/>
          <p:cNvSpPr txBox="1"/>
          <p:nvPr>
            <p:ph type="title"/>
          </p:nvPr>
        </p:nvSpPr>
        <p:spPr>
          <a:xfrm>
            <a:off x="168007" y="273844"/>
            <a:ext cx="8769600" cy="411900"/>
          </a:xfrm>
          <a:prstGeom prst="rect">
            <a:avLst/>
          </a:prstGeom>
          <a:noFill/>
          <a:ln>
            <a:noFill/>
          </a:ln>
        </p:spPr>
        <p:txBody>
          <a:bodyPr anchorCtr="0" anchor="t" bIns="34275" lIns="68575" spcFirstLastPara="1" rIns="68575" wrap="square" tIns="34275">
            <a:noAutofit/>
          </a:bodyPr>
          <a:lstStyle>
            <a:lvl1pPr lvl="0" algn="l">
              <a:lnSpc>
                <a:spcPct val="90000"/>
              </a:lnSpc>
              <a:spcBef>
                <a:spcPts val="0"/>
              </a:spcBef>
              <a:spcAft>
                <a:spcPts val="0"/>
              </a:spcAft>
              <a:buClr>
                <a:srgbClr val="40BE46"/>
              </a:buClr>
              <a:buSzPts val="2400"/>
              <a:buFont typeface="Open Sans"/>
              <a:buNone/>
              <a:defRPr b="1"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56" name="Google Shape;156;p18"/>
          <p:cNvSpPr/>
          <p:nvPr>
            <p:ph idx="2" type="pic"/>
          </p:nvPr>
        </p:nvSpPr>
        <p:spPr>
          <a:xfrm>
            <a:off x="492713" y="1276975"/>
            <a:ext cx="3611700" cy="3223800"/>
          </a:xfrm>
          <a:prstGeom prst="rect">
            <a:avLst/>
          </a:prstGeom>
          <a:noFill/>
          <a:ln>
            <a:noFill/>
          </a:ln>
        </p:spPr>
      </p:sp>
      <p:sp>
        <p:nvSpPr>
          <p:cNvPr id="157" name="Google Shape;157;p18"/>
          <p:cNvSpPr/>
          <p:nvPr>
            <p:ph idx="3" type="pic"/>
          </p:nvPr>
        </p:nvSpPr>
        <p:spPr>
          <a:xfrm>
            <a:off x="5039638" y="1276975"/>
            <a:ext cx="3611700" cy="3223800"/>
          </a:xfrm>
          <a:prstGeom prst="rect">
            <a:avLst/>
          </a:prstGeom>
          <a:noFill/>
          <a:ln>
            <a:noFill/>
          </a:ln>
        </p:spPr>
      </p:sp>
      <p:sp>
        <p:nvSpPr>
          <p:cNvPr id="158" name="Google Shape;158;p18"/>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159" name="Google Shape;159;p18"/>
          <p:cNvPicPr preferRelativeResize="0"/>
          <p:nvPr/>
        </p:nvPicPr>
        <p:blipFill rotWithShape="1">
          <a:blip r:embed="rId2">
            <a:alphaModFix/>
          </a:blip>
          <a:srcRect b="0" l="0" r="0" t="0"/>
          <a:stretch/>
        </p:blipFill>
        <p:spPr>
          <a:xfrm>
            <a:off x="171375" y="4647156"/>
            <a:ext cx="844273" cy="290626"/>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orldMap">
  <p:cSld name="WorldMap">
    <p:spTree>
      <p:nvGrpSpPr>
        <p:cNvPr id="160" name="Shape 160"/>
        <p:cNvGrpSpPr/>
        <p:nvPr/>
      </p:nvGrpSpPr>
      <p:grpSpPr>
        <a:xfrm>
          <a:off x="0" y="0"/>
          <a:ext cx="0" cy="0"/>
          <a:chOff x="0" y="0"/>
          <a:chExt cx="0" cy="0"/>
        </a:xfrm>
      </p:grpSpPr>
      <p:sp>
        <p:nvSpPr>
          <p:cNvPr id="161" name="Google Shape;161;p19"/>
          <p:cNvSpPr txBox="1"/>
          <p:nvPr>
            <p:ph type="title"/>
          </p:nvPr>
        </p:nvSpPr>
        <p:spPr>
          <a:xfrm>
            <a:off x="322942" y="273844"/>
            <a:ext cx="8465400" cy="411900"/>
          </a:xfrm>
          <a:prstGeom prst="rect">
            <a:avLst/>
          </a:prstGeom>
          <a:noFill/>
          <a:ln>
            <a:noFill/>
          </a:ln>
        </p:spPr>
        <p:txBody>
          <a:bodyPr anchorCtr="0" anchor="t" bIns="25700" lIns="51425" spcFirstLastPara="1" rIns="51425" wrap="square" tIns="25700">
            <a:noAutofit/>
          </a:bodyPr>
          <a:lstStyle>
            <a:lvl1pPr lvl="0" algn="l">
              <a:lnSpc>
                <a:spcPct val="90000"/>
              </a:lnSpc>
              <a:spcBef>
                <a:spcPts val="0"/>
              </a:spcBef>
              <a:spcAft>
                <a:spcPts val="0"/>
              </a:spcAft>
              <a:buClr>
                <a:srgbClr val="40BE46"/>
              </a:buClr>
              <a:buSzPts val="1800"/>
              <a:buFont typeface="Open Sans"/>
              <a:buNone/>
              <a:defRPr sz="2400"/>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grpSp>
        <p:nvGrpSpPr>
          <p:cNvPr id="162" name="Google Shape;162;p19"/>
          <p:cNvGrpSpPr/>
          <p:nvPr/>
        </p:nvGrpSpPr>
        <p:grpSpPr>
          <a:xfrm>
            <a:off x="593635" y="676497"/>
            <a:ext cx="7822240" cy="4144176"/>
            <a:chOff x="4209192" y="2151475"/>
            <a:chExt cx="7795735" cy="4130134"/>
          </a:xfrm>
        </p:grpSpPr>
        <p:grpSp>
          <p:nvGrpSpPr>
            <p:cNvPr id="163" name="Google Shape;163;p19"/>
            <p:cNvGrpSpPr/>
            <p:nvPr/>
          </p:nvGrpSpPr>
          <p:grpSpPr>
            <a:xfrm>
              <a:off x="4209192" y="2151475"/>
              <a:ext cx="7795735" cy="4130134"/>
              <a:chOff x="4209192" y="2151475"/>
              <a:chExt cx="7795735" cy="4130134"/>
            </a:xfrm>
          </p:grpSpPr>
          <p:sp>
            <p:nvSpPr>
              <p:cNvPr id="164" name="Google Shape;164;p19"/>
              <p:cNvSpPr/>
              <p:nvPr/>
            </p:nvSpPr>
            <p:spPr>
              <a:xfrm>
                <a:off x="8803480" y="4373562"/>
                <a:ext cx="218313" cy="144684"/>
              </a:xfrm>
              <a:custGeom>
                <a:rect b="b" l="l" r="r" t="t"/>
                <a:pathLst>
                  <a:path extrusionOk="0" h="144684" w="218313">
                    <a:moveTo>
                      <a:pt x="194691" y="13430"/>
                    </a:moveTo>
                    <a:lnTo>
                      <a:pt x="198501" y="0"/>
                    </a:lnTo>
                    <a:lnTo>
                      <a:pt x="128683" y="17526"/>
                    </a:lnTo>
                    <a:lnTo>
                      <a:pt x="96108" y="48196"/>
                    </a:lnTo>
                    <a:lnTo>
                      <a:pt x="90964" y="64579"/>
                    </a:lnTo>
                    <a:lnTo>
                      <a:pt x="77724" y="64579"/>
                    </a:lnTo>
                    <a:lnTo>
                      <a:pt x="67151" y="46482"/>
                    </a:lnTo>
                    <a:lnTo>
                      <a:pt x="35338" y="31909"/>
                    </a:lnTo>
                    <a:lnTo>
                      <a:pt x="26670" y="39719"/>
                    </a:lnTo>
                    <a:lnTo>
                      <a:pt x="11811" y="31909"/>
                    </a:lnTo>
                    <a:lnTo>
                      <a:pt x="14192" y="55817"/>
                    </a:lnTo>
                    <a:lnTo>
                      <a:pt x="0" y="61055"/>
                    </a:lnTo>
                    <a:lnTo>
                      <a:pt x="0" y="61055"/>
                    </a:lnTo>
                    <a:lnTo>
                      <a:pt x="15431" y="144685"/>
                    </a:lnTo>
                    <a:lnTo>
                      <a:pt x="48387" y="143161"/>
                    </a:lnTo>
                    <a:lnTo>
                      <a:pt x="61436" y="129254"/>
                    </a:lnTo>
                    <a:lnTo>
                      <a:pt x="112490" y="112109"/>
                    </a:lnTo>
                    <a:lnTo>
                      <a:pt x="127635" y="112586"/>
                    </a:lnTo>
                    <a:lnTo>
                      <a:pt x="142113" y="98203"/>
                    </a:lnTo>
                    <a:lnTo>
                      <a:pt x="204026" y="74771"/>
                    </a:lnTo>
                    <a:lnTo>
                      <a:pt x="205835" y="59341"/>
                    </a:lnTo>
                    <a:lnTo>
                      <a:pt x="218313" y="53626"/>
                    </a:lnTo>
                    <a:lnTo>
                      <a:pt x="218313" y="53626"/>
                    </a:lnTo>
                    <a:lnTo>
                      <a:pt x="194691" y="1343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65" name="Google Shape;165;p19"/>
              <p:cNvSpPr/>
              <p:nvPr/>
            </p:nvSpPr>
            <p:spPr>
              <a:xfrm>
                <a:off x="9029699" y="4519961"/>
                <a:ext cx="36385" cy="19716"/>
              </a:xfrm>
              <a:custGeom>
                <a:rect b="b" l="l" r="r" t="t"/>
                <a:pathLst>
                  <a:path extrusionOk="0" h="19716" w="36385">
                    <a:moveTo>
                      <a:pt x="11430" y="19717"/>
                    </a:moveTo>
                    <a:lnTo>
                      <a:pt x="33433" y="16002"/>
                    </a:lnTo>
                    <a:lnTo>
                      <a:pt x="36386" y="0"/>
                    </a:lnTo>
                    <a:lnTo>
                      <a:pt x="0" y="4382"/>
                    </a:lnTo>
                    <a:lnTo>
                      <a:pt x="11430" y="1971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66" name="Google Shape;166;p19"/>
              <p:cNvSpPr/>
              <p:nvPr/>
            </p:nvSpPr>
            <p:spPr>
              <a:xfrm>
                <a:off x="8998171" y="4227829"/>
                <a:ext cx="173926" cy="199358"/>
              </a:xfrm>
              <a:custGeom>
                <a:rect b="b" l="l" r="r" t="t"/>
                <a:pathLst>
                  <a:path extrusionOk="0" h="199358" w="173926">
                    <a:moveTo>
                      <a:pt x="86773" y="4572"/>
                    </a:moveTo>
                    <a:lnTo>
                      <a:pt x="89725" y="21527"/>
                    </a:lnTo>
                    <a:lnTo>
                      <a:pt x="78867" y="24575"/>
                    </a:lnTo>
                    <a:lnTo>
                      <a:pt x="72200" y="52007"/>
                    </a:lnTo>
                    <a:lnTo>
                      <a:pt x="84106" y="72771"/>
                    </a:lnTo>
                    <a:lnTo>
                      <a:pt x="70009" y="120587"/>
                    </a:lnTo>
                    <a:lnTo>
                      <a:pt x="3810" y="145733"/>
                    </a:lnTo>
                    <a:lnTo>
                      <a:pt x="0" y="159163"/>
                    </a:lnTo>
                    <a:lnTo>
                      <a:pt x="23622" y="199358"/>
                    </a:lnTo>
                    <a:lnTo>
                      <a:pt x="28099" y="197263"/>
                    </a:lnTo>
                    <a:lnTo>
                      <a:pt x="50197" y="187166"/>
                    </a:lnTo>
                    <a:lnTo>
                      <a:pt x="71152" y="187166"/>
                    </a:lnTo>
                    <a:lnTo>
                      <a:pt x="79153" y="167735"/>
                    </a:lnTo>
                    <a:lnTo>
                      <a:pt x="99060" y="165354"/>
                    </a:lnTo>
                    <a:lnTo>
                      <a:pt x="109157" y="145828"/>
                    </a:lnTo>
                    <a:lnTo>
                      <a:pt x="130493" y="140684"/>
                    </a:lnTo>
                    <a:lnTo>
                      <a:pt x="139541" y="106585"/>
                    </a:lnTo>
                    <a:lnTo>
                      <a:pt x="173927" y="61246"/>
                    </a:lnTo>
                    <a:lnTo>
                      <a:pt x="151543" y="28575"/>
                    </a:lnTo>
                    <a:lnTo>
                      <a:pt x="116777" y="18669"/>
                    </a:lnTo>
                    <a:lnTo>
                      <a:pt x="102584" y="0"/>
                    </a:lnTo>
                    <a:lnTo>
                      <a:pt x="102584" y="0"/>
                    </a:lnTo>
                    <a:lnTo>
                      <a:pt x="86773" y="457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67" name="Google Shape;167;p19"/>
              <p:cNvSpPr/>
              <p:nvPr/>
            </p:nvSpPr>
            <p:spPr>
              <a:xfrm>
                <a:off x="8986360" y="4184776"/>
                <a:ext cx="114871" cy="99345"/>
              </a:xfrm>
              <a:custGeom>
                <a:rect b="b" l="l" r="r" t="t"/>
                <a:pathLst>
                  <a:path extrusionOk="0" h="99345" w="114871">
                    <a:moveTo>
                      <a:pt x="85725" y="99346"/>
                    </a:moveTo>
                    <a:lnTo>
                      <a:pt x="86392" y="99155"/>
                    </a:lnTo>
                    <a:lnTo>
                      <a:pt x="84011" y="95060"/>
                    </a:lnTo>
                    <a:lnTo>
                      <a:pt x="90678" y="67628"/>
                    </a:lnTo>
                    <a:lnTo>
                      <a:pt x="101536" y="64580"/>
                    </a:lnTo>
                    <a:lnTo>
                      <a:pt x="98584" y="47625"/>
                    </a:lnTo>
                    <a:lnTo>
                      <a:pt x="114395" y="43053"/>
                    </a:lnTo>
                    <a:lnTo>
                      <a:pt x="110490" y="37814"/>
                    </a:lnTo>
                    <a:lnTo>
                      <a:pt x="113252" y="16002"/>
                    </a:lnTo>
                    <a:lnTo>
                      <a:pt x="114871" y="3334"/>
                    </a:lnTo>
                    <a:lnTo>
                      <a:pt x="108585" y="0"/>
                    </a:lnTo>
                    <a:lnTo>
                      <a:pt x="88773" y="30385"/>
                    </a:lnTo>
                    <a:lnTo>
                      <a:pt x="75057" y="40291"/>
                    </a:lnTo>
                    <a:lnTo>
                      <a:pt x="62389" y="56769"/>
                    </a:lnTo>
                    <a:lnTo>
                      <a:pt x="28004" y="56769"/>
                    </a:lnTo>
                    <a:lnTo>
                      <a:pt x="18193" y="61341"/>
                    </a:lnTo>
                    <a:lnTo>
                      <a:pt x="0" y="52864"/>
                    </a:lnTo>
                    <a:lnTo>
                      <a:pt x="13811" y="88583"/>
                    </a:lnTo>
                    <a:lnTo>
                      <a:pt x="85725" y="9934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68" name="Google Shape;168;p19"/>
              <p:cNvSpPr/>
              <p:nvPr/>
            </p:nvSpPr>
            <p:spPr>
              <a:xfrm>
                <a:off x="8973216" y="4191634"/>
                <a:ext cx="21526" cy="39433"/>
              </a:xfrm>
              <a:custGeom>
                <a:rect b="b" l="l" r="r" t="t"/>
                <a:pathLst>
                  <a:path extrusionOk="0" h="39433" w="21526">
                    <a:moveTo>
                      <a:pt x="21527" y="24765"/>
                    </a:moveTo>
                    <a:lnTo>
                      <a:pt x="20193" y="6191"/>
                    </a:lnTo>
                    <a:lnTo>
                      <a:pt x="13240" y="0"/>
                    </a:lnTo>
                    <a:lnTo>
                      <a:pt x="4477" y="12097"/>
                    </a:lnTo>
                    <a:lnTo>
                      <a:pt x="0" y="26194"/>
                    </a:lnTo>
                    <a:lnTo>
                      <a:pt x="10573" y="39433"/>
                    </a:lnTo>
                    <a:lnTo>
                      <a:pt x="21527" y="2476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69" name="Google Shape;169;p19"/>
              <p:cNvSpPr/>
              <p:nvPr/>
            </p:nvSpPr>
            <p:spPr>
              <a:xfrm>
                <a:off x="8629458" y="4045140"/>
                <a:ext cx="452818" cy="393001"/>
              </a:xfrm>
              <a:custGeom>
                <a:rect b="b" l="l" r="r" t="t"/>
                <a:pathLst>
                  <a:path extrusionOk="0" h="393001" w="452818">
                    <a:moveTo>
                      <a:pt x="270224" y="80486"/>
                    </a:moveTo>
                    <a:lnTo>
                      <a:pt x="214979" y="80486"/>
                    </a:lnTo>
                    <a:lnTo>
                      <a:pt x="158687" y="27242"/>
                    </a:lnTo>
                    <a:lnTo>
                      <a:pt x="122015" y="1905"/>
                    </a:lnTo>
                    <a:lnTo>
                      <a:pt x="95250" y="0"/>
                    </a:lnTo>
                    <a:lnTo>
                      <a:pt x="50482" y="17050"/>
                    </a:lnTo>
                    <a:lnTo>
                      <a:pt x="68389" y="41148"/>
                    </a:lnTo>
                    <a:lnTo>
                      <a:pt x="58674" y="56483"/>
                    </a:lnTo>
                    <a:lnTo>
                      <a:pt x="41148" y="58483"/>
                    </a:lnTo>
                    <a:lnTo>
                      <a:pt x="29051" y="77343"/>
                    </a:lnTo>
                    <a:lnTo>
                      <a:pt x="953" y="72104"/>
                    </a:lnTo>
                    <a:lnTo>
                      <a:pt x="0" y="98679"/>
                    </a:lnTo>
                    <a:lnTo>
                      <a:pt x="8954" y="99536"/>
                    </a:lnTo>
                    <a:lnTo>
                      <a:pt x="51626" y="169640"/>
                    </a:lnTo>
                    <a:lnTo>
                      <a:pt x="57436" y="190690"/>
                    </a:lnTo>
                    <a:lnTo>
                      <a:pt x="79153" y="205073"/>
                    </a:lnTo>
                    <a:lnTo>
                      <a:pt x="94297" y="239363"/>
                    </a:lnTo>
                    <a:lnTo>
                      <a:pt x="95060" y="271558"/>
                    </a:lnTo>
                    <a:lnTo>
                      <a:pt x="107728" y="290417"/>
                    </a:lnTo>
                    <a:lnTo>
                      <a:pt x="129064" y="304324"/>
                    </a:lnTo>
                    <a:lnTo>
                      <a:pt x="151543" y="350425"/>
                    </a:lnTo>
                    <a:lnTo>
                      <a:pt x="162687" y="359569"/>
                    </a:lnTo>
                    <a:lnTo>
                      <a:pt x="173164" y="385000"/>
                    </a:lnTo>
                    <a:lnTo>
                      <a:pt x="174022" y="389477"/>
                    </a:lnTo>
                    <a:lnTo>
                      <a:pt x="174022" y="389477"/>
                    </a:lnTo>
                    <a:lnTo>
                      <a:pt x="188214" y="384238"/>
                    </a:lnTo>
                    <a:lnTo>
                      <a:pt x="185833" y="360331"/>
                    </a:lnTo>
                    <a:lnTo>
                      <a:pt x="200692" y="368141"/>
                    </a:lnTo>
                    <a:lnTo>
                      <a:pt x="209360" y="360331"/>
                    </a:lnTo>
                    <a:lnTo>
                      <a:pt x="241173" y="374904"/>
                    </a:lnTo>
                    <a:lnTo>
                      <a:pt x="251746" y="393001"/>
                    </a:lnTo>
                    <a:lnTo>
                      <a:pt x="264986" y="393001"/>
                    </a:lnTo>
                    <a:lnTo>
                      <a:pt x="270129" y="376618"/>
                    </a:lnTo>
                    <a:lnTo>
                      <a:pt x="302705" y="345948"/>
                    </a:lnTo>
                    <a:lnTo>
                      <a:pt x="372523" y="328422"/>
                    </a:lnTo>
                    <a:lnTo>
                      <a:pt x="438721" y="303276"/>
                    </a:lnTo>
                    <a:lnTo>
                      <a:pt x="452819" y="255460"/>
                    </a:lnTo>
                    <a:lnTo>
                      <a:pt x="443294" y="238792"/>
                    </a:lnTo>
                    <a:lnTo>
                      <a:pt x="442627" y="238982"/>
                    </a:lnTo>
                    <a:lnTo>
                      <a:pt x="370713" y="228219"/>
                    </a:lnTo>
                    <a:lnTo>
                      <a:pt x="354330" y="185928"/>
                    </a:lnTo>
                    <a:lnTo>
                      <a:pt x="343757" y="172688"/>
                    </a:lnTo>
                    <a:lnTo>
                      <a:pt x="332042" y="150685"/>
                    </a:lnTo>
                    <a:lnTo>
                      <a:pt x="333470" y="134112"/>
                    </a:lnTo>
                    <a:lnTo>
                      <a:pt x="313563" y="112300"/>
                    </a:lnTo>
                    <a:lnTo>
                      <a:pt x="304514" y="110204"/>
                    </a:lnTo>
                    <a:lnTo>
                      <a:pt x="298228" y="94012"/>
                    </a:lnTo>
                    <a:lnTo>
                      <a:pt x="276511" y="94012"/>
                    </a:lnTo>
                    <a:lnTo>
                      <a:pt x="270224" y="8048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70" name="Google Shape;170;p19"/>
              <p:cNvSpPr/>
              <p:nvPr/>
            </p:nvSpPr>
            <p:spPr>
              <a:xfrm>
                <a:off x="8574404" y="3952557"/>
                <a:ext cx="50196" cy="29051"/>
              </a:xfrm>
              <a:custGeom>
                <a:rect b="b" l="l" r="r" t="t"/>
                <a:pathLst>
                  <a:path extrusionOk="0" h="29051" w="50196">
                    <a:moveTo>
                      <a:pt x="44672" y="18097"/>
                    </a:moveTo>
                    <a:lnTo>
                      <a:pt x="50197" y="0"/>
                    </a:lnTo>
                    <a:lnTo>
                      <a:pt x="34290" y="7048"/>
                    </a:lnTo>
                    <a:lnTo>
                      <a:pt x="16573" y="5334"/>
                    </a:lnTo>
                    <a:lnTo>
                      <a:pt x="0" y="15812"/>
                    </a:lnTo>
                    <a:lnTo>
                      <a:pt x="16573" y="29051"/>
                    </a:lnTo>
                    <a:lnTo>
                      <a:pt x="44672" y="1809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71" name="Google Shape;171;p19"/>
              <p:cNvSpPr/>
              <p:nvPr/>
            </p:nvSpPr>
            <p:spPr>
              <a:xfrm>
                <a:off x="8634411" y="3977132"/>
                <a:ext cx="38100" cy="42767"/>
              </a:xfrm>
              <a:custGeom>
                <a:rect b="b" l="l" r="r" t="t"/>
                <a:pathLst>
                  <a:path extrusionOk="0" h="42767" w="38100">
                    <a:moveTo>
                      <a:pt x="22765" y="38386"/>
                    </a:moveTo>
                    <a:lnTo>
                      <a:pt x="38100" y="12668"/>
                    </a:lnTo>
                    <a:lnTo>
                      <a:pt x="33528" y="0"/>
                    </a:lnTo>
                    <a:lnTo>
                      <a:pt x="18288" y="952"/>
                    </a:lnTo>
                    <a:lnTo>
                      <a:pt x="18193" y="952"/>
                    </a:lnTo>
                    <a:lnTo>
                      <a:pt x="1429" y="37433"/>
                    </a:lnTo>
                    <a:lnTo>
                      <a:pt x="0" y="42767"/>
                    </a:lnTo>
                    <a:lnTo>
                      <a:pt x="0" y="42767"/>
                    </a:lnTo>
                    <a:lnTo>
                      <a:pt x="22765" y="3838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72" name="Google Shape;172;p19"/>
              <p:cNvSpPr/>
              <p:nvPr/>
            </p:nvSpPr>
            <p:spPr>
              <a:xfrm>
                <a:off x="8814243" y="5103272"/>
                <a:ext cx="156019" cy="327564"/>
              </a:xfrm>
              <a:custGeom>
                <a:rect b="b" l="l" r="r" t="t"/>
                <a:pathLst>
                  <a:path extrusionOk="0" h="327564" w="156019">
                    <a:moveTo>
                      <a:pt x="150495" y="63913"/>
                    </a:moveTo>
                    <a:lnTo>
                      <a:pt x="144018" y="22955"/>
                    </a:lnTo>
                    <a:lnTo>
                      <a:pt x="129064" y="0"/>
                    </a:lnTo>
                    <a:lnTo>
                      <a:pt x="119063" y="30956"/>
                    </a:lnTo>
                    <a:lnTo>
                      <a:pt x="109061" y="41053"/>
                    </a:lnTo>
                    <a:lnTo>
                      <a:pt x="101441" y="38862"/>
                    </a:lnTo>
                    <a:lnTo>
                      <a:pt x="95155" y="56007"/>
                    </a:lnTo>
                    <a:lnTo>
                      <a:pt x="101727" y="64294"/>
                    </a:lnTo>
                    <a:lnTo>
                      <a:pt x="68485" y="83630"/>
                    </a:lnTo>
                    <a:lnTo>
                      <a:pt x="62198" y="86583"/>
                    </a:lnTo>
                    <a:lnTo>
                      <a:pt x="49911" y="94869"/>
                    </a:lnTo>
                    <a:lnTo>
                      <a:pt x="42386" y="92107"/>
                    </a:lnTo>
                    <a:lnTo>
                      <a:pt x="24955" y="98012"/>
                    </a:lnTo>
                    <a:lnTo>
                      <a:pt x="13335" y="131445"/>
                    </a:lnTo>
                    <a:lnTo>
                      <a:pt x="20288" y="166783"/>
                    </a:lnTo>
                    <a:lnTo>
                      <a:pt x="25718" y="175927"/>
                    </a:lnTo>
                    <a:lnTo>
                      <a:pt x="26099" y="187833"/>
                    </a:lnTo>
                    <a:lnTo>
                      <a:pt x="10859" y="219361"/>
                    </a:lnTo>
                    <a:lnTo>
                      <a:pt x="0" y="235458"/>
                    </a:lnTo>
                    <a:lnTo>
                      <a:pt x="1143" y="258985"/>
                    </a:lnTo>
                    <a:lnTo>
                      <a:pt x="10478" y="277559"/>
                    </a:lnTo>
                    <a:lnTo>
                      <a:pt x="8382" y="296513"/>
                    </a:lnTo>
                    <a:lnTo>
                      <a:pt x="16288" y="311849"/>
                    </a:lnTo>
                    <a:lnTo>
                      <a:pt x="40481" y="327565"/>
                    </a:lnTo>
                    <a:lnTo>
                      <a:pt x="82868" y="312706"/>
                    </a:lnTo>
                    <a:lnTo>
                      <a:pt x="96869" y="272225"/>
                    </a:lnTo>
                    <a:lnTo>
                      <a:pt x="100203" y="250317"/>
                    </a:lnTo>
                    <a:lnTo>
                      <a:pt x="133160" y="144971"/>
                    </a:lnTo>
                    <a:lnTo>
                      <a:pt x="133160" y="123920"/>
                    </a:lnTo>
                    <a:lnTo>
                      <a:pt x="141827" y="114014"/>
                    </a:lnTo>
                    <a:lnTo>
                      <a:pt x="137160" y="82963"/>
                    </a:lnTo>
                    <a:lnTo>
                      <a:pt x="156020" y="77438"/>
                    </a:lnTo>
                    <a:lnTo>
                      <a:pt x="150495" y="6391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73" name="Google Shape;173;p19"/>
              <p:cNvSpPr/>
              <p:nvPr/>
            </p:nvSpPr>
            <p:spPr>
              <a:xfrm>
                <a:off x="8630411" y="4016184"/>
                <a:ext cx="94297" cy="106299"/>
              </a:xfrm>
              <a:custGeom>
                <a:rect b="b" l="l" r="r" t="t"/>
                <a:pathLst>
                  <a:path extrusionOk="0" h="106299" w="94297">
                    <a:moveTo>
                      <a:pt x="94297" y="28956"/>
                    </a:moveTo>
                    <a:lnTo>
                      <a:pt x="86868" y="0"/>
                    </a:lnTo>
                    <a:lnTo>
                      <a:pt x="39148" y="25717"/>
                    </a:lnTo>
                    <a:lnTo>
                      <a:pt x="20479" y="13525"/>
                    </a:lnTo>
                    <a:lnTo>
                      <a:pt x="20383" y="13716"/>
                    </a:lnTo>
                    <a:lnTo>
                      <a:pt x="19050" y="52292"/>
                    </a:lnTo>
                    <a:lnTo>
                      <a:pt x="381" y="90202"/>
                    </a:lnTo>
                    <a:lnTo>
                      <a:pt x="0" y="101060"/>
                    </a:lnTo>
                    <a:lnTo>
                      <a:pt x="28099" y="106299"/>
                    </a:lnTo>
                    <a:lnTo>
                      <a:pt x="40196" y="87440"/>
                    </a:lnTo>
                    <a:lnTo>
                      <a:pt x="57721" y="85439"/>
                    </a:lnTo>
                    <a:lnTo>
                      <a:pt x="67437" y="70104"/>
                    </a:lnTo>
                    <a:lnTo>
                      <a:pt x="49530" y="46006"/>
                    </a:lnTo>
                    <a:lnTo>
                      <a:pt x="94297" y="2895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74" name="Google Shape;174;p19"/>
              <p:cNvSpPr/>
              <p:nvPr/>
            </p:nvSpPr>
            <p:spPr>
              <a:xfrm>
                <a:off x="8537542" y="5430837"/>
                <a:ext cx="25622" cy="43052"/>
              </a:xfrm>
              <a:custGeom>
                <a:rect b="b" l="l" r="r" t="t"/>
                <a:pathLst>
                  <a:path extrusionOk="0" h="43052" w="25622">
                    <a:moveTo>
                      <a:pt x="25622" y="9430"/>
                    </a:moveTo>
                    <a:lnTo>
                      <a:pt x="11621" y="0"/>
                    </a:lnTo>
                    <a:lnTo>
                      <a:pt x="0" y="22955"/>
                    </a:lnTo>
                    <a:lnTo>
                      <a:pt x="14383" y="43053"/>
                    </a:lnTo>
                    <a:lnTo>
                      <a:pt x="25622" y="41529"/>
                    </a:lnTo>
                    <a:lnTo>
                      <a:pt x="25622" y="943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75" name="Google Shape;175;p19"/>
              <p:cNvSpPr/>
              <p:nvPr/>
            </p:nvSpPr>
            <p:spPr>
              <a:xfrm>
                <a:off x="8231790" y="5344064"/>
                <a:ext cx="355377" cy="317182"/>
              </a:xfrm>
              <a:custGeom>
                <a:rect b="b" l="l" r="r" t="t"/>
                <a:pathLst>
                  <a:path extrusionOk="0" h="317182" w="355377">
                    <a:moveTo>
                      <a:pt x="354902" y="118015"/>
                    </a:moveTo>
                    <a:lnTo>
                      <a:pt x="331375" y="118015"/>
                    </a:lnTo>
                    <a:lnTo>
                      <a:pt x="331375" y="128301"/>
                    </a:lnTo>
                    <a:lnTo>
                      <a:pt x="320135" y="129826"/>
                    </a:lnTo>
                    <a:lnTo>
                      <a:pt x="305753" y="109728"/>
                    </a:lnTo>
                    <a:lnTo>
                      <a:pt x="317373" y="86773"/>
                    </a:lnTo>
                    <a:lnTo>
                      <a:pt x="331375" y="96298"/>
                    </a:lnTo>
                    <a:lnTo>
                      <a:pt x="336518" y="83725"/>
                    </a:lnTo>
                    <a:lnTo>
                      <a:pt x="336518" y="59055"/>
                    </a:lnTo>
                    <a:lnTo>
                      <a:pt x="324803" y="35147"/>
                    </a:lnTo>
                    <a:lnTo>
                      <a:pt x="329184" y="25622"/>
                    </a:lnTo>
                    <a:lnTo>
                      <a:pt x="319659" y="8763"/>
                    </a:lnTo>
                    <a:lnTo>
                      <a:pt x="316611" y="3238"/>
                    </a:lnTo>
                    <a:lnTo>
                      <a:pt x="298418" y="7239"/>
                    </a:lnTo>
                    <a:lnTo>
                      <a:pt x="288036" y="0"/>
                    </a:lnTo>
                    <a:lnTo>
                      <a:pt x="269557" y="6191"/>
                    </a:lnTo>
                    <a:lnTo>
                      <a:pt x="266890" y="13240"/>
                    </a:lnTo>
                    <a:lnTo>
                      <a:pt x="252984" y="15907"/>
                    </a:lnTo>
                    <a:lnTo>
                      <a:pt x="246697" y="29527"/>
                    </a:lnTo>
                    <a:lnTo>
                      <a:pt x="230696" y="31242"/>
                    </a:lnTo>
                    <a:lnTo>
                      <a:pt x="221171" y="63436"/>
                    </a:lnTo>
                    <a:lnTo>
                      <a:pt x="202882" y="65341"/>
                    </a:lnTo>
                    <a:lnTo>
                      <a:pt x="192405" y="91535"/>
                    </a:lnTo>
                    <a:lnTo>
                      <a:pt x="172498" y="91535"/>
                    </a:lnTo>
                    <a:lnTo>
                      <a:pt x="151543" y="76581"/>
                    </a:lnTo>
                    <a:lnTo>
                      <a:pt x="137255" y="82582"/>
                    </a:lnTo>
                    <a:lnTo>
                      <a:pt x="132874" y="100870"/>
                    </a:lnTo>
                    <a:lnTo>
                      <a:pt x="117729" y="117919"/>
                    </a:lnTo>
                    <a:lnTo>
                      <a:pt x="93536" y="117919"/>
                    </a:lnTo>
                    <a:lnTo>
                      <a:pt x="89249" y="106870"/>
                    </a:lnTo>
                    <a:lnTo>
                      <a:pt x="98774" y="96583"/>
                    </a:lnTo>
                    <a:lnTo>
                      <a:pt x="89821" y="71818"/>
                    </a:lnTo>
                    <a:lnTo>
                      <a:pt x="76486" y="65056"/>
                    </a:lnTo>
                    <a:lnTo>
                      <a:pt x="76486" y="155257"/>
                    </a:lnTo>
                    <a:lnTo>
                      <a:pt x="63055" y="160306"/>
                    </a:lnTo>
                    <a:lnTo>
                      <a:pt x="61055" y="170402"/>
                    </a:lnTo>
                    <a:lnTo>
                      <a:pt x="38100" y="170402"/>
                    </a:lnTo>
                    <a:lnTo>
                      <a:pt x="19050" y="162782"/>
                    </a:lnTo>
                    <a:lnTo>
                      <a:pt x="23336" y="151733"/>
                    </a:lnTo>
                    <a:lnTo>
                      <a:pt x="12668" y="146113"/>
                    </a:lnTo>
                    <a:lnTo>
                      <a:pt x="0" y="155067"/>
                    </a:lnTo>
                    <a:lnTo>
                      <a:pt x="762" y="156400"/>
                    </a:lnTo>
                    <a:lnTo>
                      <a:pt x="7239" y="167449"/>
                    </a:lnTo>
                    <a:lnTo>
                      <a:pt x="17336" y="199168"/>
                    </a:lnTo>
                    <a:lnTo>
                      <a:pt x="39053" y="240125"/>
                    </a:lnTo>
                    <a:lnTo>
                      <a:pt x="39053" y="263938"/>
                    </a:lnTo>
                    <a:lnTo>
                      <a:pt x="30289" y="262128"/>
                    </a:lnTo>
                    <a:lnTo>
                      <a:pt x="42577" y="287750"/>
                    </a:lnTo>
                    <a:lnTo>
                      <a:pt x="40100" y="300038"/>
                    </a:lnTo>
                    <a:lnTo>
                      <a:pt x="76676" y="317182"/>
                    </a:lnTo>
                    <a:lnTo>
                      <a:pt x="87535" y="307657"/>
                    </a:lnTo>
                    <a:lnTo>
                      <a:pt x="116110" y="305467"/>
                    </a:lnTo>
                    <a:lnTo>
                      <a:pt x="133064" y="295370"/>
                    </a:lnTo>
                    <a:lnTo>
                      <a:pt x="181928" y="300609"/>
                    </a:lnTo>
                    <a:lnTo>
                      <a:pt x="186309" y="294513"/>
                    </a:lnTo>
                    <a:lnTo>
                      <a:pt x="218885" y="288798"/>
                    </a:lnTo>
                    <a:lnTo>
                      <a:pt x="248507" y="269748"/>
                    </a:lnTo>
                    <a:lnTo>
                      <a:pt x="294513" y="223551"/>
                    </a:lnTo>
                    <a:lnTo>
                      <a:pt x="323755" y="173736"/>
                    </a:lnTo>
                    <a:lnTo>
                      <a:pt x="345853" y="153543"/>
                    </a:lnTo>
                    <a:lnTo>
                      <a:pt x="355378" y="118491"/>
                    </a:lnTo>
                    <a:close/>
                    <a:moveTo>
                      <a:pt x="270796" y="194215"/>
                    </a:moveTo>
                    <a:lnTo>
                      <a:pt x="255175" y="194215"/>
                    </a:lnTo>
                    <a:lnTo>
                      <a:pt x="244412" y="212217"/>
                    </a:lnTo>
                    <a:lnTo>
                      <a:pt x="230600" y="189738"/>
                    </a:lnTo>
                    <a:lnTo>
                      <a:pt x="241745" y="170688"/>
                    </a:lnTo>
                    <a:lnTo>
                      <a:pt x="262604" y="160306"/>
                    </a:lnTo>
                    <a:lnTo>
                      <a:pt x="278892" y="17287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76" name="Google Shape;176;p19"/>
              <p:cNvSpPr/>
              <p:nvPr/>
            </p:nvSpPr>
            <p:spPr>
              <a:xfrm>
                <a:off x="8462771" y="5504560"/>
                <a:ext cx="48291" cy="51911"/>
              </a:xfrm>
              <a:custGeom>
                <a:rect b="b" l="l" r="r" t="t"/>
                <a:pathLst>
                  <a:path extrusionOk="0" h="51911" w="48291">
                    <a:moveTo>
                      <a:pt x="40196" y="33909"/>
                    </a:moveTo>
                    <a:lnTo>
                      <a:pt x="24574" y="33909"/>
                    </a:lnTo>
                    <a:lnTo>
                      <a:pt x="13811" y="51911"/>
                    </a:lnTo>
                    <a:lnTo>
                      <a:pt x="0" y="29432"/>
                    </a:lnTo>
                    <a:lnTo>
                      <a:pt x="11144" y="10382"/>
                    </a:lnTo>
                    <a:lnTo>
                      <a:pt x="32004" y="0"/>
                    </a:lnTo>
                    <a:lnTo>
                      <a:pt x="48292" y="1257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77" name="Google Shape;177;p19"/>
              <p:cNvSpPr/>
              <p:nvPr/>
            </p:nvSpPr>
            <p:spPr>
              <a:xfrm>
                <a:off x="8424766" y="5187759"/>
                <a:ext cx="169640" cy="164877"/>
              </a:xfrm>
              <a:custGeom>
                <a:rect b="b" l="l" r="r" t="t"/>
                <a:pathLst>
                  <a:path extrusionOk="0" h="164877" w="169640">
                    <a:moveTo>
                      <a:pt x="164306" y="82105"/>
                    </a:moveTo>
                    <a:lnTo>
                      <a:pt x="156210" y="75724"/>
                    </a:lnTo>
                    <a:lnTo>
                      <a:pt x="169640" y="53816"/>
                    </a:lnTo>
                    <a:lnTo>
                      <a:pt x="161163" y="43434"/>
                    </a:lnTo>
                    <a:lnTo>
                      <a:pt x="167259" y="27527"/>
                    </a:lnTo>
                    <a:lnTo>
                      <a:pt x="152114" y="15526"/>
                    </a:lnTo>
                    <a:lnTo>
                      <a:pt x="140113" y="22765"/>
                    </a:lnTo>
                    <a:lnTo>
                      <a:pt x="128778" y="10001"/>
                    </a:lnTo>
                    <a:lnTo>
                      <a:pt x="109156" y="9144"/>
                    </a:lnTo>
                    <a:lnTo>
                      <a:pt x="109156" y="1048"/>
                    </a:lnTo>
                    <a:lnTo>
                      <a:pt x="94869" y="0"/>
                    </a:lnTo>
                    <a:lnTo>
                      <a:pt x="75533" y="8382"/>
                    </a:lnTo>
                    <a:lnTo>
                      <a:pt x="72962" y="22669"/>
                    </a:lnTo>
                    <a:lnTo>
                      <a:pt x="50387" y="32575"/>
                    </a:lnTo>
                    <a:lnTo>
                      <a:pt x="40291" y="53149"/>
                    </a:lnTo>
                    <a:lnTo>
                      <a:pt x="30004" y="59341"/>
                    </a:lnTo>
                    <a:lnTo>
                      <a:pt x="16478" y="49816"/>
                    </a:lnTo>
                    <a:lnTo>
                      <a:pt x="0" y="53054"/>
                    </a:lnTo>
                    <a:lnTo>
                      <a:pt x="13525" y="76486"/>
                    </a:lnTo>
                    <a:lnTo>
                      <a:pt x="13525" y="92297"/>
                    </a:lnTo>
                    <a:lnTo>
                      <a:pt x="37909" y="103346"/>
                    </a:lnTo>
                    <a:lnTo>
                      <a:pt x="39814" y="115538"/>
                    </a:lnTo>
                    <a:lnTo>
                      <a:pt x="50959" y="117062"/>
                    </a:lnTo>
                    <a:lnTo>
                      <a:pt x="56959" y="140494"/>
                    </a:lnTo>
                    <a:lnTo>
                      <a:pt x="80963" y="143446"/>
                    </a:lnTo>
                    <a:lnTo>
                      <a:pt x="82963" y="159258"/>
                    </a:lnTo>
                    <a:lnTo>
                      <a:pt x="82963" y="160210"/>
                    </a:lnTo>
                    <a:lnTo>
                      <a:pt x="95155" y="156115"/>
                    </a:lnTo>
                    <a:lnTo>
                      <a:pt x="105537" y="163354"/>
                    </a:lnTo>
                    <a:lnTo>
                      <a:pt x="123730" y="159258"/>
                    </a:lnTo>
                    <a:lnTo>
                      <a:pt x="126778" y="164878"/>
                    </a:lnTo>
                    <a:lnTo>
                      <a:pt x="151447" y="138303"/>
                    </a:lnTo>
                    <a:lnTo>
                      <a:pt x="150971" y="115729"/>
                    </a:lnTo>
                    <a:lnTo>
                      <a:pt x="160496" y="116205"/>
                    </a:lnTo>
                    <a:lnTo>
                      <a:pt x="169640" y="100870"/>
                    </a:lnTo>
                    <a:lnTo>
                      <a:pt x="160972" y="91916"/>
                    </a:lnTo>
                    <a:lnTo>
                      <a:pt x="164306" y="8210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78" name="Google Shape;178;p19"/>
              <p:cNvSpPr/>
              <p:nvPr/>
            </p:nvSpPr>
            <p:spPr>
              <a:xfrm>
                <a:off x="8307799" y="5240813"/>
                <a:ext cx="199929" cy="221265"/>
              </a:xfrm>
              <a:custGeom>
                <a:rect b="b" l="l" r="r" t="t"/>
                <a:pathLst>
                  <a:path extrusionOk="0" h="221265" w="199929">
                    <a:moveTo>
                      <a:pt x="197929" y="90392"/>
                    </a:moveTo>
                    <a:lnTo>
                      <a:pt x="173926" y="87440"/>
                    </a:lnTo>
                    <a:lnTo>
                      <a:pt x="167926" y="64008"/>
                    </a:lnTo>
                    <a:lnTo>
                      <a:pt x="156781" y="62484"/>
                    </a:lnTo>
                    <a:lnTo>
                      <a:pt x="154876" y="50292"/>
                    </a:lnTo>
                    <a:lnTo>
                      <a:pt x="130492" y="39243"/>
                    </a:lnTo>
                    <a:lnTo>
                      <a:pt x="130492" y="23432"/>
                    </a:lnTo>
                    <a:lnTo>
                      <a:pt x="116967" y="0"/>
                    </a:lnTo>
                    <a:lnTo>
                      <a:pt x="94964" y="4286"/>
                    </a:lnTo>
                    <a:lnTo>
                      <a:pt x="81058" y="17050"/>
                    </a:lnTo>
                    <a:lnTo>
                      <a:pt x="73533" y="7620"/>
                    </a:lnTo>
                    <a:lnTo>
                      <a:pt x="22670" y="17050"/>
                    </a:lnTo>
                    <a:lnTo>
                      <a:pt x="22670" y="100394"/>
                    </a:lnTo>
                    <a:lnTo>
                      <a:pt x="0" y="100394"/>
                    </a:lnTo>
                    <a:lnTo>
                      <a:pt x="0" y="168402"/>
                    </a:lnTo>
                    <a:lnTo>
                      <a:pt x="13335" y="175165"/>
                    </a:lnTo>
                    <a:lnTo>
                      <a:pt x="22288" y="199930"/>
                    </a:lnTo>
                    <a:lnTo>
                      <a:pt x="13240" y="210217"/>
                    </a:lnTo>
                    <a:lnTo>
                      <a:pt x="17526" y="221266"/>
                    </a:lnTo>
                    <a:lnTo>
                      <a:pt x="41720" y="221266"/>
                    </a:lnTo>
                    <a:lnTo>
                      <a:pt x="56864" y="204216"/>
                    </a:lnTo>
                    <a:lnTo>
                      <a:pt x="61246" y="185928"/>
                    </a:lnTo>
                    <a:lnTo>
                      <a:pt x="75533" y="179927"/>
                    </a:lnTo>
                    <a:lnTo>
                      <a:pt x="96488" y="194882"/>
                    </a:lnTo>
                    <a:lnTo>
                      <a:pt x="116396" y="194882"/>
                    </a:lnTo>
                    <a:lnTo>
                      <a:pt x="126682" y="168402"/>
                    </a:lnTo>
                    <a:lnTo>
                      <a:pt x="144971" y="166497"/>
                    </a:lnTo>
                    <a:lnTo>
                      <a:pt x="154781" y="134303"/>
                    </a:lnTo>
                    <a:lnTo>
                      <a:pt x="170783" y="132588"/>
                    </a:lnTo>
                    <a:lnTo>
                      <a:pt x="177070" y="118967"/>
                    </a:lnTo>
                    <a:lnTo>
                      <a:pt x="190976" y="116300"/>
                    </a:lnTo>
                    <a:lnTo>
                      <a:pt x="193643" y="109252"/>
                    </a:lnTo>
                    <a:lnTo>
                      <a:pt x="199930" y="107156"/>
                    </a:lnTo>
                    <a:lnTo>
                      <a:pt x="199930" y="106204"/>
                    </a:lnTo>
                    <a:lnTo>
                      <a:pt x="197929" y="9039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79" name="Google Shape;179;p19"/>
              <p:cNvSpPr/>
              <p:nvPr/>
            </p:nvSpPr>
            <p:spPr>
              <a:xfrm>
                <a:off x="8129682" y="5216715"/>
                <a:ext cx="295084" cy="297846"/>
              </a:xfrm>
              <a:custGeom>
                <a:rect b="b" l="l" r="r" t="t"/>
                <a:pathLst>
                  <a:path extrusionOk="0" h="297846" w="295084">
                    <a:moveTo>
                      <a:pt x="267938" y="6668"/>
                    </a:moveTo>
                    <a:lnTo>
                      <a:pt x="205930" y="22479"/>
                    </a:lnTo>
                    <a:lnTo>
                      <a:pt x="152876" y="22479"/>
                    </a:lnTo>
                    <a:lnTo>
                      <a:pt x="143732" y="12668"/>
                    </a:lnTo>
                    <a:lnTo>
                      <a:pt x="51626" y="12668"/>
                    </a:lnTo>
                    <a:lnTo>
                      <a:pt x="39910" y="0"/>
                    </a:lnTo>
                    <a:lnTo>
                      <a:pt x="24194" y="0"/>
                    </a:lnTo>
                    <a:lnTo>
                      <a:pt x="12478" y="11811"/>
                    </a:lnTo>
                    <a:lnTo>
                      <a:pt x="0" y="11811"/>
                    </a:lnTo>
                    <a:lnTo>
                      <a:pt x="381" y="24098"/>
                    </a:lnTo>
                    <a:lnTo>
                      <a:pt x="30385" y="74581"/>
                    </a:lnTo>
                    <a:lnTo>
                      <a:pt x="35052" y="91059"/>
                    </a:lnTo>
                    <a:lnTo>
                      <a:pt x="56483" y="126587"/>
                    </a:lnTo>
                    <a:lnTo>
                      <a:pt x="59627" y="136493"/>
                    </a:lnTo>
                    <a:lnTo>
                      <a:pt x="57912" y="147542"/>
                    </a:lnTo>
                    <a:lnTo>
                      <a:pt x="58293" y="172403"/>
                    </a:lnTo>
                    <a:lnTo>
                      <a:pt x="66580" y="195072"/>
                    </a:lnTo>
                    <a:lnTo>
                      <a:pt x="66199" y="212408"/>
                    </a:lnTo>
                    <a:lnTo>
                      <a:pt x="76295" y="251175"/>
                    </a:lnTo>
                    <a:lnTo>
                      <a:pt x="86106" y="268891"/>
                    </a:lnTo>
                    <a:lnTo>
                      <a:pt x="102013" y="282512"/>
                    </a:lnTo>
                    <a:lnTo>
                      <a:pt x="114681" y="273558"/>
                    </a:lnTo>
                    <a:lnTo>
                      <a:pt x="125444" y="279178"/>
                    </a:lnTo>
                    <a:lnTo>
                      <a:pt x="121063" y="290227"/>
                    </a:lnTo>
                    <a:lnTo>
                      <a:pt x="139732" y="297847"/>
                    </a:lnTo>
                    <a:lnTo>
                      <a:pt x="162687" y="297847"/>
                    </a:lnTo>
                    <a:lnTo>
                      <a:pt x="164687" y="287750"/>
                    </a:lnTo>
                    <a:lnTo>
                      <a:pt x="178118" y="282702"/>
                    </a:lnTo>
                    <a:lnTo>
                      <a:pt x="178118" y="192500"/>
                    </a:lnTo>
                    <a:lnTo>
                      <a:pt x="178118" y="124492"/>
                    </a:lnTo>
                    <a:lnTo>
                      <a:pt x="200787" y="124492"/>
                    </a:lnTo>
                    <a:lnTo>
                      <a:pt x="200787" y="41148"/>
                    </a:lnTo>
                    <a:lnTo>
                      <a:pt x="251651" y="31718"/>
                    </a:lnTo>
                    <a:lnTo>
                      <a:pt x="259175" y="41148"/>
                    </a:lnTo>
                    <a:lnTo>
                      <a:pt x="273082" y="28385"/>
                    </a:lnTo>
                    <a:lnTo>
                      <a:pt x="295085" y="24098"/>
                    </a:lnTo>
                    <a:lnTo>
                      <a:pt x="286131" y="8763"/>
                    </a:lnTo>
                    <a:lnTo>
                      <a:pt x="267938" y="666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80" name="Google Shape;180;p19"/>
              <p:cNvSpPr/>
              <p:nvPr/>
            </p:nvSpPr>
            <p:spPr>
              <a:xfrm>
                <a:off x="8044242" y="4730083"/>
                <a:ext cx="24765" cy="23336"/>
              </a:xfrm>
              <a:custGeom>
                <a:rect b="b" l="l" r="r" t="t"/>
                <a:pathLst>
                  <a:path extrusionOk="0" h="23336" w="24765">
                    <a:moveTo>
                      <a:pt x="9906" y="0"/>
                    </a:moveTo>
                    <a:lnTo>
                      <a:pt x="0" y="13716"/>
                    </a:lnTo>
                    <a:lnTo>
                      <a:pt x="17717" y="23336"/>
                    </a:lnTo>
                    <a:lnTo>
                      <a:pt x="24765" y="5525"/>
                    </a:lnTo>
                    <a:lnTo>
                      <a:pt x="9906"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81" name="Google Shape;181;p19"/>
              <p:cNvSpPr/>
              <p:nvPr/>
            </p:nvSpPr>
            <p:spPr>
              <a:xfrm>
                <a:off x="8580405" y="5035359"/>
                <a:ext cx="77438" cy="190214"/>
              </a:xfrm>
              <a:custGeom>
                <a:rect b="b" l="l" r="r" t="t"/>
                <a:pathLst>
                  <a:path extrusionOk="0" h="190214" w="77438">
                    <a:moveTo>
                      <a:pt x="58864" y="130112"/>
                    </a:moveTo>
                    <a:lnTo>
                      <a:pt x="40672" y="124968"/>
                    </a:lnTo>
                    <a:lnTo>
                      <a:pt x="32480" y="105061"/>
                    </a:lnTo>
                    <a:lnTo>
                      <a:pt x="32480" y="86487"/>
                    </a:lnTo>
                    <a:lnTo>
                      <a:pt x="24765" y="76200"/>
                    </a:lnTo>
                    <a:lnTo>
                      <a:pt x="30575" y="62293"/>
                    </a:lnTo>
                    <a:lnTo>
                      <a:pt x="27241" y="29718"/>
                    </a:lnTo>
                    <a:lnTo>
                      <a:pt x="23146" y="20955"/>
                    </a:lnTo>
                    <a:lnTo>
                      <a:pt x="26479" y="5143"/>
                    </a:lnTo>
                    <a:lnTo>
                      <a:pt x="26479" y="5143"/>
                    </a:lnTo>
                    <a:lnTo>
                      <a:pt x="4286" y="0"/>
                    </a:lnTo>
                    <a:lnTo>
                      <a:pt x="14002" y="33242"/>
                    </a:lnTo>
                    <a:lnTo>
                      <a:pt x="6858" y="39433"/>
                    </a:lnTo>
                    <a:lnTo>
                      <a:pt x="11621" y="72485"/>
                    </a:lnTo>
                    <a:lnTo>
                      <a:pt x="0" y="98488"/>
                    </a:lnTo>
                    <a:lnTo>
                      <a:pt x="18002" y="133826"/>
                    </a:lnTo>
                    <a:lnTo>
                      <a:pt x="30289" y="133826"/>
                    </a:lnTo>
                    <a:lnTo>
                      <a:pt x="37338" y="147066"/>
                    </a:lnTo>
                    <a:lnTo>
                      <a:pt x="32195" y="158591"/>
                    </a:lnTo>
                    <a:lnTo>
                      <a:pt x="50387" y="188404"/>
                    </a:lnTo>
                    <a:lnTo>
                      <a:pt x="63341" y="190214"/>
                    </a:lnTo>
                    <a:lnTo>
                      <a:pt x="77438" y="129921"/>
                    </a:lnTo>
                    <a:lnTo>
                      <a:pt x="60579" y="115157"/>
                    </a:lnTo>
                    <a:lnTo>
                      <a:pt x="58864" y="13011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82" name="Google Shape;182;p19"/>
              <p:cNvSpPr/>
              <p:nvPr/>
            </p:nvSpPr>
            <p:spPr>
              <a:xfrm>
                <a:off x="8529636" y="5064506"/>
                <a:ext cx="231076" cy="397573"/>
              </a:xfrm>
              <a:custGeom>
                <a:rect b="b" l="l" r="r" t="t"/>
                <a:pathLst>
                  <a:path extrusionOk="0" h="397573" w="231076">
                    <a:moveTo>
                      <a:pt x="170402" y="16669"/>
                    </a:moveTo>
                    <a:lnTo>
                      <a:pt x="158020" y="29623"/>
                    </a:lnTo>
                    <a:lnTo>
                      <a:pt x="148114" y="23241"/>
                    </a:lnTo>
                    <a:lnTo>
                      <a:pt x="134588" y="34576"/>
                    </a:lnTo>
                    <a:lnTo>
                      <a:pt x="121253" y="18383"/>
                    </a:lnTo>
                    <a:lnTo>
                      <a:pt x="104585" y="27432"/>
                    </a:lnTo>
                    <a:lnTo>
                      <a:pt x="98584" y="42291"/>
                    </a:lnTo>
                    <a:lnTo>
                      <a:pt x="101156" y="74866"/>
                    </a:lnTo>
                    <a:lnTo>
                      <a:pt x="107633" y="82010"/>
                    </a:lnTo>
                    <a:lnTo>
                      <a:pt x="111347" y="86011"/>
                    </a:lnTo>
                    <a:lnTo>
                      <a:pt x="128207" y="100774"/>
                    </a:lnTo>
                    <a:lnTo>
                      <a:pt x="114110" y="161068"/>
                    </a:lnTo>
                    <a:lnTo>
                      <a:pt x="101156" y="159258"/>
                    </a:lnTo>
                    <a:lnTo>
                      <a:pt x="82963" y="129445"/>
                    </a:lnTo>
                    <a:lnTo>
                      <a:pt x="88106" y="117920"/>
                    </a:lnTo>
                    <a:lnTo>
                      <a:pt x="81058" y="104680"/>
                    </a:lnTo>
                    <a:lnTo>
                      <a:pt x="68771" y="104680"/>
                    </a:lnTo>
                    <a:lnTo>
                      <a:pt x="59436" y="86296"/>
                    </a:lnTo>
                    <a:lnTo>
                      <a:pt x="59436" y="86296"/>
                    </a:lnTo>
                    <a:lnTo>
                      <a:pt x="0" y="107251"/>
                    </a:lnTo>
                    <a:lnTo>
                      <a:pt x="4286" y="124301"/>
                    </a:lnTo>
                    <a:lnTo>
                      <a:pt x="4286" y="132397"/>
                    </a:lnTo>
                    <a:lnTo>
                      <a:pt x="23908" y="133255"/>
                    </a:lnTo>
                    <a:lnTo>
                      <a:pt x="35243" y="146018"/>
                    </a:lnTo>
                    <a:lnTo>
                      <a:pt x="47244" y="138779"/>
                    </a:lnTo>
                    <a:lnTo>
                      <a:pt x="62389" y="150781"/>
                    </a:lnTo>
                    <a:lnTo>
                      <a:pt x="56293" y="166688"/>
                    </a:lnTo>
                    <a:lnTo>
                      <a:pt x="64770" y="177070"/>
                    </a:lnTo>
                    <a:lnTo>
                      <a:pt x="51340" y="198977"/>
                    </a:lnTo>
                    <a:lnTo>
                      <a:pt x="59436" y="205359"/>
                    </a:lnTo>
                    <a:lnTo>
                      <a:pt x="56102" y="215170"/>
                    </a:lnTo>
                    <a:lnTo>
                      <a:pt x="64770" y="224123"/>
                    </a:lnTo>
                    <a:lnTo>
                      <a:pt x="55626" y="239458"/>
                    </a:lnTo>
                    <a:lnTo>
                      <a:pt x="46101" y="238982"/>
                    </a:lnTo>
                    <a:lnTo>
                      <a:pt x="46577" y="261556"/>
                    </a:lnTo>
                    <a:lnTo>
                      <a:pt x="21908" y="288131"/>
                    </a:lnTo>
                    <a:lnTo>
                      <a:pt x="31337" y="304990"/>
                    </a:lnTo>
                    <a:lnTo>
                      <a:pt x="26956" y="314611"/>
                    </a:lnTo>
                    <a:lnTo>
                      <a:pt x="38671" y="338518"/>
                    </a:lnTo>
                    <a:lnTo>
                      <a:pt x="38671" y="363188"/>
                    </a:lnTo>
                    <a:lnTo>
                      <a:pt x="33528" y="375761"/>
                    </a:lnTo>
                    <a:lnTo>
                      <a:pt x="33528" y="397573"/>
                    </a:lnTo>
                    <a:lnTo>
                      <a:pt x="57055" y="397573"/>
                    </a:lnTo>
                    <a:lnTo>
                      <a:pt x="56960" y="391858"/>
                    </a:lnTo>
                    <a:lnTo>
                      <a:pt x="56674" y="360902"/>
                    </a:lnTo>
                    <a:lnTo>
                      <a:pt x="65342" y="353473"/>
                    </a:lnTo>
                    <a:lnTo>
                      <a:pt x="105156" y="336995"/>
                    </a:lnTo>
                    <a:lnTo>
                      <a:pt x="114967" y="323755"/>
                    </a:lnTo>
                    <a:lnTo>
                      <a:pt x="111538" y="281749"/>
                    </a:lnTo>
                    <a:lnTo>
                      <a:pt x="106585" y="245364"/>
                    </a:lnTo>
                    <a:lnTo>
                      <a:pt x="96774" y="235458"/>
                    </a:lnTo>
                    <a:lnTo>
                      <a:pt x="94679" y="212884"/>
                    </a:lnTo>
                    <a:lnTo>
                      <a:pt x="134493" y="193357"/>
                    </a:lnTo>
                    <a:lnTo>
                      <a:pt x="143828" y="171545"/>
                    </a:lnTo>
                    <a:lnTo>
                      <a:pt x="170974" y="154876"/>
                    </a:lnTo>
                    <a:lnTo>
                      <a:pt x="192691" y="150495"/>
                    </a:lnTo>
                    <a:lnTo>
                      <a:pt x="209360" y="136970"/>
                    </a:lnTo>
                    <a:lnTo>
                      <a:pt x="231077" y="95726"/>
                    </a:lnTo>
                    <a:lnTo>
                      <a:pt x="226695" y="49625"/>
                    </a:lnTo>
                    <a:lnTo>
                      <a:pt x="220218" y="15049"/>
                    </a:lnTo>
                    <a:lnTo>
                      <a:pt x="226695" y="0"/>
                    </a:lnTo>
                    <a:lnTo>
                      <a:pt x="182309" y="23241"/>
                    </a:lnTo>
                    <a:lnTo>
                      <a:pt x="170402" y="1666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83" name="Google Shape;183;p19"/>
              <p:cNvSpPr/>
              <p:nvPr/>
            </p:nvSpPr>
            <p:spPr>
              <a:xfrm>
                <a:off x="9604152" y="4591970"/>
                <a:ext cx="47434" cy="90963"/>
              </a:xfrm>
              <a:custGeom>
                <a:rect b="b" l="l" r="r" t="t"/>
                <a:pathLst>
                  <a:path extrusionOk="0" h="90963" w="47434">
                    <a:moveTo>
                      <a:pt x="26575" y="13145"/>
                    </a:moveTo>
                    <a:lnTo>
                      <a:pt x="11906" y="0"/>
                    </a:lnTo>
                    <a:lnTo>
                      <a:pt x="7620" y="10096"/>
                    </a:lnTo>
                    <a:lnTo>
                      <a:pt x="4096" y="41434"/>
                    </a:lnTo>
                    <a:lnTo>
                      <a:pt x="0" y="42672"/>
                    </a:lnTo>
                    <a:lnTo>
                      <a:pt x="7239" y="83153"/>
                    </a:lnTo>
                    <a:lnTo>
                      <a:pt x="16669" y="90964"/>
                    </a:lnTo>
                    <a:lnTo>
                      <a:pt x="42672" y="79248"/>
                    </a:lnTo>
                    <a:lnTo>
                      <a:pt x="47435" y="59436"/>
                    </a:lnTo>
                    <a:lnTo>
                      <a:pt x="31147" y="31052"/>
                    </a:lnTo>
                    <a:lnTo>
                      <a:pt x="26575" y="1314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84" name="Google Shape;184;p19"/>
              <p:cNvSpPr/>
              <p:nvPr/>
            </p:nvSpPr>
            <p:spPr>
              <a:xfrm>
                <a:off x="9941337" y="4691411"/>
                <a:ext cx="235457" cy="265175"/>
              </a:xfrm>
              <a:custGeom>
                <a:rect b="b" l="l" r="r" t="t"/>
                <a:pathLst>
                  <a:path extrusionOk="0" h="265175" w="235457">
                    <a:moveTo>
                      <a:pt x="229648" y="220885"/>
                    </a:moveTo>
                    <a:lnTo>
                      <a:pt x="235458" y="210407"/>
                    </a:lnTo>
                    <a:lnTo>
                      <a:pt x="225361" y="190976"/>
                    </a:lnTo>
                    <a:lnTo>
                      <a:pt x="212598" y="188786"/>
                    </a:lnTo>
                    <a:lnTo>
                      <a:pt x="198691" y="154019"/>
                    </a:lnTo>
                    <a:lnTo>
                      <a:pt x="180689" y="147733"/>
                    </a:lnTo>
                    <a:lnTo>
                      <a:pt x="184595" y="123254"/>
                    </a:lnTo>
                    <a:lnTo>
                      <a:pt x="167164" y="113538"/>
                    </a:lnTo>
                    <a:lnTo>
                      <a:pt x="126682" y="76581"/>
                    </a:lnTo>
                    <a:lnTo>
                      <a:pt x="120682" y="84392"/>
                    </a:lnTo>
                    <a:lnTo>
                      <a:pt x="103537" y="69247"/>
                    </a:lnTo>
                    <a:lnTo>
                      <a:pt x="97727" y="55626"/>
                    </a:lnTo>
                    <a:lnTo>
                      <a:pt x="70199" y="35433"/>
                    </a:lnTo>
                    <a:lnTo>
                      <a:pt x="66294" y="26861"/>
                    </a:lnTo>
                    <a:lnTo>
                      <a:pt x="49625" y="7429"/>
                    </a:lnTo>
                    <a:lnTo>
                      <a:pt x="25336" y="8192"/>
                    </a:lnTo>
                    <a:lnTo>
                      <a:pt x="0" y="0"/>
                    </a:lnTo>
                    <a:lnTo>
                      <a:pt x="4000" y="17526"/>
                    </a:lnTo>
                    <a:lnTo>
                      <a:pt x="27146" y="42005"/>
                    </a:lnTo>
                    <a:lnTo>
                      <a:pt x="35814" y="44005"/>
                    </a:lnTo>
                    <a:lnTo>
                      <a:pt x="51435" y="63055"/>
                    </a:lnTo>
                    <a:lnTo>
                      <a:pt x="54673" y="77057"/>
                    </a:lnTo>
                    <a:lnTo>
                      <a:pt x="75342" y="93345"/>
                    </a:lnTo>
                    <a:lnTo>
                      <a:pt x="84677" y="123635"/>
                    </a:lnTo>
                    <a:lnTo>
                      <a:pt x="95535" y="127921"/>
                    </a:lnTo>
                    <a:lnTo>
                      <a:pt x="123063" y="183928"/>
                    </a:lnTo>
                    <a:lnTo>
                      <a:pt x="204406" y="265176"/>
                    </a:lnTo>
                    <a:lnTo>
                      <a:pt x="228600" y="262795"/>
                    </a:lnTo>
                    <a:lnTo>
                      <a:pt x="229648" y="22088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85" name="Google Shape;185;p19"/>
              <p:cNvSpPr/>
              <p:nvPr/>
            </p:nvSpPr>
            <p:spPr>
              <a:xfrm>
                <a:off x="9882377" y="4503864"/>
                <a:ext cx="22383" cy="52863"/>
              </a:xfrm>
              <a:custGeom>
                <a:rect b="b" l="l" r="r" t="t"/>
                <a:pathLst>
                  <a:path extrusionOk="0" h="52863" w="22383">
                    <a:moveTo>
                      <a:pt x="6858" y="4763"/>
                    </a:moveTo>
                    <a:lnTo>
                      <a:pt x="0" y="40100"/>
                    </a:lnTo>
                    <a:lnTo>
                      <a:pt x="9906" y="52864"/>
                    </a:lnTo>
                    <a:lnTo>
                      <a:pt x="22384" y="25813"/>
                    </a:lnTo>
                    <a:lnTo>
                      <a:pt x="11906" y="0"/>
                    </a:lnTo>
                    <a:lnTo>
                      <a:pt x="6858" y="476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86" name="Google Shape;186;p19"/>
              <p:cNvSpPr/>
              <p:nvPr/>
            </p:nvSpPr>
            <p:spPr>
              <a:xfrm>
                <a:off x="10163650" y="4848002"/>
                <a:ext cx="44767" cy="43815"/>
              </a:xfrm>
              <a:custGeom>
                <a:rect b="b" l="l" r="r" t="t"/>
                <a:pathLst>
                  <a:path extrusionOk="0" h="43815" w="44767">
                    <a:moveTo>
                      <a:pt x="28575" y="43815"/>
                    </a:moveTo>
                    <a:lnTo>
                      <a:pt x="44768" y="28956"/>
                    </a:lnTo>
                    <a:lnTo>
                      <a:pt x="25241" y="16193"/>
                    </a:lnTo>
                    <a:lnTo>
                      <a:pt x="22384" y="0"/>
                    </a:lnTo>
                    <a:lnTo>
                      <a:pt x="1334" y="2000"/>
                    </a:lnTo>
                    <a:lnTo>
                      <a:pt x="0" y="18193"/>
                    </a:lnTo>
                    <a:lnTo>
                      <a:pt x="10668" y="18193"/>
                    </a:lnTo>
                    <a:lnTo>
                      <a:pt x="28575" y="4381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87" name="Google Shape;187;p19"/>
              <p:cNvSpPr/>
              <p:nvPr/>
            </p:nvSpPr>
            <p:spPr>
              <a:xfrm>
                <a:off x="10232612" y="4350130"/>
                <a:ext cx="50006" cy="43243"/>
              </a:xfrm>
              <a:custGeom>
                <a:rect b="b" l="l" r="r" t="t"/>
                <a:pathLst>
                  <a:path extrusionOk="0" h="43243" w="50006">
                    <a:moveTo>
                      <a:pt x="50006" y="381"/>
                    </a:moveTo>
                    <a:lnTo>
                      <a:pt x="19907" y="0"/>
                    </a:lnTo>
                    <a:lnTo>
                      <a:pt x="0" y="15907"/>
                    </a:lnTo>
                    <a:lnTo>
                      <a:pt x="762" y="35338"/>
                    </a:lnTo>
                    <a:lnTo>
                      <a:pt x="20669" y="43244"/>
                    </a:lnTo>
                    <a:lnTo>
                      <a:pt x="40862" y="28575"/>
                    </a:lnTo>
                    <a:lnTo>
                      <a:pt x="50006" y="38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88" name="Google Shape;188;p19"/>
              <p:cNvSpPr/>
              <p:nvPr/>
            </p:nvSpPr>
            <p:spPr>
              <a:xfrm>
                <a:off x="10480166" y="4220114"/>
                <a:ext cx="40957" cy="81724"/>
              </a:xfrm>
              <a:custGeom>
                <a:rect b="b" l="l" r="r" t="t"/>
                <a:pathLst>
                  <a:path extrusionOk="0" h="81724" w="40957">
                    <a:moveTo>
                      <a:pt x="28860" y="52483"/>
                    </a:moveTo>
                    <a:lnTo>
                      <a:pt x="30956" y="28480"/>
                    </a:lnTo>
                    <a:lnTo>
                      <a:pt x="39719" y="15716"/>
                    </a:lnTo>
                    <a:lnTo>
                      <a:pt x="40957" y="5048"/>
                    </a:lnTo>
                    <a:lnTo>
                      <a:pt x="29432" y="0"/>
                    </a:lnTo>
                    <a:lnTo>
                      <a:pt x="17907" y="5810"/>
                    </a:lnTo>
                    <a:lnTo>
                      <a:pt x="1428" y="40100"/>
                    </a:lnTo>
                    <a:lnTo>
                      <a:pt x="0" y="54102"/>
                    </a:lnTo>
                    <a:lnTo>
                      <a:pt x="14478" y="81725"/>
                    </a:lnTo>
                    <a:lnTo>
                      <a:pt x="28860" y="5248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89" name="Google Shape;189;p19"/>
              <p:cNvSpPr/>
              <p:nvPr/>
            </p:nvSpPr>
            <p:spPr>
              <a:xfrm>
                <a:off x="10473403" y="4370133"/>
                <a:ext cx="93344" cy="148970"/>
              </a:xfrm>
              <a:custGeom>
                <a:rect b="b" l="l" r="r" t="t"/>
                <a:pathLst>
                  <a:path extrusionOk="0" h="148970" w="93344">
                    <a:moveTo>
                      <a:pt x="6477" y="95345"/>
                    </a:moveTo>
                    <a:lnTo>
                      <a:pt x="17716" y="92964"/>
                    </a:lnTo>
                    <a:lnTo>
                      <a:pt x="26098" y="101251"/>
                    </a:lnTo>
                    <a:lnTo>
                      <a:pt x="17336" y="109252"/>
                    </a:lnTo>
                    <a:lnTo>
                      <a:pt x="18479" y="119158"/>
                    </a:lnTo>
                    <a:lnTo>
                      <a:pt x="42672" y="115538"/>
                    </a:lnTo>
                    <a:lnTo>
                      <a:pt x="52768" y="125730"/>
                    </a:lnTo>
                    <a:lnTo>
                      <a:pt x="59055" y="118110"/>
                    </a:lnTo>
                    <a:lnTo>
                      <a:pt x="93345" y="148971"/>
                    </a:lnTo>
                    <a:lnTo>
                      <a:pt x="90107" y="119539"/>
                    </a:lnTo>
                    <a:lnTo>
                      <a:pt x="59341" y="100870"/>
                    </a:lnTo>
                    <a:lnTo>
                      <a:pt x="48101" y="101632"/>
                    </a:lnTo>
                    <a:lnTo>
                      <a:pt x="34671" y="83820"/>
                    </a:lnTo>
                    <a:lnTo>
                      <a:pt x="45434" y="62389"/>
                    </a:lnTo>
                    <a:lnTo>
                      <a:pt x="52483" y="61150"/>
                    </a:lnTo>
                    <a:lnTo>
                      <a:pt x="59722" y="40481"/>
                    </a:lnTo>
                    <a:lnTo>
                      <a:pt x="51721" y="28575"/>
                    </a:lnTo>
                    <a:lnTo>
                      <a:pt x="55816" y="0"/>
                    </a:lnTo>
                    <a:lnTo>
                      <a:pt x="36386" y="8096"/>
                    </a:lnTo>
                    <a:lnTo>
                      <a:pt x="22765" y="3524"/>
                    </a:lnTo>
                    <a:lnTo>
                      <a:pt x="11906" y="29432"/>
                    </a:lnTo>
                    <a:lnTo>
                      <a:pt x="13049" y="61150"/>
                    </a:lnTo>
                    <a:lnTo>
                      <a:pt x="0" y="59150"/>
                    </a:lnTo>
                    <a:lnTo>
                      <a:pt x="6477" y="9534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90" name="Google Shape;190;p19"/>
              <p:cNvSpPr/>
              <p:nvPr/>
            </p:nvSpPr>
            <p:spPr>
              <a:xfrm>
                <a:off x="10487024" y="4504245"/>
                <a:ext cx="25050" cy="30575"/>
              </a:xfrm>
              <a:custGeom>
                <a:rect b="b" l="l" r="r" t="t"/>
                <a:pathLst>
                  <a:path extrusionOk="0" h="30575" w="25050">
                    <a:moveTo>
                      <a:pt x="0" y="0"/>
                    </a:moveTo>
                    <a:lnTo>
                      <a:pt x="16288" y="30575"/>
                    </a:lnTo>
                    <a:lnTo>
                      <a:pt x="25051" y="24003"/>
                    </a:lnTo>
                    <a:lnTo>
                      <a:pt x="24765" y="4096"/>
                    </a:lnTo>
                    <a:lnTo>
                      <a:pt x="0"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91" name="Google Shape;191;p19"/>
              <p:cNvSpPr/>
              <p:nvPr/>
            </p:nvSpPr>
            <p:spPr>
              <a:xfrm>
                <a:off x="10572368" y="4526438"/>
                <a:ext cx="32861" cy="61436"/>
              </a:xfrm>
              <a:custGeom>
                <a:rect b="b" l="l" r="r" t="t"/>
                <a:pathLst>
                  <a:path extrusionOk="0" h="61436" w="32861">
                    <a:moveTo>
                      <a:pt x="21050" y="2000"/>
                    </a:moveTo>
                    <a:lnTo>
                      <a:pt x="0" y="0"/>
                    </a:lnTo>
                    <a:lnTo>
                      <a:pt x="12763" y="21908"/>
                    </a:lnTo>
                    <a:lnTo>
                      <a:pt x="2477" y="25051"/>
                    </a:lnTo>
                    <a:lnTo>
                      <a:pt x="11335" y="61436"/>
                    </a:lnTo>
                    <a:lnTo>
                      <a:pt x="23813" y="54673"/>
                    </a:lnTo>
                    <a:lnTo>
                      <a:pt x="21717" y="35338"/>
                    </a:lnTo>
                    <a:lnTo>
                      <a:pt x="32861" y="33718"/>
                    </a:lnTo>
                    <a:lnTo>
                      <a:pt x="21050" y="200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92" name="Google Shape;192;p19"/>
              <p:cNvSpPr/>
              <p:nvPr/>
            </p:nvSpPr>
            <p:spPr>
              <a:xfrm>
                <a:off x="10519123" y="4539678"/>
                <a:ext cx="26765" cy="35242"/>
              </a:xfrm>
              <a:custGeom>
                <a:rect b="b" l="l" r="r" t="t"/>
                <a:pathLst>
                  <a:path extrusionOk="0" h="35242" w="26765">
                    <a:moveTo>
                      <a:pt x="0" y="35242"/>
                    </a:moveTo>
                    <a:lnTo>
                      <a:pt x="17431" y="26194"/>
                    </a:lnTo>
                    <a:lnTo>
                      <a:pt x="26765" y="10287"/>
                    </a:lnTo>
                    <a:lnTo>
                      <a:pt x="2191" y="0"/>
                    </a:lnTo>
                    <a:lnTo>
                      <a:pt x="0" y="3524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93" name="Google Shape;193;p19"/>
              <p:cNvSpPr/>
              <p:nvPr/>
            </p:nvSpPr>
            <p:spPr>
              <a:xfrm>
                <a:off x="10531125" y="4570063"/>
                <a:ext cx="30575" cy="37909"/>
              </a:xfrm>
              <a:custGeom>
                <a:rect b="b" l="l" r="r" t="t"/>
                <a:pathLst>
                  <a:path extrusionOk="0" h="37909" w="30575">
                    <a:moveTo>
                      <a:pt x="17716" y="37909"/>
                    </a:moveTo>
                    <a:lnTo>
                      <a:pt x="30289" y="19717"/>
                    </a:lnTo>
                    <a:lnTo>
                      <a:pt x="30575" y="7048"/>
                    </a:lnTo>
                    <a:lnTo>
                      <a:pt x="21812" y="0"/>
                    </a:lnTo>
                    <a:lnTo>
                      <a:pt x="10192" y="15430"/>
                    </a:lnTo>
                    <a:lnTo>
                      <a:pt x="0" y="20860"/>
                    </a:lnTo>
                    <a:lnTo>
                      <a:pt x="17716" y="3790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94" name="Google Shape;194;p19"/>
              <p:cNvSpPr/>
              <p:nvPr/>
            </p:nvSpPr>
            <p:spPr>
              <a:xfrm>
                <a:off x="10417872" y="4551394"/>
                <a:ext cx="55054" cy="75533"/>
              </a:xfrm>
              <a:custGeom>
                <a:rect b="b" l="l" r="r" t="t"/>
                <a:pathLst>
                  <a:path extrusionOk="0" h="75533" w="55054">
                    <a:moveTo>
                      <a:pt x="27908" y="50578"/>
                    </a:moveTo>
                    <a:lnTo>
                      <a:pt x="55055" y="26765"/>
                    </a:lnTo>
                    <a:lnTo>
                      <a:pt x="50673" y="0"/>
                    </a:lnTo>
                    <a:lnTo>
                      <a:pt x="39338" y="19621"/>
                    </a:lnTo>
                    <a:lnTo>
                      <a:pt x="9716" y="45815"/>
                    </a:lnTo>
                    <a:lnTo>
                      <a:pt x="0" y="75533"/>
                    </a:lnTo>
                    <a:lnTo>
                      <a:pt x="22765" y="61722"/>
                    </a:lnTo>
                    <a:lnTo>
                      <a:pt x="27908" y="5057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95" name="Google Shape;195;p19"/>
              <p:cNvSpPr/>
              <p:nvPr/>
            </p:nvSpPr>
            <p:spPr>
              <a:xfrm>
                <a:off x="10511122" y="4592732"/>
                <a:ext cx="115347" cy="101345"/>
              </a:xfrm>
              <a:custGeom>
                <a:rect b="b" l="l" r="r" t="t"/>
                <a:pathLst>
                  <a:path extrusionOk="0" h="101345" w="115347">
                    <a:moveTo>
                      <a:pt x="47339" y="27813"/>
                    </a:moveTo>
                    <a:lnTo>
                      <a:pt x="12573" y="42767"/>
                    </a:lnTo>
                    <a:lnTo>
                      <a:pt x="0" y="78867"/>
                    </a:lnTo>
                    <a:lnTo>
                      <a:pt x="17621" y="71247"/>
                    </a:lnTo>
                    <a:lnTo>
                      <a:pt x="22384" y="55912"/>
                    </a:lnTo>
                    <a:lnTo>
                      <a:pt x="38385" y="50101"/>
                    </a:lnTo>
                    <a:lnTo>
                      <a:pt x="55626" y="58388"/>
                    </a:lnTo>
                    <a:lnTo>
                      <a:pt x="51149" y="79343"/>
                    </a:lnTo>
                    <a:lnTo>
                      <a:pt x="57721" y="88678"/>
                    </a:lnTo>
                    <a:lnTo>
                      <a:pt x="70675" y="93916"/>
                    </a:lnTo>
                    <a:lnTo>
                      <a:pt x="78295" y="90868"/>
                    </a:lnTo>
                    <a:lnTo>
                      <a:pt x="85154" y="101346"/>
                    </a:lnTo>
                    <a:lnTo>
                      <a:pt x="91059" y="85249"/>
                    </a:lnTo>
                    <a:lnTo>
                      <a:pt x="86677" y="72676"/>
                    </a:lnTo>
                    <a:lnTo>
                      <a:pt x="94774" y="59436"/>
                    </a:lnTo>
                    <a:lnTo>
                      <a:pt x="106299" y="82391"/>
                    </a:lnTo>
                    <a:lnTo>
                      <a:pt x="115348" y="59055"/>
                    </a:lnTo>
                    <a:lnTo>
                      <a:pt x="102870" y="11621"/>
                    </a:lnTo>
                    <a:lnTo>
                      <a:pt x="86201" y="0"/>
                    </a:lnTo>
                    <a:lnTo>
                      <a:pt x="87725" y="18669"/>
                    </a:lnTo>
                    <a:lnTo>
                      <a:pt x="68866" y="27622"/>
                    </a:lnTo>
                    <a:lnTo>
                      <a:pt x="64579" y="37338"/>
                    </a:lnTo>
                    <a:lnTo>
                      <a:pt x="52673" y="42767"/>
                    </a:lnTo>
                    <a:lnTo>
                      <a:pt x="47339" y="2781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96" name="Google Shape;196;p19"/>
              <p:cNvSpPr/>
              <p:nvPr/>
            </p:nvSpPr>
            <p:spPr>
              <a:xfrm>
                <a:off x="10637519" y="4760277"/>
                <a:ext cx="34766" cy="77724"/>
              </a:xfrm>
              <a:custGeom>
                <a:rect b="b" l="l" r="r" t="t"/>
                <a:pathLst>
                  <a:path extrusionOk="0" h="77724" w="34766">
                    <a:moveTo>
                      <a:pt x="0" y="28194"/>
                    </a:moveTo>
                    <a:lnTo>
                      <a:pt x="8477" y="62579"/>
                    </a:lnTo>
                    <a:lnTo>
                      <a:pt x="24289" y="77724"/>
                    </a:lnTo>
                    <a:lnTo>
                      <a:pt x="34766" y="56293"/>
                    </a:lnTo>
                    <a:lnTo>
                      <a:pt x="26194" y="49625"/>
                    </a:lnTo>
                    <a:lnTo>
                      <a:pt x="31242" y="33719"/>
                    </a:lnTo>
                    <a:lnTo>
                      <a:pt x="19145" y="28194"/>
                    </a:lnTo>
                    <a:lnTo>
                      <a:pt x="24670" y="0"/>
                    </a:lnTo>
                    <a:lnTo>
                      <a:pt x="0" y="2819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97" name="Google Shape;197;p19"/>
              <p:cNvSpPr/>
              <p:nvPr/>
            </p:nvSpPr>
            <p:spPr>
              <a:xfrm>
                <a:off x="10452258" y="4785328"/>
                <a:ext cx="140779" cy="177736"/>
              </a:xfrm>
              <a:custGeom>
                <a:rect b="b" l="l" r="r" t="t"/>
                <a:pathLst>
                  <a:path extrusionOk="0" h="177736" w="140779">
                    <a:moveTo>
                      <a:pt x="12668" y="81058"/>
                    </a:moveTo>
                    <a:lnTo>
                      <a:pt x="381" y="97726"/>
                    </a:lnTo>
                    <a:lnTo>
                      <a:pt x="0" y="108299"/>
                    </a:lnTo>
                    <a:lnTo>
                      <a:pt x="19145" y="128873"/>
                    </a:lnTo>
                    <a:lnTo>
                      <a:pt x="8667" y="166211"/>
                    </a:lnTo>
                    <a:lnTo>
                      <a:pt x="28289" y="166211"/>
                    </a:lnTo>
                    <a:lnTo>
                      <a:pt x="34385" y="138208"/>
                    </a:lnTo>
                    <a:lnTo>
                      <a:pt x="31146" y="105156"/>
                    </a:lnTo>
                    <a:lnTo>
                      <a:pt x="43434" y="96964"/>
                    </a:lnTo>
                    <a:lnTo>
                      <a:pt x="48958" y="119348"/>
                    </a:lnTo>
                    <a:lnTo>
                      <a:pt x="63436" y="124015"/>
                    </a:lnTo>
                    <a:lnTo>
                      <a:pt x="93630" y="177737"/>
                    </a:lnTo>
                    <a:lnTo>
                      <a:pt x="97345" y="117348"/>
                    </a:lnTo>
                    <a:lnTo>
                      <a:pt x="80676" y="109442"/>
                    </a:lnTo>
                    <a:lnTo>
                      <a:pt x="62960" y="80677"/>
                    </a:lnTo>
                    <a:lnTo>
                      <a:pt x="74580" y="74581"/>
                    </a:lnTo>
                    <a:lnTo>
                      <a:pt x="82391" y="68104"/>
                    </a:lnTo>
                    <a:lnTo>
                      <a:pt x="98870" y="68389"/>
                    </a:lnTo>
                    <a:lnTo>
                      <a:pt x="102870" y="50578"/>
                    </a:lnTo>
                    <a:lnTo>
                      <a:pt x="61913" y="54578"/>
                    </a:lnTo>
                    <a:lnTo>
                      <a:pt x="51054" y="68580"/>
                    </a:lnTo>
                    <a:lnTo>
                      <a:pt x="41243" y="68580"/>
                    </a:lnTo>
                    <a:lnTo>
                      <a:pt x="29908" y="51530"/>
                    </a:lnTo>
                    <a:lnTo>
                      <a:pt x="33909" y="29051"/>
                    </a:lnTo>
                    <a:lnTo>
                      <a:pt x="94202" y="29337"/>
                    </a:lnTo>
                    <a:lnTo>
                      <a:pt x="108013" y="34480"/>
                    </a:lnTo>
                    <a:lnTo>
                      <a:pt x="126111" y="30194"/>
                    </a:lnTo>
                    <a:lnTo>
                      <a:pt x="140779" y="0"/>
                    </a:lnTo>
                    <a:lnTo>
                      <a:pt x="112585" y="13430"/>
                    </a:lnTo>
                    <a:lnTo>
                      <a:pt x="88678" y="13811"/>
                    </a:lnTo>
                    <a:lnTo>
                      <a:pt x="46291" y="3429"/>
                    </a:lnTo>
                    <a:lnTo>
                      <a:pt x="40576" y="14288"/>
                    </a:lnTo>
                    <a:lnTo>
                      <a:pt x="33338" y="12001"/>
                    </a:lnTo>
                    <a:lnTo>
                      <a:pt x="24289" y="17335"/>
                    </a:lnTo>
                    <a:lnTo>
                      <a:pt x="8763" y="62770"/>
                    </a:lnTo>
                    <a:lnTo>
                      <a:pt x="12668" y="8105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98" name="Google Shape;198;p19"/>
              <p:cNvSpPr/>
              <p:nvPr/>
            </p:nvSpPr>
            <p:spPr>
              <a:xfrm>
                <a:off x="10650854" y="4888102"/>
                <a:ext cx="63341" cy="29146"/>
              </a:xfrm>
              <a:custGeom>
                <a:rect b="b" l="l" r="r" t="t"/>
                <a:pathLst>
                  <a:path extrusionOk="0" h="29146" w="63341">
                    <a:moveTo>
                      <a:pt x="0" y="22193"/>
                    </a:moveTo>
                    <a:lnTo>
                      <a:pt x="42767" y="16764"/>
                    </a:lnTo>
                    <a:lnTo>
                      <a:pt x="63341" y="29146"/>
                    </a:lnTo>
                    <a:lnTo>
                      <a:pt x="58008" y="6287"/>
                    </a:lnTo>
                    <a:lnTo>
                      <a:pt x="39529" y="0"/>
                    </a:lnTo>
                    <a:lnTo>
                      <a:pt x="5810" y="0"/>
                    </a:lnTo>
                    <a:lnTo>
                      <a:pt x="0" y="2219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99" name="Google Shape;199;p19"/>
              <p:cNvSpPr/>
              <p:nvPr/>
            </p:nvSpPr>
            <p:spPr>
              <a:xfrm>
                <a:off x="10158126" y="4960207"/>
                <a:ext cx="202977" cy="65913"/>
              </a:xfrm>
              <a:custGeom>
                <a:rect b="b" l="l" r="r" t="t"/>
                <a:pathLst>
                  <a:path extrusionOk="0" h="65913" w="202977">
                    <a:moveTo>
                      <a:pt x="202978" y="65913"/>
                    </a:moveTo>
                    <a:lnTo>
                      <a:pt x="200025" y="42958"/>
                    </a:lnTo>
                    <a:lnTo>
                      <a:pt x="175164" y="32956"/>
                    </a:lnTo>
                    <a:lnTo>
                      <a:pt x="184785" y="22860"/>
                    </a:lnTo>
                    <a:lnTo>
                      <a:pt x="125920" y="11144"/>
                    </a:lnTo>
                    <a:lnTo>
                      <a:pt x="112109" y="24003"/>
                    </a:lnTo>
                    <a:lnTo>
                      <a:pt x="76009" y="20098"/>
                    </a:lnTo>
                    <a:lnTo>
                      <a:pt x="67246" y="7239"/>
                    </a:lnTo>
                    <a:lnTo>
                      <a:pt x="25812" y="0"/>
                    </a:lnTo>
                    <a:lnTo>
                      <a:pt x="0" y="18860"/>
                    </a:lnTo>
                    <a:lnTo>
                      <a:pt x="27622" y="28480"/>
                    </a:lnTo>
                    <a:lnTo>
                      <a:pt x="26194" y="37624"/>
                    </a:lnTo>
                    <a:lnTo>
                      <a:pt x="57531" y="41434"/>
                    </a:lnTo>
                    <a:lnTo>
                      <a:pt x="94583" y="40291"/>
                    </a:lnTo>
                    <a:lnTo>
                      <a:pt x="119348" y="52388"/>
                    </a:lnTo>
                    <a:lnTo>
                      <a:pt x="159639" y="59722"/>
                    </a:lnTo>
                    <a:lnTo>
                      <a:pt x="174021" y="54293"/>
                    </a:lnTo>
                    <a:lnTo>
                      <a:pt x="202978" y="6591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00" name="Google Shape;200;p19"/>
              <p:cNvSpPr/>
              <p:nvPr/>
            </p:nvSpPr>
            <p:spPr>
              <a:xfrm>
                <a:off x="10476832" y="5008784"/>
                <a:ext cx="69818" cy="23050"/>
              </a:xfrm>
              <a:custGeom>
                <a:rect b="b" l="l" r="r" t="t"/>
                <a:pathLst>
                  <a:path extrusionOk="0" h="23050" w="69818">
                    <a:moveTo>
                      <a:pt x="55245" y="23050"/>
                    </a:moveTo>
                    <a:lnTo>
                      <a:pt x="69818" y="0"/>
                    </a:lnTo>
                    <a:lnTo>
                      <a:pt x="37719" y="8001"/>
                    </a:lnTo>
                    <a:lnTo>
                      <a:pt x="8001" y="5334"/>
                    </a:lnTo>
                    <a:lnTo>
                      <a:pt x="0" y="19336"/>
                    </a:lnTo>
                    <a:lnTo>
                      <a:pt x="26289" y="23050"/>
                    </a:lnTo>
                    <a:lnTo>
                      <a:pt x="55245" y="2305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01" name="Google Shape;201;p19"/>
              <p:cNvSpPr/>
              <p:nvPr/>
            </p:nvSpPr>
            <p:spPr>
              <a:xfrm>
                <a:off x="10416539" y="5010975"/>
                <a:ext cx="47148" cy="26003"/>
              </a:xfrm>
              <a:custGeom>
                <a:rect b="b" l="l" r="r" t="t"/>
                <a:pathLst>
                  <a:path extrusionOk="0" h="26003" w="47148">
                    <a:moveTo>
                      <a:pt x="18383" y="5715"/>
                    </a:moveTo>
                    <a:lnTo>
                      <a:pt x="2095" y="0"/>
                    </a:lnTo>
                    <a:lnTo>
                      <a:pt x="0" y="26003"/>
                    </a:lnTo>
                    <a:lnTo>
                      <a:pt x="47148" y="16097"/>
                    </a:lnTo>
                    <a:lnTo>
                      <a:pt x="40767" y="0"/>
                    </a:lnTo>
                    <a:lnTo>
                      <a:pt x="18383" y="571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02" name="Google Shape;202;p19"/>
              <p:cNvSpPr/>
              <p:nvPr/>
            </p:nvSpPr>
            <p:spPr>
              <a:xfrm>
                <a:off x="10457115" y="5043074"/>
                <a:ext cx="44100" cy="27050"/>
              </a:xfrm>
              <a:custGeom>
                <a:rect b="b" l="l" r="r" t="t"/>
                <a:pathLst>
                  <a:path extrusionOk="0" h="27050" w="44100">
                    <a:moveTo>
                      <a:pt x="44101" y="9334"/>
                    </a:moveTo>
                    <a:lnTo>
                      <a:pt x="25908" y="0"/>
                    </a:lnTo>
                    <a:lnTo>
                      <a:pt x="0" y="2381"/>
                    </a:lnTo>
                    <a:lnTo>
                      <a:pt x="32290" y="27051"/>
                    </a:lnTo>
                    <a:lnTo>
                      <a:pt x="44101" y="933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03" name="Google Shape;203;p19"/>
              <p:cNvSpPr/>
              <p:nvPr/>
            </p:nvSpPr>
            <p:spPr>
              <a:xfrm>
                <a:off x="10374629" y="5006308"/>
                <a:ext cx="28288" cy="25146"/>
              </a:xfrm>
              <a:custGeom>
                <a:rect b="b" l="l" r="r" t="t"/>
                <a:pathLst>
                  <a:path extrusionOk="0" h="25146" w="28288">
                    <a:moveTo>
                      <a:pt x="0" y="16383"/>
                    </a:moveTo>
                    <a:lnTo>
                      <a:pt x="24193" y="25146"/>
                    </a:lnTo>
                    <a:lnTo>
                      <a:pt x="28289" y="2953"/>
                    </a:lnTo>
                    <a:lnTo>
                      <a:pt x="0" y="0"/>
                    </a:lnTo>
                    <a:lnTo>
                      <a:pt x="0" y="1638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04" name="Google Shape;204;p19"/>
              <p:cNvSpPr/>
              <p:nvPr/>
            </p:nvSpPr>
            <p:spPr>
              <a:xfrm>
                <a:off x="10554366" y="5017166"/>
                <a:ext cx="83153" cy="45529"/>
              </a:xfrm>
              <a:custGeom>
                <a:rect b="b" l="l" r="r" t="t"/>
                <a:pathLst>
                  <a:path extrusionOk="0" h="45529" w="83153">
                    <a:moveTo>
                      <a:pt x="4286" y="28765"/>
                    </a:moveTo>
                    <a:lnTo>
                      <a:pt x="0" y="45529"/>
                    </a:lnTo>
                    <a:lnTo>
                      <a:pt x="20955" y="41243"/>
                    </a:lnTo>
                    <a:lnTo>
                      <a:pt x="35433" y="24955"/>
                    </a:lnTo>
                    <a:lnTo>
                      <a:pt x="67818" y="18669"/>
                    </a:lnTo>
                    <a:lnTo>
                      <a:pt x="83153" y="0"/>
                    </a:lnTo>
                    <a:lnTo>
                      <a:pt x="36481" y="5524"/>
                    </a:lnTo>
                    <a:lnTo>
                      <a:pt x="4286" y="2876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05" name="Google Shape;205;p19"/>
              <p:cNvSpPr/>
              <p:nvPr/>
            </p:nvSpPr>
            <p:spPr>
              <a:xfrm>
                <a:off x="10696384" y="5073840"/>
                <a:ext cx="28193" cy="23336"/>
              </a:xfrm>
              <a:custGeom>
                <a:rect b="b" l="l" r="r" t="t"/>
                <a:pathLst>
                  <a:path extrusionOk="0" h="23336" w="28193">
                    <a:moveTo>
                      <a:pt x="14573" y="23336"/>
                    </a:moveTo>
                    <a:lnTo>
                      <a:pt x="28194" y="2381"/>
                    </a:lnTo>
                    <a:lnTo>
                      <a:pt x="0" y="0"/>
                    </a:lnTo>
                    <a:lnTo>
                      <a:pt x="14573" y="2333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06" name="Google Shape;206;p19"/>
              <p:cNvSpPr/>
              <p:nvPr/>
            </p:nvSpPr>
            <p:spPr>
              <a:xfrm>
                <a:off x="10327766" y="5072221"/>
                <a:ext cx="881062" cy="709231"/>
              </a:xfrm>
              <a:custGeom>
                <a:rect b="b" l="l" r="r" t="t"/>
                <a:pathLst>
                  <a:path extrusionOk="0" h="709231" w="881062">
                    <a:moveTo>
                      <a:pt x="876205" y="417576"/>
                    </a:moveTo>
                    <a:lnTo>
                      <a:pt x="875633" y="415480"/>
                    </a:lnTo>
                    <a:lnTo>
                      <a:pt x="868108" y="401479"/>
                    </a:lnTo>
                    <a:lnTo>
                      <a:pt x="871728" y="368046"/>
                    </a:lnTo>
                    <a:lnTo>
                      <a:pt x="865918" y="351568"/>
                    </a:lnTo>
                    <a:lnTo>
                      <a:pt x="857917" y="348234"/>
                    </a:lnTo>
                    <a:lnTo>
                      <a:pt x="843439" y="324326"/>
                    </a:lnTo>
                    <a:lnTo>
                      <a:pt x="816673" y="307372"/>
                    </a:lnTo>
                    <a:lnTo>
                      <a:pt x="820007" y="283083"/>
                    </a:lnTo>
                    <a:lnTo>
                      <a:pt x="809339" y="276606"/>
                    </a:lnTo>
                    <a:lnTo>
                      <a:pt x="798957" y="279749"/>
                    </a:lnTo>
                    <a:lnTo>
                      <a:pt x="785241" y="246316"/>
                    </a:lnTo>
                    <a:lnTo>
                      <a:pt x="774002" y="236791"/>
                    </a:lnTo>
                    <a:lnTo>
                      <a:pt x="776192" y="226504"/>
                    </a:lnTo>
                    <a:lnTo>
                      <a:pt x="755237" y="216408"/>
                    </a:lnTo>
                    <a:lnTo>
                      <a:pt x="751141" y="204406"/>
                    </a:lnTo>
                    <a:lnTo>
                      <a:pt x="740283" y="206216"/>
                    </a:lnTo>
                    <a:lnTo>
                      <a:pt x="721900" y="193453"/>
                    </a:lnTo>
                    <a:lnTo>
                      <a:pt x="714280" y="145828"/>
                    </a:lnTo>
                    <a:lnTo>
                      <a:pt x="702659" y="135446"/>
                    </a:lnTo>
                    <a:lnTo>
                      <a:pt x="701993" y="100108"/>
                    </a:lnTo>
                    <a:lnTo>
                      <a:pt x="683514" y="81058"/>
                    </a:lnTo>
                    <a:lnTo>
                      <a:pt x="667035" y="80677"/>
                    </a:lnTo>
                    <a:lnTo>
                      <a:pt x="662559" y="54007"/>
                    </a:lnTo>
                    <a:lnTo>
                      <a:pt x="655891" y="52006"/>
                    </a:lnTo>
                    <a:lnTo>
                      <a:pt x="640461" y="0"/>
                    </a:lnTo>
                    <a:lnTo>
                      <a:pt x="631793" y="6382"/>
                    </a:lnTo>
                    <a:lnTo>
                      <a:pt x="621602" y="38862"/>
                    </a:lnTo>
                    <a:lnTo>
                      <a:pt x="629602" y="48768"/>
                    </a:lnTo>
                    <a:lnTo>
                      <a:pt x="619792" y="57721"/>
                    </a:lnTo>
                    <a:lnTo>
                      <a:pt x="616934" y="73533"/>
                    </a:lnTo>
                    <a:lnTo>
                      <a:pt x="622745" y="106489"/>
                    </a:lnTo>
                    <a:lnTo>
                      <a:pt x="603980" y="157734"/>
                    </a:lnTo>
                    <a:lnTo>
                      <a:pt x="587597" y="165640"/>
                    </a:lnTo>
                    <a:lnTo>
                      <a:pt x="569119" y="152305"/>
                    </a:lnTo>
                    <a:lnTo>
                      <a:pt x="567690" y="137636"/>
                    </a:lnTo>
                    <a:lnTo>
                      <a:pt x="550164" y="141446"/>
                    </a:lnTo>
                    <a:lnTo>
                      <a:pt x="513874" y="123158"/>
                    </a:lnTo>
                    <a:lnTo>
                      <a:pt x="503015" y="110871"/>
                    </a:lnTo>
                    <a:lnTo>
                      <a:pt x="486727" y="100489"/>
                    </a:lnTo>
                    <a:lnTo>
                      <a:pt x="495014" y="67532"/>
                    </a:lnTo>
                    <a:lnTo>
                      <a:pt x="505492" y="55245"/>
                    </a:lnTo>
                    <a:lnTo>
                      <a:pt x="511111" y="62484"/>
                    </a:lnTo>
                    <a:lnTo>
                      <a:pt x="518350" y="58579"/>
                    </a:lnTo>
                    <a:lnTo>
                      <a:pt x="519969" y="38957"/>
                    </a:lnTo>
                    <a:lnTo>
                      <a:pt x="506825" y="29623"/>
                    </a:lnTo>
                    <a:lnTo>
                      <a:pt x="504063" y="38290"/>
                    </a:lnTo>
                    <a:lnTo>
                      <a:pt x="458819" y="33814"/>
                    </a:lnTo>
                    <a:lnTo>
                      <a:pt x="453009" y="24289"/>
                    </a:lnTo>
                    <a:lnTo>
                      <a:pt x="444341" y="27432"/>
                    </a:lnTo>
                    <a:lnTo>
                      <a:pt x="431292" y="12192"/>
                    </a:lnTo>
                    <a:lnTo>
                      <a:pt x="415004" y="7048"/>
                    </a:lnTo>
                    <a:lnTo>
                      <a:pt x="405003" y="18288"/>
                    </a:lnTo>
                    <a:lnTo>
                      <a:pt x="418052" y="20574"/>
                    </a:lnTo>
                    <a:lnTo>
                      <a:pt x="426625" y="33814"/>
                    </a:lnTo>
                    <a:lnTo>
                      <a:pt x="397002" y="31813"/>
                    </a:lnTo>
                    <a:lnTo>
                      <a:pt x="390049" y="33433"/>
                    </a:lnTo>
                    <a:lnTo>
                      <a:pt x="375285" y="62389"/>
                    </a:lnTo>
                    <a:lnTo>
                      <a:pt x="364427" y="65151"/>
                    </a:lnTo>
                    <a:lnTo>
                      <a:pt x="360236" y="85915"/>
                    </a:lnTo>
                    <a:lnTo>
                      <a:pt x="365379" y="108775"/>
                    </a:lnTo>
                    <a:lnTo>
                      <a:pt x="344519" y="97536"/>
                    </a:lnTo>
                    <a:lnTo>
                      <a:pt x="325278" y="110490"/>
                    </a:lnTo>
                    <a:lnTo>
                      <a:pt x="327850" y="91154"/>
                    </a:lnTo>
                    <a:lnTo>
                      <a:pt x="312325" y="75914"/>
                    </a:lnTo>
                    <a:lnTo>
                      <a:pt x="281940" y="74676"/>
                    </a:lnTo>
                    <a:lnTo>
                      <a:pt x="269177" y="103727"/>
                    </a:lnTo>
                    <a:lnTo>
                      <a:pt x="258223" y="104013"/>
                    </a:lnTo>
                    <a:lnTo>
                      <a:pt x="258127" y="117920"/>
                    </a:lnTo>
                    <a:lnTo>
                      <a:pt x="230124" y="130207"/>
                    </a:lnTo>
                    <a:lnTo>
                      <a:pt x="236887" y="142875"/>
                    </a:lnTo>
                    <a:lnTo>
                      <a:pt x="233076" y="169640"/>
                    </a:lnTo>
                    <a:lnTo>
                      <a:pt x="216789" y="153733"/>
                    </a:lnTo>
                    <a:lnTo>
                      <a:pt x="215074" y="135064"/>
                    </a:lnTo>
                    <a:lnTo>
                      <a:pt x="198311" y="153733"/>
                    </a:lnTo>
                    <a:lnTo>
                      <a:pt x="202692" y="174403"/>
                    </a:lnTo>
                    <a:lnTo>
                      <a:pt x="190405" y="181928"/>
                    </a:lnTo>
                    <a:lnTo>
                      <a:pt x="173736" y="208979"/>
                    </a:lnTo>
                    <a:lnTo>
                      <a:pt x="154495" y="217265"/>
                    </a:lnTo>
                    <a:lnTo>
                      <a:pt x="132493" y="218504"/>
                    </a:lnTo>
                    <a:lnTo>
                      <a:pt x="93059" y="238125"/>
                    </a:lnTo>
                    <a:lnTo>
                      <a:pt x="82201" y="232696"/>
                    </a:lnTo>
                    <a:lnTo>
                      <a:pt x="61913" y="246316"/>
                    </a:lnTo>
                    <a:lnTo>
                      <a:pt x="53244" y="256699"/>
                    </a:lnTo>
                    <a:lnTo>
                      <a:pt x="34385" y="281559"/>
                    </a:lnTo>
                    <a:lnTo>
                      <a:pt x="24193" y="268414"/>
                    </a:lnTo>
                    <a:lnTo>
                      <a:pt x="15907" y="306133"/>
                    </a:lnTo>
                    <a:lnTo>
                      <a:pt x="6858" y="328422"/>
                    </a:lnTo>
                    <a:lnTo>
                      <a:pt x="28004" y="358807"/>
                    </a:lnTo>
                    <a:lnTo>
                      <a:pt x="26098" y="372142"/>
                    </a:lnTo>
                    <a:lnTo>
                      <a:pt x="2571" y="354997"/>
                    </a:lnTo>
                    <a:lnTo>
                      <a:pt x="0" y="362712"/>
                    </a:lnTo>
                    <a:lnTo>
                      <a:pt x="4667" y="376714"/>
                    </a:lnTo>
                    <a:lnTo>
                      <a:pt x="21050" y="401098"/>
                    </a:lnTo>
                    <a:lnTo>
                      <a:pt x="23908" y="420433"/>
                    </a:lnTo>
                    <a:lnTo>
                      <a:pt x="39814" y="448151"/>
                    </a:lnTo>
                    <a:lnTo>
                      <a:pt x="43434" y="481298"/>
                    </a:lnTo>
                    <a:lnTo>
                      <a:pt x="58674" y="517874"/>
                    </a:lnTo>
                    <a:lnTo>
                      <a:pt x="58293" y="571595"/>
                    </a:lnTo>
                    <a:lnTo>
                      <a:pt x="49244" y="567499"/>
                    </a:lnTo>
                    <a:lnTo>
                      <a:pt x="56007" y="587407"/>
                    </a:lnTo>
                    <a:lnTo>
                      <a:pt x="69056" y="592169"/>
                    </a:lnTo>
                    <a:lnTo>
                      <a:pt x="74580" y="600551"/>
                    </a:lnTo>
                    <a:lnTo>
                      <a:pt x="106775" y="603599"/>
                    </a:lnTo>
                    <a:lnTo>
                      <a:pt x="151638" y="571500"/>
                    </a:lnTo>
                    <a:lnTo>
                      <a:pt x="216789" y="570262"/>
                    </a:lnTo>
                    <a:lnTo>
                      <a:pt x="227266" y="572833"/>
                    </a:lnTo>
                    <a:lnTo>
                      <a:pt x="241363" y="548164"/>
                    </a:lnTo>
                    <a:lnTo>
                      <a:pt x="281178" y="528828"/>
                    </a:lnTo>
                    <a:lnTo>
                      <a:pt x="309086" y="528447"/>
                    </a:lnTo>
                    <a:lnTo>
                      <a:pt x="349186" y="511683"/>
                    </a:lnTo>
                    <a:lnTo>
                      <a:pt x="386429" y="510826"/>
                    </a:lnTo>
                    <a:lnTo>
                      <a:pt x="394430" y="506921"/>
                    </a:lnTo>
                    <a:lnTo>
                      <a:pt x="415004" y="520541"/>
                    </a:lnTo>
                    <a:lnTo>
                      <a:pt x="450532" y="526256"/>
                    </a:lnTo>
                    <a:lnTo>
                      <a:pt x="484061" y="580739"/>
                    </a:lnTo>
                    <a:lnTo>
                      <a:pt x="479107" y="589121"/>
                    </a:lnTo>
                    <a:lnTo>
                      <a:pt x="497586" y="599218"/>
                    </a:lnTo>
                    <a:lnTo>
                      <a:pt x="507682" y="573691"/>
                    </a:lnTo>
                    <a:lnTo>
                      <a:pt x="518064" y="567595"/>
                    </a:lnTo>
                    <a:lnTo>
                      <a:pt x="537020" y="534162"/>
                    </a:lnTo>
                    <a:lnTo>
                      <a:pt x="541020" y="561404"/>
                    </a:lnTo>
                    <a:lnTo>
                      <a:pt x="529780" y="576834"/>
                    </a:lnTo>
                    <a:lnTo>
                      <a:pt x="516731" y="607600"/>
                    </a:lnTo>
                    <a:lnTo>
                      <a:pt x="538924" y="606076"/>
                    </a:lnTo>
                    <a:lnTo>
                      <a:pt x="549973" y="584263"/>
                    </a:lnTo>
                    <a:lnTo>
                      <a:pt x="559689" y="595789"/>
                    </a:lnTo>
                    <a:lnTo>
                      <a:pt x="549878" y="619030"/>
                    </a:lnTo>
                    <a:lnTo>
                      <a:pt x="564261" y="615791"/>
                    </a:lnTo>
                    <a:lnTo>
                      <a:pt x="579215" y="629507"/>
                    </a:lnTo>
                    <a:lnTo>
                      <a:pt x="578548" y="657797"/>
                    </a:lnTo>
                    <a:lnTo>
                      <a:pt x="614743" y="689420"/>
                    </a:lnTo>
                    <a:lnTo>
                      <a:pt x="639794" y="689420"/>
                    </a:lnTo>
                    <a:lnTo>
                      <a:pt x="662559" y="701707"/>
                    </a:lnTo>
                    <a:lnTo>
                      <a:pt x="686085" y="687705"/>
                    </a:lnTo>
                    <a:lnTo>
                      <a:pt x="718661" y="699992"/>
                    </a:lnTo>
                    <a:lnTo>
                      <a:pt x="723709" y="709231"/>
                    </a:lnTo>
                    <a:lnTo>
                      <a:pt x="734568" y="696087"/>
                    </a:lnTo>
                    <a:lnTo>
                      <a:pt x="757333" y="676656"/>
                    </a:lnTo>
                    <a:lnTo>
                      <a:pt x="791337" y="672751"/>
                    </a:lnTo>
                    <a:lnTo>
                      <a:pt x="801910" y="665226"/>
                    </a:lnTo>
                    <a:lnTo>
                      <a:pt x="800385" y="650748"/>
                    </a:lnTo>
                    <a:lnTo>
                      <a:pt x="807244" y="619030"/>
                    </a:lnTo>
                    <a:lnTo>
                      <a:pt x="830770" y="567976"/>
                    </a:lnTo>
                    <a:lnTo>
                      <a:pt x="829723" y="560546"/>
                    </a:lnTo>
                    <a:lnTo>
                      <a:pt x="845344" y="545021"/>
                    </a:lnTo>
                    <a:lnTo>
                      <a:pt x="844391" y="531114"/>
                    </a:lnTo>
                    <a:lnTo>
                      <a:pt x="857631" y="532829"/>
                    </a:lnTo>
                    <a:lnTo>
                      <a:pt x="869156" y="495871"/>
                    </a:lnTo>
                    <a:lnTo>
                      <a:pt x="868108" y="486156"/>
                    </a:lnTo>
                    <a:lnTo>
                      <a:pt x="881063" y="437769"/>
                    </a:lnTo>
                    <a:lnTo>
                      <a:pt x="876205" y="41757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07" name="Google Shape;207;p19"/>
              <p:cNvSpPr/>
              <p:nvPr/>
            </p:nvSpPr>
            <p:spPr>
              <a:xfrm>
                <a:off x="11627929" y="5655817"/>
                <a:ext cx="126967" cy="195357"/>
              </a:xfrm>
              <a:custGeom>
                <a:rect b="b" l="l" r="r" t="t"/>
                <a:pathLst>
                  <a:path extrusionOk="0" h="195357" w="126967">
                    <a:moveTo>
                      <a:pt x="98774" y="96964"/>
                    </a:moveTo>
                    <a:lnTo>
                      <a:pt x="73343" y="88678"/>
                    </a:lnTo>
                    <a:lnTo>
                      <a:pt x="67627" y="60484"/>
                    </a:lnTo>
                    <a:lnTo>
                      <a:pt x="56007" y="60674"/>
                    </a:lnTo>
                    <a:lnTo>
                      <a:pt x="44958" y="44577"/>
                    </a:lnTo>
                    <a:lnTo>
                      <a:pt x="47244" y="31528"/>
                    </a:lnTo>
                    <a:lnTo>
                      <a:pt x="29242" y="15145"/>
                    </a:lnTo>
                    <a:lnTo>
                      <a:pt x="11906" y="0"/>
                    </a:lnTo>
                    <a:lnTo>
                      <a:pt x="0" y="1714"/>
                    </a:lnTo>
                    <a:lnTo>
                      <a:pt x="45053" y="86582"/>
                    </a:lnTo>
                    <a:lnTo>
                      <a:pt x="40862" y="118301"/>
                    </a:lnTo>
                    <a:lnTo>
                      <a:pt x="24574" y="126683"/>
                    </a:lnTo>
                    <a:lnTo>
                      <a:pt x="23908" y="133636"/>
                    </a:lnTo>
                    <a:lnTo>
                      <a:pt x="48863" y="146876"/>
                    </a:lnTo>
                    <a:lnTo>
                      <a:pt x="56959" y="160972"/>
                    </a:lnTo>
                    <a:lnTo>
                      <a:pt x="44577" y="188690"/>
                    </a:lnTo>
                    <a:lnTo>
                      <a:pt x="54959" y="195358"/>
                    </a:lnTo>
                    <a:lnTo>
                      <a:pt x="73057" y="181928"/>
                    </a:lnTo>
                    <a:lnTo>
                      <a:pt x="95440" y="147066"/>
                    </a:lnTo>
                    <a:lnTo>
                      <a:pt x="100965" y="130397"/>
                    </a:lnTo>
                    <a:lnTo>
                      <a:pt x="111823" y="133350"/>
                    </a:lnTo>
                    <a:lnTo>
                      <a:pt x="122587" y="112776"/>
                    </a:lnTo>
                    <a:lnTo>
                      <a:pt x="126968" y="88392"/>
                    </a:lnTo>
                    <a:lnTo>
                      <a:pt x="118014" y="76295"/>
                    </a:lnTo>
                    <a:lnTo>
                      <a:pt x="98774" y="9696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08" name="Google Shape;208;p19"/>
              <p:cNvSpPr/>
              <p:nvPr/>
            </p:nvSpPr>
            <p:spPr>
              <a:xfrm>
                <a:off x="11491340" y="5818028"/>
                <a:ext cx="169068" cy="178022"/>
              </a:xfrm>
              <a:custGeom>
                <a:rect b="b" l="l" r="r" t="t"/>
                <a:pathLst>
                  <a:path extrusionOk="0" h="178022" w="169068">
                    <a:moveTo>
                      <a:pt x="156020" y="14954"/>
                    </a:moveTo>
                    <a:lnTo>
                      <a:pt x="139065" y="26956"/>
                    </a:lnTo>
                    <a:lnTo>
                      <a:pt x="132207" y="0"/>
                    </a:lnTo>
                    <a:lnTo>
                      <a:pt x="113348" y="33623"/>
                    </a:lnTo>
                    <a:lnTo>
                      <a:pt x="105061" y="36004"/>
                    </a:lnTo>
                    <a:lnTo>
                      <a:pt x="89535" y="73914"/>
                    </a:lnTo>
                    <a:lnTo>
                      <a:pt x="58103" y="93536"/>
                    </a:lnTo>
                    <a:lnTo>
                      <a:pt x="56959" y="99822"/>
                    </a:lnTo>
                    <a:lnTo>
                      <a:pt x="38100" y="101727"/>
                    </a:lnTo>
                    <a:lnTo>
                      <a:pt x="10287" y="132493"/>
                    </a:lnTo>
                    <a:lnTo>
                      <a:pt x="11811" y="146590"/>
                    </a:lnTo>
                    <a:lnTo>
                      <a:pt x="0" y="148971"/>
                    </a:lnTo>
                    <a:lnTo>
                      <a:pt x="858" y="163830"/>
                    </a:lnTo>
                    <a:lnTo>
                      <a:pt x="23241" y="164592"/>
                    </a:lnTo>
                    <a:lnTo>
                      <a:pt x="51531" y="178022"/>
                    </a:lnTo>
                    <a:lnTo>
                      <a:pt x="66675" y="174212"/>
                    </a:lnTo>
                    <a:lnTo>
                      <a:pt x="80772" y="157353"/>
                    </a:lnTo>
                    <a:lnTo>
                      <a:pt x="86678" y="124206"/>
                    </a:lnTo>
                    <a:lnTo>
                      <a:pt x="110204" y="102108"/>
                    </a:lnTo>
                    <a:lnTo>
                      <a:pt x="133445" y="97631"/>
                    </a:lnTo>
                    <a:lnTo>
                      <a:pt x="126397" y="85535"/>
                    </a:lnTo>
                    <a:lnTo>
                      <a:pt x="144494" y="70485"/>
                    </a:lnTo>
                    <a:lnTo>
                      <a:pt x="167926" y="42672"/>
                    </a:lnTo>
                    <a:lnTo>
                      <a:pt x="160591" y="35909"/>
                    </a:lnTo>
                    <a:lnTo>
                      <a:pt x="169069" y="19431"/>
                    </a:lnTo>
                    <a:lnTo>
                      <a:pt x="156020" y="1495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09" name="Google Shape;209;p19"/>
              <p:cNvSpPr/>
              <p:nvPr/>
            </p:nvSpPr>
            <p:spPr>
              <a:xfrm>
                <a:off x="11420760" y="5292534"/>
                <a:ext cx="85058" cy="64579"/>
              </a:xfrm>
              <a:custGeom>
                <a:rect b="b" l="l" r="r" t="t"/>
                <a:pathLst>
                  <a:path extrusionOk="0" h="64579" w="85058">
                    <a:moveTo>
                      <a:pt x="51625" y="28861"/>
                    </a:moveTo>
                    <a:lnTo>
                      <a:pt x="42672" y="16097"/>
                    </a:lnTo>
                    <a:lnTo>
                      <a:pt x="13716" y="0"/>
                    </a:lnTo>
                    <a:lnTo>
                      <a:pt x="0" y="3143"/>
                    </a:lnTo>
                    <a:lnTo>
                      <a:pt x="29051" y="39338"/>
                    </a:lnTo>
                    <a:lnTo>
                      <a:pt x="67342" y="64579"/>
                    </a:lnTo>
                    <a:lnTo>
                      <a:pt x="85058" y="50673"/>
                    </a:lnTo>
                    <a:lnTo>
                      <a:pt x="51625" y="2886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10" name="Google Shape;210;p19"/>
              <p:cNvSpPr/>
              <p:nvPr/>
            </p:nvSpPr>
            <p:spPr>
              <a:xfrm>
                <a:off x="11714606" y="5229955"/>
                <a:ext cx="38862" cy="23050"/>
              </a:xfrm>
              <a:custGeom>
                <a:rect b="b" l="l" r="r" t="t"/>
                <a:pathLst>
                  <a:path extrusionOk="0" h="23050" w="38862">
                    <a:moveTo>
                      <a:pt x="38862" y="14669"/>
                    </a:moveTo>
                    <a:lnTo>
                      <a:pt x="19241" y="0"/>
                    </a:lnTo>
                    <a:lnTo>
                      <a:pt x="0" y="12382"/>
                    </a:lnTo>
                    <a:lnTo>
                      <a:pt x="22670" y="23050"/>
                    </a:lnTo>
                    <a:lnTo>
                      <a:pt x="38862" y="1466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11" name="Google Shape;211;p19"/>
              <p:cNvSpPr/>
              <p:nvPr/>
            </p:nvSpPr>
            <p:spPr>
              <a:xfrm>
                <a:off x="11744610" y="5186997"/>
                <a:ext cx="40481" cy="31623"/>
              </a:xfrm>
              <a:custGeom>
                <a:rect b="b" l="l" r="r" t="t"/>
                <a:pathLst>
                  <a:path extrusionOk="0" h="31623" w="40481">
                    <a:moveTo>
                      <a:pt x="2000" y="31623"/>
                    </a:moveTo>
                    <a:lnTo>
                      <a:pt x="33623" y="23051"/>
                    </a:lnTo>
                    <a:lnTo>
                      <a:pt x="40481" y="0"/>
                    </a:lnTo>
                    <a:lnTo>
                      <a:pt x="0" y="14573"/>
                    </a:lnTo>
                    <a:lnTo>
                      <a:pt x="2000" y="3162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12" name="Google Shape;212;p19"/>
              <p:cNvSpPr/>
              <p:nvPr/>
            </p:nvSpPr>
            <p:spPr>
              <a:xfrm>
                <a:off x="11017662" y="5820124"/>
                <a:ext cx="77628" cy="84867"/>
              </a:xfrm>
              <a:custGeom>
                <a:rect b="b" l="l" r="r" t="t"/>
                <a:pathLst>
                  <a:path extrusionOk="0" h="84867" w="77628">
                    <a:moveTo>
                      <a:pt x="50102" y="24289"/>
                    </a:moveTo>
                    <a:lnTo>
                      <a:pt x="1334" y="0"/>
                    </a:lnTo>
                    <a:lnTo>
                      <a:pt x="0" y="20384"/>
                    </a:lnTo>
                    <a:lnTo>
                      <a:pt x="16478" y="51626"/>
                    </a:lnTo>
                    <a:lnTo>
                      <a:pt x="8858" y="54483"/>
                    </a:lnTo>
                    <a:lnTo>
                      <a:pt x="20764" y="74200"/>
                    </a:lnTo>
                    <a:lnTo>
                      <a:pt x="47434" y="84868"/>
                    </a:lnTo>
                    <a:lnTo>
                      <a:pt x="54102" y="63627"/>
                    </a:lnTo>
                    <a:lnTo>
                      <a:pt x="68961" y="75152"/>
                    </a:lnTo>
                    <a:lnTo>
                      <a:pt x="77628" y="46387"/>
                    </a:lnTo>
                    <a:lnTo>
                      <a:pt x="76867" y="11335"/>
                    </a:lnTo>
                    <a:lnTo>
                      <a:pt x="50102" y="2428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13" name="Google Shape;213;p19"/>
              <p:cNvSpPr/>
              <p:nvPr/>
            </p:nvSpPr>
            <p:spPr>
              <a:xfrm>
                <a:off x="11158346" y="4867052"/>
                <a:ext cx="58102" cy="65817"/>
              </a:xfrm>
              <a:custGeom>
                <a:rect b="b" l="l" r="r" t="t"/>
                <a:pathLst>
                  <a:path extrusionOk="0" h="65817" w="58102">
                    <a:moveTo>
                      <a:pt x="0" y="0"/>
                    </a:moveTo>
                    <a:lnTo>
                      <a:pt x="1428" y="15716"/>
                    </a:lnTo>
                    <a:lnTo>
                      <a:pt x="29146" y="33433"/>
                    </a:lnTo>
                    <a:lnTo>
                      <a:pt x="46005" y="65818"/>
                    </a:lnTo>
                    <a:lnTo>
                      <a:pt x="58102" y="48959"/>
                    </a:lnTo>
                    <a:lnTo>
                      <a:pt x="37528" y="17336"/>
                    </a:lnTo>
                    <a:lnTo>
                      <a:pt x="0"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14" name="Google Shape;214;p19"/>
              <p:cNvSpPr/>
              <p:nvPr/>
            </p:nvSpPr>
            <p:spPr>
              <a:xfrm>
                <a:off x="11094909" y="4918106"/>
                <a:ext cx="87534" cy="50958"/>
              </a:xfrm>
              <a:custGeom>
                <a:rect b="b" l="l" r="r" t="t"/>
                <a:pathLst>
                  <a:path extrusionOk="0" h="50958" w="87534">
                    <a:moveTo>
                      <a:pt x="35814" y="50482"/>
                    </a:moveTo>
                    <a:lnTo>
                      <a:pt x="59722" y="50959"/>
                    </a:lnTo>
                    <a:lnTo>
                      <a:pt x="80010" y="26479"/>
                    </a:lnTo>
                    <a:lnTo>
                      <a:pt x="87535" y="12382"/>
                    </a:lnTo>
                    <a:lnTo>
                      <a:pt x="82868" y="0"/>
                    </a:lnTo>
                    <a:lnTo>
                      <a:pt x="62960" y="19431"/>
                    </a:lnTo>
                    <a:lnTo>
                      <a:pt x="55721" y="31051"/>
                    </a:lnTo>
                    <a:lnTo>
                      <a:pt x="34385" y="31051"/>
                    </a:lnTo>
                    <a:lnTo>
                      <a:pt x="14097" y="31051"/>
                    </a:lnTo>
                    <a:lnTo>
                      <a:pt x="0" y="31051"/>
                    </a:lnTo>
                    <a:lnTo>
                      <a:pt x="14478" y="43910"/>
                    </a:lnTo>
                    <a:lnTo>
                      <a:pt x="35814" y="5048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15" name="Google Shape;215;p19"/>
              <p:cNvSpPr/>
              <p:nvPr/>
            </p:nvSpPr>
            <p:spPr>
              <a:xfrm>
                <a:off x="11225783" y="4938299"/>
                <a:ext cx="28861" cy="52006"/>
              </a:xfrm>
              <a:custGeom>
                <a:rect b="b" l="l" r="r" t="t"/>
                <a:pathLst>
                  <a:path extrusionOk="0" h="52006" w="28861">
                    <a:moveTo>
                      <a:pt x="0" y="28099"/>
                    </a:moveTo>
                    <a:lnTo>
                      <a:pt x="12097" y="39148"/>
                    </a:lnTo>
                    <a:lnTo>
                      <a:pt x="11525" y="45148"/>
                    </a:lnTo>
                    <a:lnTo>
                      <a:pt x="23241" y="52006"/>
                    </a:lnTo>
                    <a:lnTo>
                      <a:pt x="28861" y="35528"/>
                    </a:lnTo>
                    <a:lnTo>
                      <a:pt x="381" y="0"/>
                    </a:lnTo>
                    <a:lnTo>
                      <a:pt x="0" y="2809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16" name="Google Shape;216;p19"/>
              <p:cNvSpPr/>
              <p:nvPr/>
            </p:nvSpPr>
            <p:spPr>
              <a:xfrm>
                <a:off x="11330368" y="5036121"/>
                <a:ext cx="31051" cy="28765"/>
              </a:xfrm>
              <a:custGeom>
                <a:rect b="b" l="l" r="r" t="t"/>
                <a:pathLst>
                  <a:path extrusionOk="0" h="28765" w="31051">
                    <a:moveTo>
                      <a:pt x="5619" y="22288"/>
                    </a:moveTo>
                    <a:lnTo>
                      <a:pt x="23717" y="28765"/>
                    </a:lnTo>
                    <a:lnTo>
                      <a:pt x="31051" y="14669"/>
                    </a:lnTo>
                    <a:lnTo>
                      <a:pt x="0" y="0"/>
                    </a:lnTo>
                    <a:lnTo>
                      <a:pt x="5619" y="2228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17" name="Google Shape;217;p19"/>
              <p:cNvSpPr/>
              <p:nvPr/>
            </p:nvSpPr>
            <p:spPr>
              <a:xfrm>
                <a:off x="11305317" y="4983067"/>
                <a:ext cx="35432" cy="42386"/>
              </a:xfrm>
              <a:custGeom>
                <a:rect b="b" l="l" r="r" t="t"/>
                <a:pathLst>
                  <a:path extrusionOk="0" h="42386" w="35432">
                    <a:moveTo>
                      <a:pt x="35433" y="20765"/>
                    </a:moveTo>
                    <a:lnTo>
                      <a:pt x="0" y="0"/>
                    </a:lnTo>
                    <a:lnTo>
                      <a:pt x="2000" y="20384"/>
                    </a:lnTo>
                    <a:lnTo>
                      <a:pt x="35433" y="42386"/>
                    </a:lnTo>
                    <a:lnTo>
                      <a:pt x="35433" y="2076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18" name="Google Shape;218;p19"/>
              <p:cNvSpPr/>
              <p:nvPr/>
            </p:nvSpPr>
            <p:spPr>
              <a:xfrm>
                <a:off x="11267026" y="4999926"/>
                <a:ext cx="39338" cy="35718"/>
              </a:xfrm>
              <a:custGeom>
                <a:rect b="b" l="l" r="r" t="t"/>
                <a:pathLst>
                  <a:path extrusionOk="0" h="35718" w="39338">
                    <a:moveTo>
                      <a:pt x="0" y="0"/>
                    </a:moveTo>
                    <a:lnTo>
                      <a:pt x="9906" y="22384"/>
                    </a:lnTo>
                    <a:lnTo>
                      <a:pt x="32957" y="35719"/>
                    </a:lnTo>
                    <a:lnTo>
                      <a:pt x="39338" y="25717"/>
                    </a:lnTo>
                    <a:lnTo>
                      <a:pt x="27813" y="13335"/>
                    </a:lnTo>
                    <a:lnTo>
                      <a:pt x="0"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19" name="Google Shape;219;p19"/>
              <p:cNvSpPr/>
              <p:nvPr/>
            </p:nvSpPr>
            <p:spPr>
              <a:xfrm>
                <a:off x="11378374" y="5062696"/>
                <a:ext cx="28098" cy="19621"/>
              </a:xfrm>
              <a:custGeom>
                <a:rect b="b" l="l" r="r" t="t"/>
                <a:pathLst>
                  <a:path extrusionOk="0" h="19621" w="28098">
                    <a:moveTo>
                      <a:pt x="0" y="0"/>
                    </a:moveTo>
                    <a:lnTo>
                      <a:pt x="1619" y="16764"/>
                    </a:lnTo>
                    <a:lnTo>
                      <a:pt x="28099" y="19621"/>
                    </a:lnTo>
                    <a:lnTo>
                      <a:pt x="16383" y="2857"/>
                    </a:lnTo>
                    <a:lnTo>
                      <a:pt x="0"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20" name="Google Shape;220;p19"/>
              <p:cNvSpPr/>
              <p:nvPr/>
            </p:nvSpPr>
            <p:spPr>
              <a:xfrm>
                <a:off x="11358466" y="5008975"/>
                <a:ext cx="26193" cy="37719"/>
              </a:xfrm>
              <a:custGeom>
                <a:rect b="b" l="l" r="r" t="t"/>
                <a:pathLst>
                  <a:path extrusionOk="0" h="37719" w="26193">
                    <a:moveTo>
                      <a:pt x="15526" y="476"/>
                    </a:moveTo>
                    <a:lnTo>
                      <a:pt x="0" y="0"/>
                    </a:lnTo>
                    <a:lnTo>
                      <a:pt x="3715" y="19145"/>
                    </a:lnTo>
                    <a:lnTo>
                      <a:pt x="26194" y="37719"/>
                    </a:lnTo>
                    <a:lnTo>
                      <a:pt x="15526" y="47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21" name="Google Shape;221;p19"/>
              <p:cNvSpPr/>
              <p:nvPr/>
            </p:nvSpPr>
            <p:spPr>
              <a:xfrm>
                <a:off x="7050594" y="6221983"/>
                <a:ext cx="44481" cy="32956"/>
              </a:xfrm>
              <a:custGeom>
                <a:rect b="b" l="l" r="r" t="t"/>
                <a:pathLst>
                  <a:path extrusionOk="0" h="32956" w="44481">
                    <a:moveTo>
                      <a:pt x="10573" y="0"/>
                    </a:moveTo>
                    <a:lnTo>
                      <a:pt x="0" y="10192"/>
                    </a:lnTo>
                    <a:lnTo>
                      <a:pt x="22193" y="16478"/>
                    </a:lnTo>
                    <a:lnTo>
                      <a:pt x="44482" y="32956"/>
                    </a:lnTo>
                    <a:lnTo>
                      <a:pt x="36481" y="4191"/>
                    </a:lnTo>
                    <a:lnTo>
                      <a:pt x="10573"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22" name="Google Shape;222;p19"/>
              <p:cNvSpPr/>
              <p:nvPr/>
            </p:nvSpPr>
            <p:spPr>
              <a:xfrm>
                <a:off x="6545484" y="6133782"/>
                <a:ext cx="37147" cy="30670"/>
              </a:xfrm>
              <a:custGeom>
                <a:rect b="b" l="l" r="r" t="t"/>
                <a:pathLst>
                  <a:path extrusionOk="0" h="30670" w="37147">
                    <a:moveTo>
                      <a:pt x="0" y="15335"/>
                    </a:moveTo>
                    <a:lnTo>
                      <a:pt x="6286" y="30671"/>
                    </a:lnTo>
                    <a:lnTo>
                      <a:pt x="24193" y="24289"/>
                    </a:lnTo>
                    <a:lnTo>
                      <a:pt x="37147" y="0"/>
                    </a:lnTo>
                    <a:lnTo>
                      <a:pt x="0" y="1533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23" name="Google Shape;223;p19"/>
              <p:cNvSpPr/>
              <p:nvPr/>
            </p:nvSpPr>
            <p:spPr>
              <a:xfrm>
                <a:off x="6578440" y="6138449"/>
                <a:ext cx="43053" cy="35623"/>
              </a:xfrm>
              <a:custGeom>
                <a:rect b="b" l="l" r="r" t="t"/>
                <a:pathLst>
                  <a:path extrusionOk="0" h="35623" w="43053">
                    <a:moveTo>
                      <a:pt x="16669" y="0"/>
                    </a:moveTo>
                    <a:lnTo>
                      <a:pt x="0" y="27527"/>
                    </a:lnTo>
                    <a:lnTo>
                      <a:pt x="8382" y="35623"/>
                    </a:lnTo>
                    <a:lnTo>
                      <a:pt x="43053" y="14573"/>
                    </a:lnTo>
                    <a:lnTo>
                      <a:pt x="28575" y="2667"/>
                    </a:lnTo>
                    <a:lnTo>
                      <a:pt x="16669"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24" name="Google Shape;224;p19"/>
              <p:cNvSpPr/>
              <p:nvPr/>
            </p:nvSpPr>
            <p:spPr>
              <a:xfrm>
                <a:off x="8128539" y="4956206"/>
                <a:ext cx="262413" cy="282987"/>
              </a:xfrm>
              <a:custGeom>
                <a:rect b="b" l="l" r="r" t="t"/>
                <a:pathLst>
                  <a:path extrusionOk="0" h="282987" w="262413">
                    <a:moveTo>
                      <a:pt x="222599" y="244983"/>
                    </a:moveTo>
                    <a:lnTo>
                      <a:pt x="222123" y="168688"/>
                    </a:lnTo>
                    <a:lnTo>
                      <a:pt x="262414" y="168688"/>
                    </a:lnTo>
                    <a:lnTo>
                      <a:pt x="262414" y="119539"/>
                    </a:lnTo>
                    <a:lnTo>
                      <a:pt x="223933" y="128968"/>
                    </a:lnTo>
                    <a:lnTo>
                      <a:pt x="226219" y="95345"/>
                    </a:lnTo>
                    <a:lnTo>
                      <a:pt x="219075" y="84296"/>
                    </a:lnTo>
                    <a:lnTo>
                      <a:pt x="222123" y="66770"/>
                    </a:lnTo>
                    <a:lnTo>
                      <a:pt x="216503" y="50578"/>
                    </a:lnTo>
                    <a:lnTo>
                      <a:pt x="222123" y="33623"/>
                    </a:lnTo>
                    <a:lnTo>
                      <a:pt x="191643" y="33623"/>
                    </a:lnTo>
                    <a:lnTo>
                      <a:pt x="191643" y="22860"/>
                    </a:lnTo>
                    <a:lnTo>
                      <a:pt x="166688" y="26670"/>
                    </a:lnTo>
                    <a:lnTo>
                      <a:pt x="163830" y="52197"/>
                    </a:lnTo>
                    <a:lnTo>
                      <a:pt x="124968" y="52197"/>
                    </a:lnTo>
                    <a:lnTo>
                      <a:pt x="106299" y="23336"/>
                    </a:lnTo>
                    <a:lnTo>
                      <a:pt x="108299" y="9239"/>
                    </a:lnTo>
                    <a:lnTo>
                      <a:pt x="101346" y="0"/>
                    </a:lnTo>
                    <a:lnTo>
                      <a:pt x="24003" y="0"/>
                    </a:lnTo>
                    <a:lnTo>
                      <a:pt x="24003" y="0"/>
                    </a:lnTo>
                    <a:lnTo>
                      <a:pt x="15240" y="10954"/>
                    </a:lnTo>
                    <a:lnTo>
                      <a:pt x="35814" y="54769"/>
                    </a:lnTo>
                    <a:lnTo>
                      <a:pt x="35814" y="62960"/>
                    </a:lnTo>
                    <a:lnTo>
                      <a:pt x="27146" y="71152"/>
                    </a:lnTo>
                    <a:lnTo>
                      <a:pt x="44196" y="108299"/>
                    </a:lnTo>
                    <a:lnTo>
                      <a:pt x="44863" y="134874"/>
                    </a:lnTo>
                    <a:lnTo>
                      <a:pt x="17050" y="173831"/>
                    </a:lnTo>
                    <a:lnTo>
                      <a:pt x="9144" y="215074"/>
                    </a:lnTo>
                    <a:lnTo>
                      <a:pt x="0" y="230981"/>
                    </a:lnTo>
                    <a:lnTo>
                      <a:pt x="953" y="264890"/>
                    </a:lnTo>
                    <a:lnTo>
                      <a:pt x="1143" y="272320"/>
                    </a:lnTo>
                    <a:lnTo>
                      <a:pt x="13621" y="272320"/>
                    </a:lnTo>
                    <a:lnTo>
                      <a:pt x="25337" y="260509"/>
                    </a:lnTo>
                    <a:lnTo>
                      <a:pt x="41053" y="260509"/>
                    </a:lnTo>
                    <a:lnTo>
                      <a:pt x="52769" y="273177"/>
                    </a:lnTo>
                    <a:lnTo>
                      <a:pt x="144875" y="273177"/>
                    </a:lnTo>
                    <a:lnTo>
                      <a:pt x="154019" y="282988"/>
                    </a:lnTo>
                    <a:lnTo>
                      <a:pt x="207073" y="282988"/>
                    </a:lnTo>
                    <a:lnTo>
                      <a:pt x="249650" y="272129"/>
                    </a:lnTo>
                    <a:lnTo>
                      <a:pt x="249650" y="272129"/>
                    </a:lnTo>
                    <a:lnTo>
                      <a:pt x="222599" y="24498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25" name="Google Shape;225;p19"/>
              <p:cNvSpPr/>
              <p:nvPr/>
            </p:nvSpPr>
            <p:spPr>
              <a:xfrm>
                <a:off x="8497633" y="4843811"/>
                <a:ext cx="46005" cy="39909"/>
              </a:xfrm>
              <a:custGeom>
                <a:rect b="b" l="l" r="r" t="t"/>
                <a:pathLst>
                  <a:path extrusionOk="0" h="39909" w="46005">
                    <a:moveTo>
                      <a:pt x="21812" y="29718"/>
                    </a:moveTo>
                    <a:lnTo>
                      <a:pt x="37910" y="30575"/>
                    </a:lnTo>
                    <a:lnTo>
                      <a:pt x="46006" y="30575"/>
                    </a:lnTo>
                    <a:lnTo>
                      <a:pt x="34862" y="0"/>
                    </a:lnTo>
                    <a:lnTo>
                      <a:pt x="11049" y="9144"/>
                    </a:lnTo>
                    <a:lnTo>
                      <a:pt x="0" y="27527"/>
                    </a:lnTo>
                    <a:lnTo>
                      <a:pt x="4286" y="39910"/>
                    </a:lnTo>
                    <a:lnTo>
                      <a:pt x="20955" y="37052"/>
                    </a:lnTo>
                    <a:lnTo>
                      <a:pt x="21812" y="2971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26" name="Google Shape;226;p19"/>
              <p:cNvSpPr/>
              <p:nvPr/>
            </p:nvSpPr>
            <p:spPr>
              <a:xfrm>
                <a:off x="8501919" y="4873529"/>
                <a:ext cx="43338" cy="54387"/>
              </a:xfrm>
              <a:custGeom>
                <a:rect b="b" l="l" r="r" t="t"/>
                <a:pathLst>
                  <a:path extrusionOk="0" h="54387" w="43338">
                    <a:moveTo>
                      <a:pt x="31813" y="15907"/>
                    </a:moveTo>
                    <a:lnTo>
                      <a:pt x="33623" y="857"/>
                    </a:lnTo>
                    <a:lnTo>
                      <a:pt x="17526" y="0"/>
                    </a:lnTo>
                    <a:lnTo>
                      <a:pt x="16669" y="7334"/>
                    </a:lnTo>
                    <a:lnTo>
                      <a:pt x="0" y="10192"/>
                    </a:lnTo>
                    <a:lnTo>
                      <a:pt x="4858" y="27337"/>
                    </a:lnTo>
                    <a:lnTo>
                      <a:pt x="11144" y="26765"/>
                    </a:lnTo>
                    <a:lnTo>
                      <a:pt x="17716" y="54388"/>
                    </a:lnTo>
                    <a:lnTo>
                      <a:pt x="17716" y="54388"/>
                    </a:lnTo>
                    <a:lnTo>
                      <a:pt x="43339" y="26765"/>
                    </a:lnTo>
                    <a:lnTo>
                      <a:pt x="43339" y="16193"/>
                    </a:lnTo>
                    <a:lnTo>
                      <a:pt x="31813" y="1590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27" name="Google Shape;227;p19"/>
              <p:cNvSpPr/>
              <p:nvPr/>
            </p:nvSpPr>
            <p:spPr>
              <a:xfrm>
                <a:off x="8350662" y="5012785"/>
                <a:ext cx="243744" cy="234315"/>
              </a:xfrm>
              <a:custGeom>
                <a:rect b="b" l="l" r="r" t="t"/>
                <a:pathLst>
                  <a:path extrusionOk="0" h="234315" w="243744">
                    <a:moveTo>
                      <a:pt x="214408" y="8001"/>
                    </a:moveTo>
                    <a:lnTo>
                      <a:pt x="200692" y="2477"/>
                    </a:lnTo>
                    <a:lnTo>
                      <a:pt x="200692" y="2477"/>
                    </a:lnTo>
                    <a:lnTo>
                      <a:pt x="202121" y="6858"/>
                    </a:lnTo>
                    <a:lnTo>
                      <a:pt x="198691" y="17812"/>
                    </a:lnTo>
                    <a:lnTo>
                      <a:pt x="180880" y="8668"/>
                    </a:lnTo>
                    <a:lnTo>
                      <a:pt x="178975" y="0"/>
                    </a:lnTo>
                    <a:lnTo>
                      <a:pt x="149923" y="7525"/>
                    </a:lnTo>
                    <a:lnTo>
                      <a:pt x="137065" y="22860"/>
                    </a:lnTo>
                    <a:lnTo>
                      <a:pt x="145161" y="40481"/>
                    </a:lnTo>
                    <a:lnTo>
                      <a:pt x="139827" y="76867"/>
                    </a:lnTo>
                    <a:lnTo>
                      <a:pt x="157067" y="97727"/>
                    </a:lnTo>
                    <a:lnTo>
                      <a:pt x="172212" y="92583"/>
                    </a:lnTo>
                    <a:lnTo>
                      <a:pt x="172212" y="123920"/>
                    </a:lnTo>
                    <a:lnTo>
                      <a:pt x="154400" y="123920"/>
                    </a:lnTo>
                    <a:lnTo>
                      <a:pt x="138874" y="102775"/>
                    </a:lnTo>
                    <a:lnTo>
                      <a:pt x="120777" y="92869"/>
                    </a:lnTo>
                    <a:lnTo>
                      <a:pt x="112109" y="79439"/>
                    </a:lnTo>
                    <a:lnTo>
                      <a:pt x="101346" y="88392"/>
                    </a:lnTo>
                    <a:lnTo>
                      <a:pt x="76105" y="81058"/>
                    </a:lnTo>
                    <a:lnTo>
                      <a:pt x="72771" y="68390"/>
                    </a:lnTo>
                    <a:lnTo>
                      <a:pt x="58198" y="74295"/>
                    </a:lnTo>
                    <a:lnTo>
                      <a:pt x="52292" y="58674"/>
                    </a:lnTo>
                    <a:lnTo>
                      <a:pt x="40291" y="62960"/>
                    </a:lnTo>
                    <a:lnTo>
                      <a:pt x="40291" y="112109"/>
                    </a:lnTo>
                    <a:lnTo>
                      <a:pt x="0" y="112109"/>
                    </a:lnTo>
                    <a:lnTo>
                      <a:pt x="476" y="188405"/>
                    </a:lnTo>
                    <a:lnTo>
                      <a:pt x="27527" y="215551"/>
                    </a:lnTo>
                    <a:lnTo>
                      <a:pt x="46958" y="210598"/>
                    </a:lnTo>
                    <a:lnTo>
                      <a:pt x="65151" y="212693"/>
                    </a:lnTo>
                    <a:lnTo>
                      <a:pt x="74104" y="228029"/>
                    </a:lnTo>
                    <a:lnTo>
                      <a:pt x="90583" y="224790"/>
                    </a:lnTo>
                    <a:lnTo>
                      <a:pt x="104108" y="234315"/>
                    </a:lnTo>
                    <a:lnTo>
                      <a:pt x="114395" y="228124"/>
                    </a:lnTo>
                    <a:lnTo>
                      <a:pt x="124492" y="207550"/>
                    </a:lnTo>
                    <a:lnTo>
                      <a:pt x="147066" y="197644"/>
                    </a:lnTo>
                    <a:lnTo>
                      <a:pt x="149638" y="183356"/>
                    </a:lnTo>
                    <a:lnTo>
                      <a:pt x="168973" y="174975"/>
                    </a:lnTo>
                    <a:lnTo>
                      <a:pt x="183261" y="176022"/>
                    </a:lnTo>
                    <a:lnTo>
                      <a:pt x="178975" y="158972"/>
                    </a:lnTo>
                    <a:lnTo>
                      <a:pt x="238411" y="138017"/>
                    </a:lnTo>
                    <a:lnTo>
                      <a:pt x="229743" y="121063"/>
                    </a:lnTo>
                    <a:lnTo>
                      <a:pt x="241363" y="95060"/>
                    </a:lnTo>
                    <a:lnTo>
                      <a:pt x="236601" y="62008"/>
                    </a:lnTo>
                    <a:lnTo>
                      <a:pt x="243745" y="55817"/>
                    </a:lnTo>
                    <a:lnTo>
                      <a:pt x="234029" y="22574"/>
                    </a:lnTo>
                    <a:lnTo>
                      <a:pt x="219551" y="19145"/>
                    </a:lnTo>
                    <a:lnTo>
                      <a:pt x="214408" y="800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28" name="Google Shape;228;p19"/>
              <p:cNvSpPr/>
              <p:nvPr/>
            </p:nvSpPr>
            <p:spPr>
              <a:xfrm>
                <a:off x="8519635" y="4840192"/>
                <a:ext cx="236696" cy="258889"/>
              </a:xfrm>
              <a:custGeom>
                <a:rect b="b" l="l" r="r" t="t"/>
                <a:pathLst>
                  <a:path extrusionOk="0" h="258889" w="236696">
                    <a:moveTo>
                      <a:pt x="175831" y="52864"/>
                    </a:moveTo>
                    <a:lnTo>
                      <a:pt x="93345" y="0"/>
                    </a:lnTo>
                    <a:lnTo>
                      <a:pt x="77248" y="25527"/>
                    </a:lnTo>
                    <a:lnTo>
                      <a:pt x="88297" y="30956"/>
                    </a:lnTo>
                    <a:lnTo>
                      <a:pt x="76390" y="41910"/>
                    </a:lnTo>
                    <a:lnTo>
                      <a:pt x="55245" y="37338"/>
                    </a:lnTo>
                    <a:lnTo>
                      <a:pt x="45053" y="49244"/>
                    </a:lnTo>
                    <a:lnTo>
                      <a:pt x="39053" y="30956"/>
                    </a:lnTo>
                    <a:lnTo>
                      <a:pt x="45911" y="11811"/>
                    </a:lnTo>
                    <a:lnTo>
                      <a:pt x="41148" y="3620"/>
                    </a:lnTo>
                    <a:lnTo>
                      <a:pt x="12859" y="3620"/>
                    </a:lnTo>
                    <a:lnTo>
                      <a:pt x="24003" y="34195"/>
                    </a:lnTo>
                    <a:lnTo>
                      <a:pt x="15907" y="34195"/>
                    </a:lnTo>
                    <a:lnTo>
                      <a:pt x="14097" y="49244"/>
                    </a:lnTo>
                    <a:lnTo>
                      <a:pt x="25622" y="49530"/>
                    </a:lnTo>
                    <a:lnTo>
                      <a:pt x="25622" y="60103"/>
                    </a:lnTo>
                    <a:lnTo>
                      <a:pt x="0" y="87725"/>
                    </a:lnTo>
                    <a:lnTo>
                      <a:pt x="0" y="87725"/>
                    </a:lnTo>
                    <a:lnTo>
                      <a:pt x="10382" y="131159"/>
                    </a:lnTo>
                    <a:lnTo>
                      <a:pt x="21431" y="144018"/>
                    </a:lnTo>
                    <a:lnTo>
                      <a:pt x="31718" y="175070"/>
                    </a:lnTo>
                    <a:lnTo>
                      <a:pt x="45434" y="180594"/>
                    </a:lnTo>
                    <a:lnTo>
                      <a:pt x="50578" y="191738"/>
                    </a:lnTo>
                    <a:lnTo>
                      <a:pt x="65056" y="195167"/>
                    </a:lnTo>
                    <a:lnTo>
                      <a:pt x="87249" y="200311"/>
                    </a:lnTo>
                    <a:lnTo>
                      <a:pt x="106109" y="214979"/>
                    </a:lnTo>
                    <a:lnTo>
                      <a:pt x="106109" y="240506"/>
                    </a:lnTo>
                    <a:lnTo>
                      <a:pt x="114586" y="251746"/>
                    </a:lnTo>
                    <a:lnTo>
                      <a:pt x="131254" y="242697"/>
                    </a:lnTo>
                    <a:lnTo>
                      <a:pt x="144589" y="258890"/>
                    </a:lnTo>
                    <a:lnTo>
                      <a:pt x="158115" y="247555"/>
                    </a:lnTo>
                    <a:lnTo>
                      <a:pt x="168021" y="253937"/>
                    </a:lnTo>
                    <a:lnTo>
                      <a:pt x="180404" y="240983"/>
                    </a:lnTo>
                    <a:lnTo>
                      <a:pt x="192310" y="247555"/>
                    </a:lnTo>
                    <a:lnTo>
                      <a:pt x="236696" y="224314"/>
                    </a:lnTo>
                    <a:lnTo>
                      <a:pt x="231934" y="220790"/>
                    </a:lnTo>
                    <a:lnTo>
                      <a:pt x="215741" y="209645"/>
                    </a:lnTo>
                    <a:lnTo>
                      <a:pt x="207073" y="169259"/>
                    </a:lnTo>
                    <a:lnTo>
                      <a:pt x="206312" y="157639"/>
                    </a:lnTo>
                    <a:lnTo>
                      <a:pt x="212884" y="138589"/>
                    </a:lnTo>
                    <a:lnTo>
                      <a:pt x="196215" y="116396"/>
                    </a:lnTo>
                    <a:lnTo>
                      <a:pt x="203930" y="88868"/>
                    </a:lnTo>
                    <a:lnTo>
                      <a:pt x="170402" y="64770"/>
                    </a:lnTo>
                    <a:lnTo>
                      <a:pt x="175831" y="5286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29" name="Google Shape;229;p19"/>
              <p:cNvSpPr/>
              <p:nvPr/>
            </p:nvSpPr>
            <p:spPr>
              <a:xfrm>
                <a:off x="8763094" y="4534534"/>
                <a:ext cx="226980" cy="320992"/>
              </a:xfrm>
              <a:custGeom>
                <a:rect b="b" l="l" r="r" t="t"/>
                <a:pathLst>
                  <a:path extrusionOk="0" h="320992" w="226980">
                    <a:moveTo>
                      <a:pt x="21527" y="301943"/>
                    </a:moveTo>
                    <a:lnTo>
                      <a:pt x="73628" y="248317"/>
                    </a:lnTo>
                    <a:lnTo>
                      <a:pt x="109728" y="224219"/>
                    </a:lnTo>
                    <a:lnTo>
                      <a:pt x="166592" y="153448"/>
                    </a:lnTo>
                    <a:lnTo>
                      <a:pt x="214313" y="61341"/>
                    </a:lnTo>
                    <a:lnTo>
                      <a:pt x="215741" y="40291"/>
                    </a:lnTo>
                    <a:lnTo>
                      <a:pt x="226981" y="37243"/>
                    </a:lnTo>
                    <a:lnTo>
                      <a:pt x="224123" y="4001"/>
                    </a:lnTo>
                    <a:lnTo>
                      <a:pt x="213265" y="0"/>
                    </a:lnTo>
                    <a:lnTo>
                      <a:pt x="198025" y="11525"/>
                    </a:lnTo>
                    <a:lnTo>
                      <a:pt x="139827" y="19526"/>
                    </a:lnTo>
                    <a:lnTo>
                      <a:pt x="119158" y="31433"/>
                    </a:lnTo>
                    <a:lnTo>
                      <a:pt x="103537" y="23241"/>
                    </a:lnTo>
                    <a:lnTo>
                      <a:pt x="85915" y="38005"/>
                    </a:lnTo>
                    <a:lnTo>
                      <a:pt x="72104" y="37243"/>
                    </a:lnTo>
                    <a:lnTo>
                      <a:pt x="52102" y="14288"/>
                    </a:lnTo>
                    <a:lnTo>
                      <a:pt x="36195" y="40767"/>
                    </a:lnTo>
                    <a:lnTo>
                      <a:pt x="63151" y="77724"/>
                    </a:lnTo>
                    <a:lnTo>
                      <a:pt x="124587" y="98679"/>
                    </a:lnTo>
                    <a:lnTo>
                      <a:pt x="148876" y="98679"/>
                    </a:lnTo>
                    <a:lnTo>
                      <a:pt x="86963" y="173546"/>
                    </a:lnTo>
                    <a:lnTo>
                      <a:pt x="65722" y="166688"/>
                    </a:lnTo>
                    <a:lnTo>
                      <a:pt x="46101" y="177070"/>
                    </a:lnTo>
                    <a:lnTo>
                      <a:pt x="43625" y="190024"/>
                    </a:lnTo>
                    <a:lnTo>
                      <a:pt x="23908" y="190024"/>
                    </a:lnTo>
                    <a:lnTo>
                      <a:pt x="0" y="222599"/>
                    </a:lnTo>
                    <a:lnTo>
                      <a:pt x="0" y="306229"/>
                    </a:lnTo>
                    <a:lnTo>
                      <a:pt x="10954" y="320993"/>
                    </a:lnTo>
                    <a:lnTo>
                      <a:pt x="12954" y="317373"/>
                    </a:lnTo>
                    <a:lnTo>
                      <a:pt x="21527" y="30194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30" name="Google Shape;230;p19"/>
              <p:cNvSpPr/>
              <p:nvPr/>
            </p:nvSpPr>
            <p:spPr>
              <a:xfrm>
                <a:off x="8663939" y="4394612"/>
                <a:ext cx="146018" cy="133064"/>
              </a:xfrm>
              <a:custGeom>
                <a:rect b="b" l="l" r="r" t="t"/>
                <a:pathLst>
                  <a:path extrusionOk="0" h="133064" w="146018">
                    <a:moveTo>
                      <a:pt x="26479" y="12478"/>
                    </a:moveTo>
                    <a:lnTo>
                      <a:pt x="6858" y="31623"/>
                    </a:lnTo>
                    <a:lnTo>
                      <a:pt x="14764" y="47434"/>
                    </a:lnTo>
                    <a:lnTo>
                      <a:pt x="0" y="70866"/>
                    </a:lnTo>
                    <a:lnTo>
                      <a:pt x="3524" y="95821"/>
                    </a:lnTo>
                    <a:lnTo>
                      <a:pt x="19145" y="87820"/>
                    </a:lnTo>
                    <a:lnTo>
                      <a:pt x="24003" y="95536"/>
                    </a:lnTo>
                    <a:lnTo>
                      <a:pt x="37147" y="81820"/>
                    </a:lnTo>
                    <a:lnTo>
                      <a:pt x="42481" y="89630"/>
                    </a:lnTo>
                    <a:lnTo>
                      <a:pt x="56197" y="81915"/>
                    </a:lnTo>
                    <a:lnTo>
                      <a:pt x="61627" y="90678"/>
                    </a:lnTo>
                    <a:lnTo>
                      <a:pt x="92012" y="95536"/>
                    </a:lnTo>
                    <a:lnTo>
                      <a:pt x="123063" y="133064"/>
                    </a:lnTo>
                    <a:lnTo>
                      <a:pt x="144875" y="125635"/>
                    </a:lnTo>
                    <a:lnTo>
                      <a:pt x="146018" y="123253"/>
                    </a:lnTo>
                    <a:lnTo>
                      <a:pt x="103632" y="77152"/>
                    </a:lnTo>
                    <a:lnTo>
                      <a:pt x="72200" y="66484"/>
                    </a:lnTo>
                    <a:lnTo>
                      <a:pt x="58103" y="20383"/>
                    </a:lnTo>
                    <a:lnTo>
                      <a:pt x="49339" y="0"/>
                    </a:lnTo>
                    <a:lnTo>
                      <a:pt x="37147" y="18383"/>
                    </a:lnTo>
                    <a:lnTo>
                      <a:pt x="26479" y="1247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31" name="Google Shape;231;p19"/>
              <p:cNvSpPr/>
              <p:nvPr/>
            </p:nvSpPr>
            <p:spPr>
              <a:xfrm>
                <a:off x="8775667" y="4520247"/>
                <a:ext cx="39528" cy="55054"/>
              </a:xfrm>
              <a:custGeom>
                <a:rect b="b" l="l" r="r" t="t"/>
                <a:pathLst>
                  <a:path extrusionOk="0" h="55054" w="39528">
                    <a:moveTo>
                      <a:pt x="2191" y="46958"/>
                    </a:moveTo>
                    <a:lnTo>
                      <a:pt x="23622" y="55054"/>
                    </a:lnTo>
                    <a:lnTo>
                      <a:pt x="39529" y="28575"/>
                    </a:lnTo>
                    <a:lnTo>
                      <a:pt x="37433" y="26289"/>
                    </a:lnTo>
                    <a:lnTo>
                      <a:pt x="21241" y="25432"/>
                    </a:lnTo>
                    <a:lnTo>
                      <a:pt x="33147" y="0"/>
                    </a:lnTo>
                    <a:lnTo>
                      <a:pt x="11335" y="7429"/>
                    </a:lnTo>
                    <a:lnTo>
                      <a:pt x="0" y="24479"/>
                    </a:lnTo>
                    <a:lnTo>
                      <a:pt x="2191" y="4695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32" name="Google Shape;232;p19"/>
              <p:cNvSpPr/>
              <p:nvPr/>
            </p:nvSpPr>
            <p:spPr>
              <a:xfrm>
                <a:off x="8515825" y="4724939"/>
                <a:ext cx="118681" cy="125253"/>
              </a:xfrm>
              <a:custGeom>
                <a:rect b="b" l="l" r="r" t="t"/>
                <a:pathLst>
                  <a:path extrusionOk="0" h="125253" w="118681">
                    <a:moveTo>
                      <a:pt x="118681" y="54102"/>
                    </a:moveTo>
                    <a:lnTo>
                      <a:pt x="113252" y="29432"/>
                    </a:lnTo>
                    <a:lnTo>
                      <a:pt x="102394" y="18669"/>
                    </a:lnTo>
                    <a:lnTo>
                      <a:pt x="106585" y="9334"/>
                    </a:lnTo>
                    <a:lnTo>
                      <a:pt x="92488" y="0"/>
                    </a:lnTo>
                    <a:lnTo>
                      <a:pt x="81820" y="11144"/>
                    </a:lnTo>
                    <a:lnTo>
                      <a:pt x="72676" y="5334"/>
                    </a:lnTo>
                    <a:lnTo>
                      <a:pt x="53626" y="11144"/>
                    </a:lnTo>
                    <a:lnTo>
                      <a:pt x="35338" y="3238"/>
                    </a:lnTo>
                    <a:lnTo>
                      <a:pt x="23908" y="21431"/>
                    </a:lnTo>
                    <a:lnTo>
                      <a:pt x="29432" y="29813"/>
                    </a:lnTo>
                    <a:lnTo>
                      <a:pt x="25813" y="39243"/>
                    </a:lnTo>
                    <a:lnTo>
                      <a:pt x="36957" y="48006"/>
                    </a:lnTo>
                    <a:lnTo>
                      <a:pt x="14573" y="67818"/>
                    </a:lnTo>
                    <a:lnTo>
                      <a:pt x="2000" y="91535"/>
                    </a:lnTo>
                    <a:lnTo>
                      <a:pt x="0" y="125254"/>
                    </a:lnTo>
                    <a:lnTo>
                      <a:pt x="16669" y="118872"/>
                    </a:lnTo>
                    <a:lnTo>
                      <a:pt x="44958" y="118872"/>
                    </a:lnTo>
                    <a:lnTo>
                      <a:pt x="42863" y="115252"/>
                    </a:lnTo>
                    <a:lnTo>
                      <a:pt x="53054" y="97917"/>
                    </a:lnTo>
                    <a:lnTo>
                      <a:pt x="95250" y="93250"/>
                    </a:lnTo>
                    <a:lnTo>
                      <a:pt x="102679" y="72771"/>
                    </a:lnTo>
                    <a:lnTo>
                      <a:pt x="118681" y="5410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33" name="Google Shape;233;p19"/>
              <p:cNvSpPr/>
              <p:nvPr/>
            </p:nvSpPr>
            <p:spPr>
              <a:xfrm>
                <a:off x="8608313" y="4711604"/>
                <a:ext cx="175164" cy="217455"/>
              </a:xfrm>
              <a:custGeom>
                <a:rect b="b" l="l" r="r" t="t"/>
                <a:pathLst>
                  <a:path extrusionOk="0" h="217455" w="175164">
                    <a:moveTo>
                      <a:pt x="154781" y="45529"/>
                    </a:moveTo>
                    <a:lnTo>
                      <a:pt x="175165" y="17812"/>
                    </a:lnTo>
                    <a:lnTo>
                      <a:pt x="158877" y="16669"/>
                    </a:lnTo>
                    <a:lnTo>
                      <a:pt x="149162" y="9335"/>
                    </a:lnTo>
                    <a:lnTo>
                      <a:pt x="132207" y="17336"/>
                    </a:lnTo>
                    <a:lnTo>
                      <a:pt x="124682" y="29432"/>
                    </a:lnTo>
                    <a:lnTo>
                      <a:pt x="91345" y="23908"/>
                    </a:lnTo>
                    <a:lnTo>
                      <a:pt x="64579" y="4286"/>
                    </a:lnTo>
                    <a:lnTo>
                      <a:pt x="47435" y="5048"/>
                    </a:lnTo>
                    <a:lnTo>
                      <a:pt x="42863" y="0"/>
                    </a:lnTo>
                    <a:lnTo>
                      <a:pt x="11335" y="0"/>
                    </a:lnTo>
                    <a:lnTo>
                      <a:pt x="571" y="12763"/>
                    </a:lnTo>
                    <a:lnTo>
                      <a:pt x="0" y="13335"/>
                    </a:lnTo>
                    <a:lnTo>
                      <a:pt x="14097" y="22670"/>
                    </a:lnTo>
                    <a:lnTo>
                      <a:pt x="9906" y="32004"/>
                    </a:lnTo>
                    <a:lnTo>
                      <a:pt x="20764" y="42767"/>
                    </a:lnTo>
                    <a:lnTo>
                      <a:pt x="26194" y="67437"/>
                    </a:lnTo>
                    <a:lnTo>
                      <a:pt x="10192" y="86106"/>
                    </a:lnTo>
                    <a:lnTo>
                      <a:pt x="2762" y="106585"/>
                    </a:lnTo>
                    <a:lnTo>
                      <a:pt x="20764" y="119444"/>
                    </a:lnTo>
                    <a:lnTo>
                      <a:pt x="4667" y="128588"/>
                    </a:lnTo>
                    <a:lnTo>
                      <a:pt x="87154" y="181451"/>
                    </a:lnTo>
                    <a:lnTo>
                      <a:pt x="81725" y="193358"/>
                    </a:lnTo>
                    <a:lnTo>
                      <a:pt x="115253" y="217456"/>
                    </a:lnTo>
                    <a:lnTo>
                      <a:pt x="116586" y="212693"/>
                    </a:lnTo>
                    <a:lnTo>
                      <a:pt x="130302" y="192881"/>
                    </a:lnTo>
                    <a:lnTo>
                      <a:pt x="127730" y="181070"/>
                    </a:lnTo>
                    <a:lnTo>
                      <a:pt x="137922" y="166402"/>
                    </a:lnTo>
                    <a:lnTo>
                      <a:pt x="162496" y="149733"/>
                    </a:lnTo>
                    <a:lnTo>
                      <a:pt x="165735" y="143923"/>
                    </a:lnTo>
                    <a:lnTo>
                      <a:pt x="154781" y="129159"/>
                    </a:lnTo>
                    <a:lnTo>
                      <a:pt x="154781" y="4552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34" name="Google Shape;234;p19"/>
              <p:cNvSpPr/>
              <p:nvPr/>
            </p:nvSpPr>
            <p:spPr>
              <a:xfrm>
                <a:off x="8591073" y="4476432"/>
                <a:ext cx="320706" cy="264604"/>
              </a:xfrm>
              <a:custGeom>
                <a:rect b="b" l="l" r="r" t="t"/>
                <a:pathLst>
                  <a:path extrusionOk="0" h="264604" w="320706">
                    <a:moveTo>
                      <a:pt x="81820" y="239459"/>
                    </a:moveTo>
                    <a:lnTo>
                      <a:pt x="108680" y="259080"/>
                    </a:lnTo>
                    <a:lnTo>
                      <a:pt x="141922" y="264604"/>
                    </a:lnTo>
                    <a:lnTo>
                      <a:pt x="149447" y="252508"/>
                    </a:lnTo>
                    <a:lnTo>
                      <a:pt x="166402" y="244507"/>
                    </a:lnTo>
                    <a:lnTo>
                      <a:pt x="175927" y="251841"/>
                    </a:lnTo>
                    <a:lnTo>
                      <a:pt x="192214" y="252984"/>
                    </a:lnTo>
                    <a:lnTo>
                      <a:pt x="195834" y="248031"/>
                    </a:lnTo>
                    <a:lnTo>
                      <a:pt x="215455" y="248031"/>
                    </a:lnTo>
                    <a:lnTo>
                      <a:pt x="217932" y="235172"/>
                    </a:lnTo>
                    <a:lnTo>
                      <a:pt x="237554" y="224790"/>
                    </a:lnTo>
                    <a:lnTo>
                      <a:pt x="258794" y="231648"/>
                    </a:lnTo>
                    <a:lnTo>
                      <a:pt x="320707" y="156782"/>
                    </a:lnTo>
                    <a:lnTo>
                      <a:pt x="296418" y="156782"/>
                    </a:lnTo>
                    <a:lnTo>
                      <a:pt x="235077" y="135826"/>
                    </a:lnTo>
                    <a:lnTo>
                      <a:pt x="208026" y="98869"/>
                    </a:lnTo>
                    <a:lnTo>
                      <a:pt x="186595" y="90773"/>
                    </a:lnTo>
                    <a:lnTo>
                      <a:pt x="184404" y="68294"/>
                    </a:lnTo>
                    <a:lnTo>
                      <a:pt x="195834" y="51244"/>
                    </a:lnTo>
                    <a:lnTo>
                      <a:pt x="164687" y="13716"/>
                    </a:lnTo>
                    <a:lnTo>
                      <a:pt x="134303" y="8858"/>
                    </a:lnTo>
                    <a:lnTo>
                      <a:pt x="128778" y="95"/>
                    </a:lnTo>
                    <a:lnTo>
                      <a:pt x="115157" y="7810"/>
                    </a:lnTo>
                    <a:lnTo>
                      <a:pt x="109823" y="0"/>
                    </a:lnTo>
                    <a:lnTo>
                      <a:pt x="96679" y="13716"/>
                    </a:lnTo>
                    <a:lnTo>
                      <a:pt x="91821" y="6001"/>
                    </a:lnTo>
                    <a:lnTo>
                      <a:pt x="76200" y="14002"/>
                    </a:lnTo>
                    <a:lnTo>
                      <a:pt x="69818" y="29813"/>
                    </a:lnTo>
                    <a:lnTo>
                      <a:pt x="69818" y="47244"/>
                    </a:lnTo>
                    <a:lnTo>
                      <a:pt x="56388" y="47244"/>
                    </a:lnTo>
                    <a:lnTo>
                      <a:pt x="43244" y="68294"/>
                    </a:lnTo>
                    <a:lnTo>
                      <a:pt x="43244" y="90773"/>
                    </a:lnTo>
                    <a:lnTo>
                      <a:pt x="31147" y="87916"/>
                    </a:lnTo>
                    <a:lnTo>
                      <a:pt x="25337" y="120967"/>
                    </a:lnTo>
                    <a:lnTo>
                      <a:pt x="25337" y="143542"/>
                    </a:lnTo>
                    <a:lnTo>
                      <a:pt x="2477" y="144209"/>
                    </a:lnTo>
                    <a:lnTo>
                      <a:pt x="0" y="162401"/>
                    </a:lnTo>
                    <a:lnTo>
                      <a:pt x="15526" y="165735"/>
                    </a:lnTo>
                    <a:lnTo>
                      <a:pt x="38100" y="189643"/>
                    </a:lnTo>
                    <a:lnTo>
                      <a:pt x="40481" y="212598"/>
                    </a:lnTo>
                    <a:lnTo>
                      <a:pt x="49244" y="219456"/>
                    </a:lnTo>
                    <a:lnTo>
                      <a:pt x="59912" y="215265"/>
                    </a:lnTo>
                    <a:lnTo>
                      <a:pt x="59912" y="235267"/>
                    </a:lnTo>
                    <a:lnTo>
                      <a:pt x="64389" y="24022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35" name="Google Shape;235;p19"/>
              <p:cNvSpPr/>
              <p:nvPr/>
            </p:nvSpPr>
            <p:spPr>
              <a:xfrm>
                <a:off x="10350626" y="4707794"/>
                <a:ext cx="24670" cy="22669"/>
              </a:xfrm>
              <a:custGeom>
                <a:rect b="b" l="l" r="r" t="t"/>
                <a:pathLst>
                  <a:path extrusionOk="0" h="22669" w="24670">
                    <a:moveTo>
                      <a:pt x="24670" y="16669"/>
                    </a:moveTo>
                    <a:lnTo>
                      <a:pt x="24670" y="4858"/>
                    </a:lnTo>
                    <a:lnTo>
                      <a:pt x="20193" y="0"/>
                    </a:lnTo>
                    <a:lnTo>
                      <a:pt x="20193" y="0"/>
                    </a:lnTo>
                    <a:lnTo>
                      <a:pt x="0" y="6572"/>
                    </a:lnTo>
                    <a:lnTo>
                      <a:pt x="8668" y="22670"/>
                    </a:lnTo>
                    <a:lnTo>
                      <a:pt x="24670" y="1666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36" name="Google Shape;236;p19"/>
              <p:cNvSpPr/>
              <p:nvPr/>
            </p:nvSpPr>
            <p:spPr>
              <a:xfrm>
                <a:off x="10236993" y="4721510"/>
                <a:ext cx="219170" cy="197358"/>
              </a:xfrm>
              <a:custGeom>
                <a:rect b="b" l="l" r="r" t="t"/>
                <a:pathLst>
                  <a:path extrusionOk="0" h="197358" w="219170">
                    <a:moveTo>
                      <a:pt x="185166" y="6858"/>
                    </a:moveTo>
                    <a:lnTo>
                      <a:pt x="173927" y="0"/>
                    </a:lnTo>
                    <a:lnTo>
                      <a:pt x="151257" y="0"/>
                    </a:lnTo>
                    <a:lnTo>
                      <a:pt x="151257" y="20384"/>
                    </a:lnTo>
                    <a:lnTo>
                      <a:pt x="142018" y="30289"/>
                    </a:lnTo>
                    <a:lnTo>
                      <a:pt x="142018" y="40672"/>
                    </a:lnTo>
                    <a:lnTo>
                      <a:pt x="132302" y="49435"/>
                    </a:lnTo>
                    <a:lnTo>
                      <a:pt x="125921" y="63818"/>
                    </a:lnTo>
                    <a:lnTo>
                      <a:pt x="106489" y="69532"/>
                    </a:lnTo>
                    <a:lnTo>
                      <a:pt x="91821" y="61817"/>
                    </a:lnTo>
                    <a:lnTo>
                      <a:pt x="74295" y="66961"/>
                    </a:lnTo>
                    <a:lnTo>
                      <a:pt x="70295" y="77629"/>
                    </a:lnTo>
                    <a:lnTo>
                      <a:pt x="52864" y="79724"/>
                    </a:lnTo>
                    <a:lnTo>
                      <a:pt x="37052" y="87439"/>
                    </a:lnTo>
                    <a:lnTo>
                      <a:pt x="17336" y="72104"/>
                    </a:lnTo>
                    <a:lnTo>
                      <a:pt x="17336" y="51530"/>
                    </a:lnTo>
                    <a:lnTo>
                      <a:pt x="0" y="80677"/>
                    </a:lnTo>
                    <a:lnTo>
                      <a:pt x="1429" y="92393"/>
                    </a:lnTo>
                    <a:lnTo>
                      <a:pt x="9811" y="99727"/>
                    </a:lnTo>
                    <a:lnTo>
                      <a:pt x="5810" y="111443"/>
                    </a:lnTo>
                    <a:lnTo>
                      <a:pt x="26004" y="130873"/>
                    </a:lnTo>
                    <a:lnTo>
                      <a:pt x="22765" y="142589"/>
                    </a:lnTo>
                    <a:lnTo>
                      <a:pt x="31147" y="158877"/>
                    </a:lnTo>
                    <a:lnTo>
                      <a:pt x="30004" y="169354"/>
                    </a:lnTo>
                    <a:lnTo>
                      <a:pt x="56865" y="170974"/>
                    </a:lnTo>
                    <a:lnTo>
                      <a:pt x="62960" y="163925"/>
                    </a:lnTo>
                    <a:lnTo>
                      <a:pt x="65532" y="182975"/>
                    </a:lnTo>
                    <a:lnTo>
                      <a:pt x="90774" y="168212"/>
                    </a:lnTo>
                    <a:lnTo>
                      <a:pt x="100108" y="172212"/>
                    </a:lnTo>
                    <a:lnTo>
                      <a:pt x="104585" y="181070"/>
                    </a:lnTo>
                    <a:lnTo>
                      <a:pt x="114300" y="174403"/>
                    </a:lnTo>
                    <a:lnTo>
                      <a:pt x="123730" y="177927"/>
                    </a:lnTo>
                    <a:lnTo>
                      <a:pt x="125539" y="197358"/>
                    </a:lnTo>
                    <a:lnTo>
                      <a:pt x="144494" y="185833"/>
                    </a:lnTo>
                    <a:lnTo>
                      <a:pt x="155257" y="190310"/>
                    </a:lnTo>
                    <a:lnTo>
                      <a:pt x="163735" y="147828"/>
                    </a:lnTo>
                    <a:lnTo>
                      <a:pt x="159734" y="138779"/>
                    </a:lnTo>
                    <a:lnTo>
                      <a:pt x="190310" y="117634"/>
                    </a:lnTo>
                    <a:lnTo>
                      <a:pt x="190691" y="109538"/>
                    </a:lnTo>
                    <a:lnTo>
                      <a:pt x="187071" y="97060"/>
                    </a:lnTo>
                    <a:lnTo>
                      <a:pt x="196501" y="73723"/>
                    </a:lnTo>
                    <a:lnTo>
                      <a:pt x="219170" y="74295"/>
                    </a:lnTo>
                    <a:lnTo>
                      <a:pt x="214027" y="61531"/>
                    </a:lnTo>
                    <a:lnTo>
                      <a:pt x="195739" y="53435"/>
                    </a:lnTo>
                    <a:lnTo>
                      <a:pt x="198882" y="42481"/>
                    </a:lnTo>
                    <a:lnTo>
                      <a:pt x="190310" y="27813"/>
                    </a:lnTo>
                    <a:lnTo>
                      <a:pt x="182689" y="24765"/>
                    </a:lnTo>
                    <a:lnTo>
                      <a:pt x="180880" y="11906"/>
                    </a:lnTo>
                    <a:lnTo>
                      <a:pt x="185166" y="6858"/>
                    </a:lnTo>
                    <a:lnTo>
                      <a:pt x="185166" y="685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37" name="Google Shape;237;p19"/>
              <p:cNvSpPr/>
              <p:nvPr/>
            </p:nvSpPr>
            <p:spPr>
              <a:xfrm>
                <a:off x="10254328" y="4657978"/>
                <a:ext cx="211074" cy="150971"/>
              </a:xfrm>
              <a:custGeom>
                <a:rect b="b" l="l" r="r" t="t"/>
                <a:pathLst>
                  <a:path extrusionOk="0" h="150971" w="211074">
                    <a:moveTo>
                      <a:pt x="19717" y="150971"/>
                    </a:moveTo>
                    <a:lnTo>
                      <a:pt x="35528" y="143256"/>
                    </a:lnTo>
                    <a:lnTo>
                      <a:pt x="52959" y="141161"/>
                    </a:lnTo>
                    <a:lnTo>
                      <a:pt x="56959" y="130493"/>
                    </a:lnTo>
                    <a:lnTo>
                      <a:pt x="74486" y="125349"/>
                    </a:lnTo>
                    <a:lnTo>
                      <a:pt x="89154" y="133064"/>
                    </a:lnTo>
                    <a:lnTo>
                      <a:pt x="108585" y="127349"/>
                    </a:lnTo>
                    <a:lnTo>
                      <a:pt x="114967" y="112967"/>
                    </a:lnTo>
                    <a:lnTo>
                      <a:pt x="124683" y="104204"/>
                    </a:lnTo>
                    <a:lnTo>
                      <a:pt x="124683" y="93821"/>
                    </a:lnTo>
                    <a:lnTo>
                      <a:pt x="133921" y="83916"/>
                    </a:lnTo>
                    <a:lnTo>
                      <a:pt x="133921" y="63532"/>
                    </a:lnTo>
                    <a:lnTo>
                      <a:pt x="156591" y="63532"/>
                    </a:lnTo>
                    <a:lnTo>
                      <a:pt x="167830" y="70390"/>
                    </a:lnTo>
                    <a:lnTo>
                      <a:pt x="167830" y="70390"/>
                    </a:lnTo>
                    <a:lnTo>
                      <a:pt x="180308" y="55245"/>
                    </a:lnTo>
                    <a:lnTo>
                      <a:pt x="193929" y="56674"/>
                    </a:lnTo>
                    <a:lnTo>
                      <a:pt x="193167" y="44958"/>
                    </a:lnTo>
                    <a:lnTo>
                      <a:pt x="204502" y="45149"/>
                    </a:lnTo>
                    <a:lnTo>
                      <a:pt x="211074" y="35433"/>
                    </a:lnTo>
                    <a:lnTo>
                      <a:pt x="183547" y="18764"/>
                    </a:lnTo>
                    <a:lnTo>
                      <a:pt x="169736" y="26480"/>
                    </a:lnTo>
                    <a:lnTo>
                      <a:pt x="162877" y="0"/>
                    </a:lnTo>
                    <a:lnTo>
                      <a:pt x="153829" y="0"/>
                    </a:lnTo>
                    <a:lnTo>
                      <a:pt x="134588" y="33433"/>
                    </a:lnTo>
                    <a:lnTo>
                      <a:pt x="126397" y="37338"/>
                    </a:lnTo>
                    <a:lnTo>
                      <a:pt x="128111" y="45149"/>
                    </a:lnTo>
                    <a:lnTo>
                      <a:pt x="120968" y="54674"/>
                    </a:lnTo>
                    <a:lnTo>
                      <a:pt x="120968" y="66485"/>
                    </a:lnTo>
                    <a:lnTo>
                      <a:pt x="104966" y="72485"/>
                    </a:lnTo>
                    <a:lnTo>
                      <a:pt x="96298" y="56388"/>
                    </a:lnTo>
                    <a:lnTo>
                      <a:pt x="73152" y="89440"/>
                    </a:lnTo>
                    <a:lnTo>
                      <a:pt x="43815" y="96869"/>
                    </a:lnTo>
                    <a:lnTo>
                      <a:pt x="39148" y="100775"/>
                    </a:lnTo>
                    <a:lnTo>
                      <a:pt x="37624" y="131826"/>
                    </a:lnTo>
                    <a:lnTo>
                      <a:pt x="6191" y="124111"/>
                    </a:lnTo>
                    <a:lnTo>
                      <a:pt x="95" y="115253"/>
                    </a:lnTo>
                    <a:lnTo>
                      <a:pt x="0" y="115062"/>
                    </a:lnTo>
                    <a:lnTo>
                      <a:pt x="0" y="135636"/>
                    </a:lnTo>
                    <a:lnTo>
                      <a:pt x="19717" y="15097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38" name="Google Shape;238;p19"/>
              <p:cNvSpPr/>
              <p:nvPr/>
            </p:nvSpPr>
            <p:spPr>
              <a:xfrm>
                <a:off x="8131015" y="4916773"/>
                <a:ext cx="29051" cy="32289"/>
              </a:xfrm>
              <a:custGeom>
                <a:rect b="b" l="l" r="r" t="t"/>
                <a:pathLst>
                  <a:path extrusionOk="0" h="32289" w="29051">
                    <a:moveTo>
                      <a:pt x="16859" y="22574"/>
                    </a:moveTo>
                    <a:lnTo>
                      <a:pt x="29051" y="14002"/>
                    </a:lnTo>
                    <a:lnTo>
                      <a:pt x="19050" y="0"/>
                    </a:lnTo>
                    <a:lnTo>
                      <a:pt x="0" y="11621"/>
                    </a:lnTo>
                    <a:lnTo>
                      <a:pt x="3715" y="16097"/>
                    </a:lnTo>
                    <a:lnTo>
                      <a:pt x="3715" y="16097"/>
                    </a:lnTo>
                    <a:lnTo>
                      <a:pt x="7239" y="28670"/>
                    </a:lnTo>
                    <a:lnTo>
                      <a:pt x="16764" y="32290"/>
                    </a:lnTo>
                    <a:lnTo>
                      <a:pt x="16764" y="3133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39" name="Google Shape;239;p19"/>
              <p:cNvSpPr/>
              <p:nvPr/>
            </p:nvSpPr>
            <p:spPr>
              <a:xfrm>
                <a:off x="8148160" y="4696364"/>
                <a:ext cx="404336" cy="440150"/>
              </a:xfrm>
              <a:custGeom>
                <a:rect b="b" l="l" r="r" t="t"/>
                <a:pathLst>
                  <a:path extrusionOk="0" h="440150" w="404336">
                    <a:moveTo>
                      <a:pt x="375856" y="18002"/>
                    </a:moveTo>
                    <a:lnTo>
                      <a:pt x="365665" y="13811"/>
                    </a:lnTo>
                    <a:lnTo>
                      <a:pt x="358426" y="23336"/>
                    </a:lnTo>
                    <a:lnTo>
                      <a:pt x="349472" y="19240"/>
                    </a:lnTo>
                    <a:lnTo>
                      <a:pt x="341852" y="25622"/>
                    </a:lnTo>
                    <a:lnTo>
                      <a:pt x="326993" y="17431"/>
                    </a:lnTo>
                    <a:lnTo>
                      <a:pt x="326993" y="10192"/>
                    </a:lnTo>
                    <a:lnTo>
                      <a:pt x="310896" y="4286"/>
                    </a:lnTo>
                    <a:lnTo>
                      <a:pt x="300228" y="6096"/>
                    </a:lnTo>
                    <a:lnTo>
                      <a:pt x="276796" y="0"/>
                    </a:lnTo>
                    <a:lnTo>
                      <a:pt x="274606" y="10192"/>
                    </a:lnTo>
                    <a:lnTo>
                      <a:pt x="261366" y="12192"/>
                    </a:lnTo>
                    <a:lnTo>
                      <a:pt x="254984" y="5143"/>
                    </a:lnTo>
                    <a:lnTo>
                      <a:pt x="232791" y="15145"/>
                    </a:lnTo>
                    <a:lnTo>
                      <a:pt x="221647" y="14288"/>
                    </a:lnTo>
                    <a:lnTo>
                      <a:pt x="212884" y="30004"/>
                    </a:lnTo>
                    <a:lnTo>
                      <a:pt x="188119" y="25622"/>
                    </a:lnTo>
                    <a:lnTo>
                      <a:pt x="181832" y="17907"/>
                    </a:lnTo>
                    <a:lnTo>
                      <a:pt x="170021" y="23336"/>
                    </a:lnTo>
                    <a:lnTo>
                      <a:pt x="157163" y="3143"/>
                    </a:lnTo>
                    <a:lnTo>
                      <a:pt x="140779" y="8096"/>
                    </a:lnTo>
                    <a:lnTo>
                      <a:pt x="133921" y="21241"/>
                    </a:lnTo>
                    <a:lnTo>
                      <a:pt x="126206" y="23813"/>
                    </a:lnTo>
                    <a:lnTo>
                      <a:pt x="130969" y="50673"/>
                    </a:lnTo>
                    <a:lnTo>
                      <a:pt x="118110" y="76486"/>
                    </a:lnTo>
                    <a:lnTo>
                      <a:pt x="115443" y="114586"/>
                    </a:lnTo>
                    <a:lnTo>
                      <a:pt x="109823" y="122301"/>
                    </a:lnTo>
                    <a:lnTo>
                      <a:pt x="109823" y="137160"/>
                    </a:lnTo>
                    <a:lnTo>
                      <a:pt x="101155" y="150114"/>
                    </a:lnTo>
                    <a:lnTo>
                      <a:pt x="90202" y="152686"/>
                    </a:lnTo>
                    <a:lnTo>
                      <a:pt x="76200" y="175831"/>
                    </a:lnTo>
                    <a:lnTo>
                      <a:pt x="78581" y="202882"/>
                    </a:lnTo>
                    <a:lnTo>
                      <a:pt x="72009" y="217837"/>
                    </a:lnTo>
                    <a:lnTo>
                      <a:pt x="63055" y="220789"/>
                    </a:lnTo>
                    <a:lnTo>
                      <a:pt x="48768" y="239839"/>
                    </a:lnTo>
                    <a:lnTo>
                      <a:pt x="36290" y="239839"/>
                    </a:lnTo>
                    <a:lnTo>
                      <a:pt x="35433" y="225171"/>
                    </a:lnTo>
                    <a:lnTo>
                      <a:pt x="16383" y="239839"/>
                    </a:lnTo>
                    <a:lnTo>
                      <a:pt x="11906" y="234410"/>
                    </a:lnTo>
                    <a:lnTo>
                      <a:pt x="0" y="243364"/>
                    </a:lnTo>
                    <a:lnTo>
                      <a:pt x="0" y="251841"/>
                    </a:lnTo>
                    <a:lnTo>
                      <a:pt x="0" y="252793"/>
                    </a:lnTo>
                    <a:lnTo>
                      <a:pt x="8287" y="255937"/>
                    </a:lnTo>
                    <a:lnTo>
                      <a:pt x="4858" y="260223"/>
                    </a:lnTo>
                    <a:lnTo>
                      <a:pt x="82201" y="260223"/>
                    </a:lnTo>
                    <a:lnTo>
                      <a:pt x="89154" y="269748"/>
                    </a:lnTo>
                    <a:lnTo>
                      <a:pt x="87059" y="283845"/>
                    </a:lnTo>
                    <a:lnTo>
                      <a:pt x="106109" y="312420"/>
                    </a:lnTo>
                    <a:lnTo>
                      <a:pt x="144971" y="312420"/>
                    </a:lnTo>
                    <a:lnTo>
                      <a:pt x="147828" y="286798"/>
                    </a:lnTo>
                    <a:lnTo>
                      <a:pt x="172784" y="282988"/>
                    </a:lnTo>
                    <a:lnTo>
                      <a:pt x="172784" y="293751"/>
                    </a:lnTo>
                    <a:lnTo>
                      <a:pt x="202406" y="293751"/>
                    </a:lnTo>
                    <a:lnTo>
                      <a:pt x="196787" y="310705"/>
                    </a:lnTo>
                    <a:lnTo>
                      <a:pt x="202406" y="326898"/>
                    </a:lnTo>
                    <a:lnTo>
                      <a:pt x="199358" y="344424"/>
                    </a:lnTo>
                    <a:lnTo>
                      <a:pt x="206502" y="355473"/>
                    </a:lnTo>
                    <a:lnTo>
                      <a:pt x="204311" y="389096"/>
                    </a:lnTo>
                    <a:lnTo>
                      <a:pt x="242411" y="379571"/>
                    </a:lnTo>
                    <a:lnTo>
                      <a:pt x="254413" y="375285"/>
                    </a:lnTo>
                    <a:lnTo>
                      <a:pt x="260318" y="390906"/>
                    </a:lnTo>
                    <a:lnTo>
                      <a:pt x="274891" y="385000"/>
                    </a:lnTo>
                    <a:lnTo>
                      <a:pt x="278225" y="397669"/>
                    </a:lnTo>
                    <a:lnTo>
                      <a:pt x="303466" y="405003"/>
                    </a:lnTo>
                    <a:lnTo>
                      <a:pt x="314230" y="396049"/>
                    </a:lnTo>
                    <a:lnTo>
                      <a:pt x="322897" y="409480"/>
                    </a:lnTo>
                    <a:lnTo>
                      <a:pt x="340995" y="419005"/>
                    </a:lnTo>
                    <a:lnTo>
                      <a:pt x="356521" y="440150"/>
                    </a:lnTo>
                    <a:lnTo>
                      <a:pt x="374332" y="440150"/>
                    </a:lnTo>
                    <a:lnTo>
                      <a:pt x="374332" y="408813"/>
                    </a:lnTo>
                    <a:lnTo>
                      <a:pt x="359188" y="413956"/>
                    </a:lnTo>
                    <a:lnTo>
                      <a:pt x="341947" y="393097"/>
                    </a:lnTo>
                    <a:lnTo>
                      <a:pt x="347281" y="356711"/>
                    </a:lnTo>
                    <a:lnTo>
                      <a:pt x="339566" y="339185"/>
                    </a:lnTo>
                    <a:lnTo>
                      <a:pt x="352425" y="323850"/>
                    </a:lnTo>
                    <a:lnTo>
                      <a:pt x="381476" y="316325"/>
                    </a:lnTo>
                    <a:lnTo>
                      <a:pt x="376619" y="294989"/>
                    </a:lnTo>
                    <a:lnTo>
                      <a:pt x="365570" y="286798"/>
                    </a:lnTo>
                    <a:lnTo>
                      <a:pt x="356045" y="265843"/>
                    </a:lnTo>
                    <a:lnTo>
                      <a:pt x="359378" y="253079"/>
                    </a:lnTo>
                    <a:lnTo>
                      <a:pt x="353473" y="241173"/>
                    </a:lnTo>
                    <a:lnTo>
                      <a:pt x="355092" y="204788"/>
                    </a:lnTo>
                    <a:lnTo>
                      <a:pt x="358330" y="204788"/>
                    </a:lnTo>
                    <a:lnTo>
                      <a:pt x="353473" y="187642"/>
                    </a:lnTo>
                    <a:lnTo>
                      <a:pt x="349187" y="175260"/>
                    </a:lnTo>
                    <a:lnTo>
                      <a:pt x="360236" y="156876"/>
                    </a:lnTo>
                    <a:lnTo>
                      <a:pt x="367379" y="154114"/>
                    </a:lnTo>
                    <a:lnTo>
                      <a:pt x="369380" y="120396"/>
                    </a:lnTo>
                    <a:lnTo>
                      <a:pt x="381953" y="96679"/>
                    </a:lnTo>
                    <a:lnTo>
                      <a:pt x="404336" y="76867"/>
                    </a:lnTo>
                    <a:lnTo>
                      <a:pt x="393192" y="68104"/>
                    </a:lnTo>
                    <a:lnTo>
                      <a:pt x="396907" y="58579"/>
                    </a:lnTo>
                    <a:lnTo>
                      <a:pt x="391287" y="50197"/>
                    </a:lnTo>
                    <a:lnTo>
                      <a:pt x="394430" y="45148"/>
                    </a:lnTo>
                    <a:lnTo>
                      <a:pt x="394430" y="4514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40" name="Google Shape;240;p19"/>
              <p:cNvSpPr/>
              <p:nvPr/>
            </p:nvSpPr>
            <p:spPr>
              <a:xfrm>
                <a:off x="8084343" y="4763897"/>
                <a:ext cx="35814" cy="33813"/>
              </a:xfrm>
              <a:custGeom>
                <a:rect b="b" l="l" r="r" t="t"/>
                <a:pathLst>
                  <a:path extrusionOk="0" h="33813" w="35814">
                    <a:moveTo>
                      <a:pt x="0" y="0"/>
                    </a:moveTo>
                    <a:lnTo>
                      <a:pt x="2286" y="28289"/>
                    </a:lnTo>
                    <a:lnTo>
                      <a:pt x="2286" y="28289"/>
                    </a:lnTo>
                    <a:lnTo>
                      <a:pt x="95" y="33814"/>
                    </a:lnTo>
                    <a:lnTo>
                      <a:pt x="35814" y="33814"/>
                    </a:lnTo>
                    <a:lnTo>
                      <a:pt x="35814" y="7810"/>
                    </a:lnTo>
                    <a:lnTo>
                      <a:pt x="11716" y="7810"/>
                    </a:lnTo>
                    <a:lnTo>
                      <a:pt x="0"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41" name="Google Shape;241;p19"/>
              <p:cNvSpPr/>
              <p:nvPr/>
            </p:nvSpPr>
            <p:spPr>
              <a:xfrm>
                <a:off x="8063102" y="4762087"/>
                <a:ext cx="128492" cy="147923"/>
              </a:xfrm>
              <a:custGeom>
                <a:rect b="b" l="l" r="r" t="t"/>
                <a:pathLst>
                  <a:path extrusionOk="0" h="147923" w="128492">
                    <a:moveTo>
                      <a:pt x="73342" y="139732"/>
                    </a:moveTo>
                    <a:lnTo>
                      <a:pt x="63055" y="125921"/>
                    </a:lnTo>
                    <a:lnTo>
                      <a:pt x="63055" y="113347"/>
                    </a:lnTo>
                    <a:lnTo>
                      <a:pt x="77248" y="112966"/>
                    </a:lnTo>
                    <a:lnTo>
                      <a:pt x="86201" y="98965"/>
                    </a:lnTo>
                    <a:lnTo>
                      <a:pt x="93536" y="116491"/>
                    </a:lnTo>
                    <a:lnTo>
                      <a:pt x="103061" y="116491"/>
                    </a:lnTo>
                    <a:lnTo>
                      <a:pt x="110204" y="108871"/>
                    </a:lnTo>
                    <a:lnTo>
                      <a:pt x="122968" y="116491"/>
                    </a:lnTo>
                    <a:lnTo>
                      <a:pt x="123730" y="70675"/>
                    </a:lnTo>
                    <a:lnTo>
                      <a:pt x="109252" y="62579"/>
                    </a:lnTo>
                    <a:lnTo>
                      <a:pt x="114586" y="45529"/>
                    </a:lnTo>
                    <a:lnTo>
                      <a:pt x="128492" y="46006"/>
                    </a:lnTo>
                    <a:lnTo>
                      <a:pt x="117443" y="23431"/>
                    </a:lnTo>
                    <a:lnTo>
                      <a:pt x="96679" y="30194"/>
                    </a:lnTo>
                    <a:lnTo>
                      <a:pt x="96679" y="6858"/>
                    </a:lnTo>
                    <a:lnTo>
                      <a:pt x="80963" y="0"/>
                    </a:lnTo>
                    <a:lnTo>
                      <a:pt x="57055" y="667"/>
                    </a:lnTo>
                    <a:lnTo>
                      <a:pt x="57055" y="35623"/>
                    </a:lnTo>
                    <a:lnTo>
                      <a:pt x="21336" y="35623"/>
                    </a:lnTo>
                    <a:lnTo>
                      <a:pt x="10192" y="63817"/>
                    </a:lnTo>
                    <a:lnTo>
                      <a:pt x="0" y="68199"/>
                    </a:lnTo>
                    <a:lnTo>
                      <a:pt x="17907" y="108109"/>
                    </a:lnTo>
                    <a:lnTo>
                      <a:pt x="30385" y="108395"/>
                    </a:lnTo>
                    <a:lnTo>
                      <a:pt x="31337" y="121158"/>
                    </a:lnTo>
                    <a:lnTo>
                      <a:pt x="53245" y="147923"/>
                    </a:lnTo>
                    <a:lnTo>
                      <a:pt x="53245" y="147923"/>
                    </a:lnTo>
                    <a:lnTo>
                      <a:pt x="73342" y="13973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42" name="Google Shape;242;p19"/>
              <p:cNvSpPr/>
              <p:nvPr/>
            </p:nvSpPr>
            <p:spPr>
              <a:xfrm>
                <a:off x="8116347" y="4731892"/>
                <a:ext cx="162782" cy="203644"/>
              </a:xfrm>
              <a:custGeom>
                <a:rect b="b" l="l" r="r" t="t"/>
                <a:pathLst>
                  <a:path extrusionOk="0" h="203644" w="162782">
                    <a:moveTo>
                      <a:pt x="136017" y="0"/>
                    </a:moveTo>
                    <a:lnTo>
                      <a:pt x="117824" y="6953"/>
                    </a:lnTo>
                    <a:lnTo>
                      <a:pt x="121825" y="21050"/>
                    </a:lnTo>
                    <a:lnTo>
                      <a:pt x="110395" y="35243"/>
                    </a:lnTo>
                    <a:lnTo>
                      <a:pt x="110395" y="35243"/>
                    </a:lnTo>
                    <a:lnTo>
                      <a:pt x="113538" y="44863"/>
                    </a:lnTo>
                    <a:lnTo>
                      <a:pt x="103918" y="52292"/>
                    </a:lnTo>
                    <a:lnTo>
                      <a:pt x="95917" y="39434"/>
                    </a:lnTo>
                    <a:lnTo>
                      <a:pt x="88106" y="45529"/>
                    </a:lnTo>
                    <a:lnTo>
                      <a:pt x="78010" y="37433"/>
                    </a:lnTo>
                    <a:lnTo>
                      <a:pt x="43434" y="37052"/>
                    </a:lnTo>
                    <a:lnTo>
                      <a:pt x="43434" y="60388"/>
                    </a:lnTo>
                    <a:lnTo>
                      <a:pt x="64198" y="53626"/>
                    </a:lnTo>
                    <a:lnTo>
                      <a:pt x="75247" y="76200"/>
                    </a:lnTo>
                    <a:lnTo>
                      <a:pt x="61341" y="75724"/>
                    </a:lnTo>
                    <a:lnTo>
                      <a:pt x="56007" y="92773"/>
                    </a:lnTo>
                    <a:lnTo>
                      <a:pt x="70485" y="100870"/>
                    </a:lnTo>
                    <a:lnTo>
                      <a:pt x="69723" y="146685"/>
                    </a:lnTo>
                    <a:lnTo>
                      <a:pt x="56960" y="139065"/>
                    </a:lnTo>
                    <a:lnTo>
                      <a:pt x="49816" y="146685"/>
                    </a:lnTo>
                    <a:lnTo>
                      <a:pt x="40291" y="146685"/>
                    </a:lnTo>
                    <a:lnTo>
                      <a:pt x="32956" y="129159"/>
                    </a:lnTo>
                    <a:lnTo>
                      <a:pt x="24003" y="143161"/>
                    </a:lnTo>
                    <a:lnTo>
                      <a:pt x="9811" y="143542"/>
                    </a:lnTo>
                    <a:lnTo>
                      <a:pt x="9811" y="156115"/>
                    </a:lnTo>
                    <a:lnTo>
                      <a:pt x="20098" y="169926"/>
                    </a:lnTo>
                    <a:lnTo>
                      <a:pt x="0" y="178118"/>
                    </a:lnTo>
                    <a:lnTo>
                      <a:pt x="14669" y="196025"/>
                    </a:lnTo>
                    <a:lnTo>
                      <a:pt x="33433" y="184499"/>
                    </a:lnTo>
                    <a:lnTo>
                      <a:pt x="43434" y="198501"/>
                    </a:lnTo>
                    <a:lnTo>
                      <a:pt x="48196" y="203645"/>
                    </a:lnTo>
                    <a:lnTo>
                      <a:pt x="67246" y="188976"/>
                    </a:lnTo>
                    <a:lnTo>
                      <a:pt x="68104" y="203645"/>
                    </a:lnTo>
                    <a:lnTo>
                      <a:pt x="80581" y="203645"/>
                    </a:lnTo>
                    <a:lnTo>
                      <a:pt x="94869" y="184499"/>
                    </a:lnTo>
                    <a:lnTo>
                      <a:pt x="103822" y="181642"/>
                    </a:lnTo>
                    <a:lnTo>
                      <a:pt x="110395" y="166592"/>
                    </a:lnTo>
                    <a:lnTo>
                      <a:pt x="108013" y="139541"/>
                    </a:lnTo>
                    <a:lnTo>
                      <a:pt x="122015" y="116396"/>
                    </a:lnTo>
                    <a:lnTo>
                      <a:pt x="132969" y="113824"/>
                    </a:lnTo>
                    <a:lnTo>
                      <a:pt x="141637" y="100870"/>
                    </a:lnTo>
                    <a:lnTo>
                      <a:pt x="141637" y="86011"/>
                    </a:lnTo>
                    <a:lnTo>
                      <a:pt x="147256" y="78296"/>
                    </a:lnTo>
                    <a:lnTo>
                      <a:pt x="149923" y="40481"/>
                    </a:lnTo>
                    <a:lnTo>
                      <a:pt x="162782" y="14669"/>
                    </a:lnTo>
                    <a:lnTo>
                      <a:pt x="161830" y="9335"/>
                    </a:lnTo>
                    <a:lnTo>
                      <a:pt x="161735" y="9239"/>
                    </a:lnTo>
                    <a:lnTo>
                      <a:pt x="136017"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43" name="Google Shape;243;p19"/>
              <p:cNvSpPr/>
              <p:nvPr/>
            </p:nvSpPr>
            <p:spPr>
              <a:xfrm>
                <a:off x="8183022" y="4560824"/>
                <a:ext cx="288131" cy="206311"/>
              </a:xfrm>
              <a:custGeom>
                <a:rect b="b" l="l" r="r" t="t"/>
                <a:pathLst>
                  <a:path extrusionOk="0" h="206311" w="288131">
                    <a:moveTo>
                      <a:pt x="274511" y="117253"/>
                    </a:moveTo>
                    <a:lnTo>
                      <a:pt x="263366" y="116491"/>
                    </a:lnTo>
                    <a:lnTo>
                      <a:pt x="263366" y="103156"/>
                    </a:lnTo>
                    <a:lnTo>
                      <a:pt x="239935" y="87344"/>
                    </a:lnTo>
                    <a:lnTo>
                      <a:pt x="239935" y="77533"/>
                    </a:lnTo>
                    <a:lnTo>
                      <a:pt x="228410" y="68580"/>
                    </a:lnTo>
                    <a:lnTo>
                      <a:pt x="212503" y="69723"/>
                    </a:lnTo>
                    <a:lnTo>
                      <a:pt x="216503" y="59150"/>
                    </a:lnTo>
                    <a:lnTo>
                      <a:pt x="196691" y="57626"/>
                    </a:lnTo>
                    <a:lnTo>
                      <a:pt x="205073" y="31909"/>
                    </a:lnTo>
                    <a:lnTo>
                      <a:pt x="180785" y="0"/>
                    </a:lnTo>
                    <a:lnTo>
                      <a:pt x="161068" y="10192"/>
                    </a:lnTo>
                    <a:lnTo>
                      <a:pt x="161068" y="27051"/>
                    </a:lnTo>
                    <a:lnTo>
                      <a:pt x="150304" y="28480"/>
                    </a:lnTo>
                    <a:lnTo>
                      <a:pt x="133636" y="48578"/>
                    </a:lnTo>
                    <a:lnTo>
                      <a:pt x="104585" y="48578"/>
                    </a:lnTo>
                    <a:lnTo>
                      <a:pt x="94297" y="72009"/>
                    </a:lnTo>
                    <a:lnTo>
                      <a:pt x="76486" y="74104"/>
                    </a:lnTo>
                    <a:lnTo>
                      <a:pt x="58579" y="85249"/>
                    </a:lnTo>
                    <a:lnTo>
                      <a:pt x="51054" y="75819"/>
                    </a:lnTo>
                    <a:lnTo>
                      <a:pt x="24003" y="89535"/>
                    </a:lnTo>
                    <a:lnTo>
                      <a:pt x="19907" y="100774"/>
                    </a:lnTo>
                    <a:lnTo>
                      <a:pt x="13335" y="100774"/>
                    </a:lnTo>
                    <a:lnTo>
                      <a:pt x="12573" y="112871"/>
                    </a:lnTo>
                    <a:lnTo>
                      <a:pt x="0" y="116872"/>
                    </a:lnTo>
                    <a:lnTo>
                      <a:pt x="9620" y="138589"/>
                    </a:lnTo>
                    <a:lnTo>
                      <a:pt x="8572" y="152590"/>
                    </a:lnTo>
                    <a:lnTo>
                      <a:pt x="23622" y="160687"/>
                    </a:lnTo>
                    <a:lnTo>
                      <a:pt x="14478" y="170879"/>
                    </a:lnTo>
                    <a:lnTo>
                      <a:pt x="37529" y="187642"/>
                    </a:lnTo>
                    <a:lnTo>
                      <a:pt x="43720" y="206312"/>
                    </a:lnTo>
                    <a:lnTo>
                      <a:pt x="55150" y="192119"/>
                    </a:lnTo>
                    <a:lnTo>
                      <a:pt x="51149" y="178022"/>
                    </a:lnTo>
                    <a:lnTo>
                      <a:pt x="69342" y="171069"/>
                    </a:lnTo>
                    <a:lnTo>
                      <a:pt x="95060" y="180308"/>
                    </a:lnTo>
                    <a:lnTo>
                      <a:pt x="95155" y="180404"/>
                    </a:lnTo>
                    <a:lnTo>
                      <a:pt x="91345" y="158877"/>
                    </a:lnTo>
                    <a:lnTo>
                      <a:pt x="99060" y="156305"/>
                    </a:lnTo>
                    <a:lnTo>
                      <a:pt x="105918" y="143161"/>
                    </a:lnTo>
                    <a:lnTo>
                      <a:pt x="122301" y="138208"/>
                    </a:lnTo>
                    <a:lnTo>
                      <a:pt x="135160" y="158401"/>
                    </a:lnTo>
                    <a:lnTo>
                      <a:pt x="146971" y="152971"/>
                    </a:lnTo>
                    <a:lnTo>
                      <a:pt x="153257" y="160687"/>
                    </a:lnTo>
                    <a:lnTo>
                      <a:pt x="178022" y="165068"/>
                    </a:lnTo>
                    <a:lnTo>
                      <a:pt x="186785" y="149352"/>
                    </a:lnTo>
                    <a:lnTo>
                      <a:pt x="197929" y="150209"/>
                    </a:lnTo>
                    <a:lnTo>
                      <a:pt x="220123" y="140208"/>
                    </a:lnTo>
                    <a:lnTo>
                      <a:pt x="226504" y="147256"/>
                    </a:lnTo>
                    <a:lnTo>
                      <a:pt x="239744" y="145256"/>
                    </a:lnTo>
                    <a:lnTo>
                      <a:pt x="241935" y="135160"/>
                    </a:lnTo>
                    <a:lnTo>
                      <a:pt x="265366" y="141161"/>
                    </a:lnTo>
                    <a:lnTo>
                      <a:pt x="276035" y="139351"/>
                    </a:lnTo>
                    <a:lnTo>
                      <a:pt x="288131" y="143732"/>
                    </a:lnTo>
                    <a:lnTo>
                      <a:pt x="285845" y="128397"/>
                    </a:lnTo>
                    <a:lnTo>
                      <a:pt x="274511" y="11725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44" name="Google Shape;244;p19"/>
              <p:cNvSpPr/>
              <p:nvPr/>
            </p:nvSpPr>
            <p:spPr>
              <a:xfrm>
                <a:off x="8396477" y="4529772"/>
                <a:ext cx="255365" cy="210788"/>
              </a:xfrm>
              <a:custGeom>
                <a:rect b="b" l="l" r="r" t="t"/>
                <a:pathLst>
                  <a:path extrusionOk="0" h="210788" w="255365">
                    <a:moveTo>
                      <a:pt x="14954" y="99631"/>
                    </a:moveTo>
                    <a:lnTo>
                      <a:pt x="26479" y="108585"/>
                    </a:lnTo>
                    <a:lnTo>
                      <a:pt x="26479" y="118110"/>
                    </a:lnTo>
                    <a:lnTo>
                      <a:pt x="49911" y="133921"/>
                    </a:lnTo>
                    <a:lnTo>
                      <a:pt x="49911" y="147256"/>
                    </a:lnTo>
                    <a:lnTo>
                      <a:pt x="61055" y="148019"/>
                    </a:lnTo>
                    <a:lnTo>
                      <a:pt x="72390" y="159163"/>
                    </a:lnTo>
                    <a:lnTo>
                      <a:pt x="74676" y="174498"/>
                    </a:lnTo>
                    <a:lnTo>
                      <a:pt x="78676" y="176022"/>
                    </a:lnTo>
                    <a:lnTo>
                      <a:pt x="78676" y="183261"/>
                    </a:lnTo>
                    <a:lnTo>
                      <a:pt x="93536" y="191453"/>
                    </a:lnTo>
                    <a:lnTo>
                      <a:pt x="101155" y="185071"/>
                    </a:lnTo>
                    <a:lnTo>
                      <a:pt x="110109" y="189167"/>
                    </a:lnTo>
                    <a:lnTo>
                      <a:pt x="117348" y="179642"/>
                    </a:lnTo>
                    <a:lnTo>
                      <a:pt x="127540" y="183833"/>
                    </a:lnTo>
                    <a:lnTo>
                      <a:pt x="146590" y="210788"/>
                    </a:lnTo>
                    <a:lnTo>
                      <a:pt x="146590" y="210788"/>
                    </a:lnTo>
                    <a:lnTo>
                      <a:pt x="154876" y="197644"/>
                    </a:lnTo>
                    <a:lnTo>
                      <a:pt x="173164" y="205550"/>
                    </a:lnTo>
                    <a:lnTo>
                      <a:pt x="192214" y="199739"/>
                    </a:lnTo>
                    <a:lnTo>
                      <a:pt x="201739" y="205550"/>
                    </a:lnTo>
                    <a:lnTo>
                      <a:pt x="212979" y="193834"/>
                    </a:lnTo>
                    <a:lnTo>
                      <a:pt x="223742" y="181070"/>
                    </a:lnTo>
                    <a:lnTo>
                      <a:pt x="255365" y="181070"/>
                    </a:lnTo>
                    <a:lnTo>
                      <a:pt x="255365" y="161068"/>
                    </a:lnTo>
                    <a:lnTo>
                      <a:pt x="244697" y="165259"/>
                    </a:lnTo>
                    <a:lnTo>
                      <a:pt x="235934" y="158401"/>
                    </a:lnTo>
                    <a:lnTo>
                      <a:pt x="233553" y="135446"/>
                    </a:lnTo>
                    <a:lnTo>
                      <a:pt x="210979" y="111538"/>
                    </a:lnTo>
                    <a:lnTo>
                      <a:pt x="195453" y="108204"/>
                    </a:lnTo>
                    <a:lnTo>
                      <a:pt x="197929" y="90011"/>
                    </a:lnTo>
                    <a:lnTo>
                      <a:pt x="220789" y="89345"/>
                    </a:lnTo>
                    <a:lnTo>
                      <a:pt x="220789" y="71056"/>
                    </a:lnTo>
                    <a:lnTo>
                      <a:pt x="205264" y="63055"/>
                    </a:lnTo>
                    <a:lnTo>
                      <a:pt x="209074" y="48006"/>
                    </a:lnTo>
                    <a:lnTo>
                      <a:pt x="197644" y="34576"/>
                    </a:lnTo>
                    <a:lnTo>
                      <a:pt x="199454" y="0"/>
                    </a:lnTo>
                    <a:lnTo>
                      <a:pt x="174688" y="7049"/>
                    </a:lnTo>
                    <a:lnTo>
                      <a:pt x="179451" y="30194"/>
                    </a:lnTo>
                    <a:lnTo>
                      <a:pt x="158020" y="60865"/>
                    </a:lnTo>
                    <a:lnTo>
                      <a:pt x="147066" y="61817"/>
                    </a:lnTo>
                    <a:lnTo>
                      <a:pt x="129159" y="48387"/>
                    </a:lnTo>
                    <a:lnTo>
                      <a:pt x="117824" y="52864"/>
                    </a:lnTo>
                    <a:lnTo>
                      <a:pt x="117824" y="62389"/>
                    </a:lnTo>
                    <a:lnTo>
                      <a:pt x="68104" y="65627"/>
                    </a:lnTo>
                    <a:lnTo>
                      <a:pt x="58579" y="72676"/>
                    </a:lnTo>
                    <a:lnTo>
                      <a:pt x="47339" y="68009"/>
                    </a:lnTo>
                    <a:lnTo>
                      <a:pt x="40767" y="46387"/>
                    </a:lnTo>
                    <a:lnTo>
                      <a:pt x="22860" y="48958"/>
                    </a:lnTo>
                    <a:lnTo>
                      <a:pt x="20479" y="60484"/>
                    </a:lnTo>
                    <a:lnTo>
                      <a:pt x="10096" y="70009"/>
                    </a:lnTo>
                    <a:lnTo>
                      <a:pt x="4000" y="89535"/>
                    </a:lnTo>
                    <a:lnTo>
                      <a:pt x="0" y="10010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45" name="Google Shape;245;p19"/>
              <p:cNvSpPr/>
              <p:nvPr/>
            </p:nvSpPr>
            <p:spPr>
              <a:xfrm>
                <a:off x="8407145" y="4053712"/>
                <a:ext cx="270224" cy="247078"/>
              </a:xfrm>
              <a:custGeom>
                <a:rect b="b" l="l" r="r" t="t"/>
                <a:pathLst>
                  <a:path extrusionOk="0" h="247078" w="270224">
                    <a:moveTo>
                      <a:pt x="268319" y="241459"/>
                    </a:moveTo>
                    <a:lnTo>
                      <a:pt x="267843" y="239840"/>
                    </a:lnTo>
                    <a:lnTo>
                      <a:pt x="236411" y="207740"/>
                    </a:lnTo>
                    <a:lnTo>
                      <a:pt x="237554" y="185166"/>
                    </a:lnTo>
                    <a:lnTo>
                      <a:pt x="224695" y="172784"/>
                    </a:lnTo>
                    <a:lnTo>
                      <a:pt x="195834" y="95821"/>
                    </a:lnTo>
                    <a:lnTo>
                      <a:pt x="171355" y="76962"/>
                    </a:lnTo>
                    <a:lnTo>
                      <a:pt x="168593" y="33147"/>
                    </a:lnTo>
                    <a:lnTo>
                      <a:pt x="187071" y="70390"/>
                    </a:lnTo>
                    <a:lnTo>
                      <a:pt x="205740" y="82963"/>
                    </a:lnTo>
                    <a:lnTo>
                      <a:pt x="220218" y="58579"/>
                    </a:lnTo>
                    <a:lnTo>
                      <a:pt x="220218" y="58579"/>
                    </a:lnTo>
                    <a:lnTo>
                      <a:pt x="206502" y="7906"/>
                    </a:lnTo>
                    <a:lnTo>
                      <a:pt x="181642" y="12287"/>
                    </a:lnTo>
                    <a:lnTo>
                      <a:pt x="140494" y="381"/>
                    </a:lnTo>
                    <a:lnTo>
                      <a:pt x="124206" y="10096"/>
                    </a:lnTo>
                    <a:lnTo>
                      <a:pt x="117253" y="9620"/>
                    </a:lnTo>
                    <a:lnTo>
                      <a:pt x="98774" y="21050"/>
                    </a:lnTo>
                    <a:lnTo>
                      <a:pt x="71342" y="9620"/>
                    </a:lnTo>
                    <a:lnTo>
                      <a:pt x="29337" y="0"/>
                    </a:lnTo>
                    <a:lnTo>
                      <a:pt x="16288" y="3048"/>
                    </a:lnTo>
                    <a:lnTo>
                      <a:pt x="2572" y="14383"/>
                    </a:lnTo>
                    <a:lnTo>
                      <a:pt x="13240" y="30766"/>
                    </a:lnTo>
                    <a:lnTo>
                      <a:pt x="0" y="46387"/>
                    </a:lnTo>
                    <a:lnTo>
                      <a:pt x="7811" y="67723"/>
                    </a:lnTo>
                    <a:lnTo>
                      <a:pt x="7811" y="247079"/>
                    </a:lnTo>
                    <a:lnTo>
                      <a:pt x="270224" y="247079"/>
                    </a:lnTo>
                    <a:lnTo>
                      <a:pt x="268319" y="24145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46" name="Google Shape;246;p19"/>
              <p:cNvSpPr/>
              <p:nvPr/>
            </p:nvSpPr>
            <p:spPr>
              <a:xfrm>
                <a:off x="8343613" y="4300791"/>
                <a:ext cx="369665" cy="319182"/>
              </a:xfrm>
              <a:custGeom>
                <a:rect b="b" l="l" r="r" t="t"/>
                <a:pathLst>
                  <a:path extrusionOk="0" h="319182" w="369665">
                    <a:moveTo>
                      <a:pt x="342900" y="70580"/>
                    </a:moveTo>
                    <a:lnTo>
                      <a:pt x="342043" y="58198"/>
                    </a:lnTo>
                    <a:lnTo>
                      <a:pt x="339281" y="16669"/>
                    </a:lnTo>
                    <a:lnTo>
                      <a:pt x="333756" y="0"/>
                    </a:lnTo>
                    <a:lnTo>
                      <a:pt x="71342" y="0"/>
                    </a:lnTo>
                    <a:lnTo>
                      <a:pt x="71342" y="48292"/>
                    </a:lnTo>
                    <a:lnTo>
                      <a:pt x="50863" y="48292"/>
                    </a:lnTo>
                    <a:lnTo>
                      <a:pt x="50863" y="148685"/>
                    </a:lnTo>
                    <a:lnTo>
                      <a:pt x="25432" y="148685"/>
                    </a:lnTo>
                    <a:lnTo>
                      <a:pt x="30290" y="163925"/>
                    </a:lnTo>
                    <a:lnTo>
                      <a:pt x="13335" y="178022"/>
                    </a:lnTo>
                    <a:lnTo>
                      <a:pt x="20669" y="192024"/>
                    </a:lnTo>
                    <a:lnTo>
                      <a:pt x="0" y="214217"/>
                    </a:lnTo>
                    <a:lnTo>
                      <a:pt x="5906" y="226885"/>
                    </a:lnTo>
                    <a:lnTo>
                      <a:pt x="20669" y="222885"/>
                    </a:lnTo>
                    <a:lnTo>
                      <a:pt x="21622" y="238601"/>
                    </a:lnTo>
                    <a:lnTo>
                      <a:pt x="33052" y="248412"/>
                    </a:lnTo>
                    <a:lnTo>
                      <a:pt x="27813" y="270129"/>
                    </a:lnTo>
                    <a:lnTo>
                      <a:pt x="44482" y="291941"/>
                    </a:lnTo>
                    <a:lnTo>
                      <a:pt x="36100" y="317659"/>
                    </a:lnTo>
                    <a:lnTo>
                      <a:pt x="55912" y="319183"/>
                    </a:lnTo>
                    <a:lnTo>
                      <a:pt x="62008" y="299657"/>
                    </a:lnTo>
                    <a:lnTo>
                      <a:pt x="72390" y="290036"/>
                    </a:lnTo>
                    <a:lnTo>
                      <a:pt x="74771" y="278511"/>
                    </a:lnTo>
                    <a:lnTo>
                      <a:pt x="92678" y="275939"/>
                    </a:lnTo>
                    <a:lnTo>
                      <a:pt x="99251" y="297561"/>
                    </a:lnTo>
                    <a:lnTo>
                      <a:pt x="110490" y="302133"/>
                    </a:lnTo>
                    <a:lnTo>
                      <a:pt x="120301" y="295180"/>
                    </a:lnTo>
                    <a:lnTo>
                      <a:pt x="170021" y="291941"/>
                    </a:lnTo>
                    <a:lnTo>
                      <a:pt x="170021" y="282702"/>
                    </a:lnTo>
                    <a:lnTo>
                      <a:pt x="181356" y="278225"/>
                    </a:lnTo>
                    <a:lnTo>
                      <a:pt x="199263" y="291656"/>
                    </a:lnTo>
                    <a:lnTo>
                      <a:pt x="210217" y="290703"/>
                    </a:lnTo>
                    <a:lnTo>
                      <a:pt x="231648" y="260033"/>
                    </a:lnTo>
                    <a:lnTo>
                      <a:pt x="226886" y="236887"/>
                    </a:lnTo>
                    <a:lnTo>
                      <a:pt x="251651" y="229838"/>
                    </a:lnTo>
                    <a:lnTo>
                      <a:pt x="249841" y="264414"/>
                    </a:lnTo>
                    <a:lnTo>
                      <a:pt x="261271" y="277844"/>
                    </a:lnTo>
                    <a:lnTo>
                      <a:pt x="257461" y="292894"/>
                    </a:lnTo>
                    <a:lnTo>
                      <a:pt x="272987" y="300895"/>
                    </a:lnTo>
                    <a:lnTo>
                      <a:pt x="272987" y="296609"/>
                    </a:lnTo>
                    <a:lnTo>
                      <a:pt x="278797" y="263557"/>
                    </a:lnTo>
                    <a:lnTo>
                      <a:pt x="290894" y="266319"/>
                    </a:lnTo>
                    <a:lnTo>
                      <a:pt x="290894" y="243935"/>
                    </a:lnTo>
                    <a:lnTo>
                      <a:pt x="304038" y="222885"/>
                    </a:lnTo>
                    <a:lnTo>
                      <a:pt x="317468" y="222885"/>
                    </a:lnTo>
                    <a:lnTo>
                      <a:pt x="317468" y="205454"/>
                    </a:lnTo>
                    <a:lnTo>
                      <a:pt x="323850" y="189643"/>
                    </a:lnTo>
                    <a:lnTo>
                      <a:pt x="320326" y="164687"/>
                    </a:lnTo>
                    <a:lnTo>
                      <a:pt x="335090" y="141256"/>
                    </a:lnTo>
                    <a:lnTo>
                      <a:pt x="327184" y="125444"/>
                    </a:lnTo>
                    <a:lnTo>
                      <a:pt x="346805" y="106299"/>
                    </a:lnTo>
                    <a:lnTo>
                      <a:pt x="357473" y="112204"/>
                    </a:lnTo>
                    <a:lnTo>
                      <a:pt x="369665" y="93821"/>
                    </a:lnTo>
                    <a:lnTo>
                      <a:pt x="368237" y="90392"/>
                    </a:lnTo>
                    <a:lnTo>
                      <a:pt x="342900" y="7058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47" name="Google Shape;247;p19"/>
              <p:cNvSpPr/>
              <p:nvPr/>
            </p:nvSpPr>
            <p:spPr>
              <a:xfrm>
                <a:off x="8189213" y="4018470"/>
                <a:ext cx="234219" cy="342328"/>
              </a:xfrm>
              <a:custGeom>
                <a:rect b="b" l="l" r="r" t="t"/>
                <a:pathLst>
                  <a:path extrusionOk="0" h="342328" w="234219">
                    <a:moveTo>
                      <a:pt x="225743" y="330613"/>
                    </a:moveTo>
                    <a:lnTo>
                      <a:pt x="225743" y="102965"/>
                    </a:lnTo>
                    <a:lnTo>
                      <a:pt x="217932" y="81629"/>
                    </a:lnTo>
                    <a:lnTo>
                      <a:pt x="231172" y="66008"/>
                    </a:lnTo>
                    <a:lnTo>
                      <a:pt x="220504" y="49625"/>
                    </a:lnTo>
                    <a:lnTo>
                      <a:pt x="234220" y="38291"/>
                    </a:lnTo>
                    <a:lnTo>
                      <a:pt x="226981" y="26003"/>
                    </a:lnTo>
                    <a:lnTo>
                      <a:pt x="199930" y="20669"/>
                    </a:lnTo>
                    <a:lnTo>
                      <a:pt x="190881" y="21146"/>
                    </a:lnTo>
                    <a:lnTo>
                      <a:pt x="186500" y="8382"/>
                    </a:lnTo>
                    <a:lnTo>
                      <a:pt x="156115" y="0"/>
                    </a:lnTo>
                    <a:lnTo>
                      <a:pt x="131159" y="10096"/>
                    </a:lnTo>
                    <a:lnTo>
                      <a:pt x="120301" y="20669"/>
                    </a:lnTo>
                    <a:lnTo>
                      <a:pt x="121729" y="51911"/>
                    </a:lnTo>
                    <a:lnTo>
                      <a:pt x="104394" y="70390"/>
                    </a:lnTo>
                    <a:lnTo>
                      <a:pt x="61627" y="49339"/>
                    </a:lnTo>
                    <a:lnTo>
                      <a:pt x="30194" y="43148"/>
                    </a:lnTo>
                    <a:lnTo>
                      <a:pt x="0" y="152114"/>
                    </a:lnTo>
                    <a:lnTo>
                      <a:pt x="9715" y="257175"/>
                    </a:lnTo>
                    <a:lnTo>
                      <a:pt x="9715" y="257175"/>
                    </a:lnTo>
                    <a:lnTo>
                      <a:pt x="31718" y="243364"/>
                    </a:lnTo>
                    <a:lnTo>
                      <a:pt x="205169" y="342329"/>
                    </a:lnTo>
                    <a:lnTo>
                      <a:pt x="205264" y="342329"/>
                    </a:lnTo>
                    <a:lnTo>
                      <a:pt x="205264" y="330613"/>
                    </a:lnTo>
                    <a:lnTo>
                      <a:pt x="225743" y="33061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48" name="Google Shape;248;p19"/>
              <p:cNvSpPr/>
              <p:nvPr/>
            </p:nvSpPr>
            <p:spPr>
              <a:xfrm>
                <a:off x="8164639" y="4261834"/>
                <a:ext cx="229838" cy="388524"/>
              </a:xfrm>
              <a:custGeom>
                <a:rect b="b" l="l" r="r" t="t"/>
                <a:pathLst>
                  <a:path extrusionOk="0" h="388524" w="229838">
                    <a:moveTo>
                      <a:pt x="56293" y="0"/>
                    </a:moveTo>
                    <a:lnTo>
                      <a:pt x="34290" y="13811"/>
                    </a:lnTo>
                    <a:lnTo>
                      <a:pt x="36671" y="49530"/>
                    </a:lnTo>
                    <a:lnTo>
                      <a:pt x="55912" y="78486"/>
                    </a:lnTo>
                    <a:lnTo>
                      <a:pt x="47054" y="89916"/>
                    </a:lnTo>
                    <a:lnTo>
                      <a:pt x="45148" y="161639"/>
                    </a:lnTo>
                    <a:lnTo>
                      <a:pt x="0" y="217170"/>
                    </a:lnTo>
                    <a:lnTo>
                      <a:pt x="10858" y="249460"/>
                    </a:lnTo>
                    <a:lnTo>
                      <a:pt x="25813" y="249460"/>
                    </a:lnTo>
                    <a:lnTo>
                      <a:pt x="39243" y="284893"/>
                    </a:lnTo>
                    <a:lnTo>
                      <a:pt x="36671" y="306610"/>
                    </a:lnTo>
                    <a:lnTo>
                      <a:pt x="49625" y="327469"/>
                    </a:lnTo>
                    <a:lnTo>
                      <a:pt x="18859" y="325755"/>
                    </a:lnTo>
                    <a:lnTo>
                      <a:pt x="11335" y="338804"/>
                    </a:lnTo>
                    <a:lnTo>
                      <a:pt x="36671" y="358140"/>
                    </a:lnTo>
                    <a:lnTo>
                      <a:pt x="48768" y="371094"/>
                    </a:lnTo>
                    <a:lnTo>
                      <a:pt x="42386" y="388525"/>
                    </a:lnTo>
                    <a:lnTo>
                      <a:pt x="69437" y="374809"/>
                    </a:lnTo>
                    <a:lnTo>
                      <a:pt x="76962" y="384238"/>
                    </a:lnTo>
                    <a:lnTo>
                      <a:pt x="94869" y="373094"/>
                    </a:lnTo>
                    <a:lnTo>
                      <a:pt x="112681" y="370999"/>
                    </a:lnTo>
                    <a:lnTo>
                      <a:pt x="122968" y="347567"/>
                    </a:lnTo>
                    <a:lnTo>
                      <a:pt x="152019" y="347567"/>
                    </a:lnTo>
                    <a:lnTo>
                      <a:pt x="168688" y="327469"/>
                    </a:lnTo>
                    <a:lnTo>
                      <a:pt x="179451" y="326041"/>
                    </a:lnTo>
                    <a:lnTo>
                      <a:pt x="179451" y="309181"/>
                    </a:lnTo>
                    <a:lnTo>
                      <a:pt x="199168" y="298990"/>
                    </a:lnTo>
                    <a:lnTo>
                      <a:pt x="206788" y="309086"/>
                    </a:lnTo>
                    <a:lnTo>
                      <a:pt x="212026" y="287369"/>
                    </a:lnTo>
                    <a:lnTo>
                      <a:pt x="200596" y="277559"/>
                    </a:lnTo>
                    <a:lnTo>
                      <a:pt x="199644" y="261842"/>
                    </a:lnTo>
                    <a:lnTo>
                      <a:pt x="184880" y="265843"/>
                    </a:lnTo>
                    <a:lnTo>
                      <a:pt x="178975" y="253175"/>
                    </a:lnTo>
                    <a:lnTo>
                      <a:pt x="199644" y="230981"/>
                    </a:lnTo>
                    <a:lnTo>
                      <a:pt x="192310" y="216979"/>
                    </a:lnTo>
                    <a:lnTo>
                      <a:pt x="209264" y="202883"/>
                    </a:lnTo>
                    <a:lnTo>
                      <a:pt x="204406" y="187642"/>
                    </a:lnTo>
                    <a:lnTo>
                      <a:pt x="229838" y="187642"/>
                    </a:lnTo>
                    <a:lnTo>
                      <a:pt x="229838" y="98965"/>
                    </a:lnTo>
                    <a:lnTo>
                      <a:pt x="229743" y="98965"/>
                    </a:lnTo>
                    <a:lnTo>
                      <a:pt x="56293"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49" name="Google Shape;249;p19"/>
              <p:cNvSpPr/>
              <p:nvPr/>
            </p:nvSpPr>
            <p:spPr>
              <a:xfrm>
                <a:off x="8053863" y="3802157"/>
                <a:ext cx="33432" cy="65532"/>
              </a:xfrm>
              <a:custGeom>
                <a:rect b="b" l="l" r="r" t="t"/>
                <a:pathLst>
                  <a:path extrusionOk="0" h="65532" w="33432">
                    <a:moveTo>
                      <a:pt x="6572" y="39815"/>
                    </a:moveTo>
                    <a:lnTo>
                      <a:pt x="1619" y="61532"/>
                    </a:lnTo>
                    <a:lnTo>
                      <a:pt x="12192" y="65532"/>
                    </a:lnTo>
                    <a:lnTo>
                      <a:pt x="29146" y="54483"/>
                    </a:lnTo>
                    <a:lnTo>
                      <a:pt x="33433" y="20669"/>
                    </a:lnTo>
                    <a:lnTo>
                      <a:pt x="20764" y="0"/>
                    </a:lnTo>
                    <a:lnTo>
                      <a:pt x="9906" y="10954"/>
                    </a:lnTo>
                    <a:lnTo>
                      <a:pt x="0" y="8382"/>
                    </a:lnTo>
                    <a:lnTo>
                      <a:pt x="6572" y="3981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50" name="Google Shape;250;p19"/>
              <p:cNvSpPr/>
              <p:nvPr/>
            </p:nvSpPr>
            <p:spPr>
              <a:xfrm>
                <a:off x="8415908" y="3847401"/>
                <a:ext cx="21812" cy="23241"/>
              </a:xfrm>
              <a:custGeom>
                <a:rect b="b" l="l" r="r" t="t"/>
                <a:pathLst>
                  <a:path extrusionOk="0" h="23241" w="21812">
                    <a:moveTo>
                      <a:pt x="13145" y="0"/>
                    </a:moveTo>
                    <a:lnTo>
                      <a:pt x="0" y="15526"/>
                    </a:lnTo>
                    <a:lnTo>
                      <a:pt x="14859" y="23241"/>
                    </a:lnTo>
                    <a:lnTo>
                      <a:pt x="21812" y="11049"/>
                    </a:lnTo>
                    <a:lnTo>
                      <a:pt x="13145"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51" name="Google Shape;251;p19"/>
              <p:cNvSpPr/>
              <p:nvPr/>
            </p:nvSpPr>
            <p:spPr>
              <a:xfrm>
                <a:off x="8060530" y="3745769"/>
                <a:ext cx="21050" cy="49244"/>
              </a:xfrm>
              <a:custGeom>
                <a:rect b="b" l="l" r="r" t="t"/>
                <a:pathLst>
                  <a:path extrusionOk="0" h="49244" w="21050">
                    <a:moveTo>
                      <a:pt x="17621" y="0"/>
                    </a:moveTo>
                    <a:lnTo>
                      <a:pt x="13049" y="1524"/>
                    </a:lnTo>
                    <a:lnTo>
                      <a:pt x="8096" y="8382"/>
                    </a:lnTo>
                    <a:lnTo>
                      <a:pt x="1524" y="10478"/>
                    </a:lnTo>
                    <a:lnTo>
                      <a:pt x="0" y="18669"/>
                    </a:lnTo>
                    <a:lnTo>
                      <a:pt x="4191" y="26956"/>
                    </a:lnTo>
                    <a:lnTo>
                      <a:pt x="2953" y="36100"/>
                    </a:lnTo>
                    <a:lnTo>
                      <a:pt x="6096" y="44672"/>
                    </a:lnTo>
                    <a:lnTo>
                      <a:pt x="13716" y="49244"/>
                    </a:lnTo>
                    <a:lnTo>
                      <a:pt x="18955" y="37814"/>
                    </a:lnTo>
                    <a:lnTo>
                      <a:pt x="16859" y="28004"/>
                    </a:lnTo>
                    <a:lnTo>
                      <a:pt x="21050" y="6572"/>
                    </a:lnTo>
                    <a:lnTo>
                      <a:pt x="17621"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52" name="Google Shape;252;p19"/>
              <p:cNvSpPr/>
              <p:nvPr/>
            </p:nvSpPr>
            <p:spPr>
              <a:xfrm>
                <a:off x="8375808" y="3949985"/>
                <a:ext cx="64579" cy="29241"/>
              </a:xfrm>
              <a:custGeom>
                <a:rect b="b" l="l" r="r" t="t"/>
                <a:pathLst>
                  <a:path extrusionOk="0" h="29241" w="64579">
                    <a:moveTo>
                      <a:pt x="7429" y="0"/>
                    </a:moveTo>
                    <a:lnTo>
                      <a:pt x="0" y="13621"/>
                    </a:lnTo>
                    <a:lnTo>
                      <a:pt x="26670" y="29242"/>
                    </a:lnTo>
                    <a:lnTo>
                      <a:pt x="64579" y="23336"/>
                    </a:lnTo>
                    <a:lnTo>
                      <a:pt x="60008" y="8287"/>
                    </a:lnTo>
                    <a:lnTo>
                      <a:pt x="25718" y="8287"/>
                    </a:lnTo>
                    <a:lnTo>
                      <a:pt x="7429"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53" name="Google Shape;253;p19"/>
              <p:cNvSpPr/>
              <p:nvPr/>
            </p:nvSpPr>
            <p:spPr>
              <a:xfrm>
                <a:off x="8138635" y="3886454"/>
                <a:ext cx="69532" cy="42195"/>
              </a:xfrm>
              <a:custGeom>
                <a:rect b="b" l="l" r="r" t="t"/>
                <a:pathLst>
                  <a:path extrusionOk="0" h="42195" w="69532">
                    <a:moveTo>
                      <a:pt x="57912" y="42196"/>
                    </a:moveTo>
                    <a:lnTo>
                      <a:pt x="57912" y="20193"/>
                    </a:lnTo>
                    <a:lnTo>
                      <a:pt x="69532" y="0"/>
                    </a:lnTo>
                    <a:lnTo>
                      <a:pt x="29337" y="7429"/>
                    </a:lnTo>
                    <a:lnTo>
                      <a:pt x="19621" y="857"/>
                    </a:lnTo>
                    <a:lnTo>
                      <a:pt x="0" y="11906"/>
                    </a:lnTo>
                    <a:lnTo>
                      <a:pt x="28956" y="29051"/>
                    </a:lnTo>
                    <a:lnTo>
                      <a:pt x="57912" y="4219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54" name="Google Shape;254;p19"/>
              <p:cNvSpPr/>
              <p:nvPr/>
            </p:nvSpPr>
            <p:spPr>
              <a:xfrm>
                <a:off x="7585804" y="3940175"/>
                <a:ext cx="268128" cy="219741"/>
              </a:xfrm>
              <a:custGeom>
                <a:rect b="b" l="l" r="r" t="t"/>
                <a:pathLst>
                  <a:path extrusionOk="0" h="219741" w="268128">
                    <a:moveTo>
                      <a:pt x="250412" y="76962"/>
                    </a:moveTo>
                    <a:lnTo>
                      <a:pt x="250412" y="43053"/>
                    </a:lnTo>
                    <a:lnTo>
                      <a:pt x="234410" y="19812"/>
                    </a:lnTo>
                    <a:lnTo>
                      <a:pt x="180022" y="15145"/>
                    </a:lnTo>
                    <a:lnTo>
                      <a:pt x="170497" y="0"/>
                    </a:lnTo>
                    <a:lnTo>
                      <a:pt x="161830" y="4858"/>
                    </a:lnTo>
                    <a:lnTo>
                      <a:pt x="137541" y="52388"/>
                    </a:lnTo>
                    <a:lnTo>
                      <a:pt x="107918" y="66866"/>
                    </a:lnTo>
                    <a:lnTo>
                      <a:pt x="74200" y="119253"/>
                    </a:lnTo>
                    <a:lnTo>
                      <a:pt x="78962" y="152019"/>
                    </a:lnTo>
                    <a:lnTo>
                      <a:pt x="38005" y="198215"/>
                    </a:lnTo>
                    <a:lnTo>
                      <a:pt x="8001" y="206883"/>
                    </a:lnTo>
                    <a:lnTo>
                      <a:pt x="2191" y="213932"/>
                    </a:lnTo>
                    <a:lnTo>
                      <a:pt x="2191" y="213932"/>
                    </a:lnTo>
                    <a:lnTo>
                      <a:pt x="0" y="219742"/>
                    </a:lnTo>
                    <a:lnTo>
                      <a:pt x="99822" y="219742"/>
                    </a:lnTo>
                    <a:lnTo>
                      <a:pt x="99822" y="195263"/>
                    </a:lnTo>
                    <a:lnTo>
                      <a:pt x="129540" y="176975"/>
                    </a:lnTo>
                    <a:lnTo>
                      <a:pt x="144494" y="176975"/>
                    </a:lnTo>
                    <a:lnTo>
                      <a:pt x="152210" y="165545"/>
                    </a:lnTo>
                    <a:lnTo>
                      <a:pt x="175355" y="165545"/>
                    </a:lnTo>
                    <a:lnTo>
                      <a:pt x="183071" y="147923"/>
                    </a:lnTo>
                    <a:lnTo>
                      <a:pt x="209931" y="134588"/>
                    </a:lnTo>
                    <a:lnTo>
                      <a:pt x="203359" y="118682"/>
                    </a:lnTo>
                    <a:lnTo>
                      <a:pt x="220123" y="118682"/>
                    </a:lnTo>
                    <a:lnTo>
                      <a:pt x="227171" y="105728"/>
                    </a:lnTo>
                    <a:lnTo>
                      <a:pt x="258128" y="110014"/>
                    </a:lnTo>
                    <a:lnTo>
                      <a:pt x="268129" y="92964"/>
                    </a:lnTo>
                    <a:lnTo>
                      <a:pt x="250412" y="7696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55" name="Google Shape;255;p19"/>
              <p:cNvSpPr/>
              <p:nvPr/>
            </p:nvSpPr>
            <p:spPr>
              <a:xfrm>
                <a:off x="7505318" y="4159916"/>
                <a:ext cx="180308" cy="156590"/>
              </a:xfrm>
              <a:custGeom>
                <a:rect b="b" l="l" r="r" t="t"/>
                <a:pathLst>
                  <a:path extrusionOk="0" h="156590" w="180308">
                    <a:moveTo>
                      <a:pt x="74009" y="17240"/>
                    </a:moveTo>
                    <a:lnTo>
                      <a:pt x="54102" y="31337"/>
                    </a:lnTo>
                    <a:lnTo>
                      <a:pt x="45053" y="68104"/>
                    </a:lnTo>
                    <a:lnTo>
                      <a:pt x="26289" y="88297"/>
                    </a:lnTo>
                    <a:lnTo>
                      <a:pt x="10668" y="126206"/>
                    </a:lnTo>
                    <a:lnTo>
                      <a:pt x="5620" y="127921"/>
                    </a:lnTo>
                    <a:lnTo>
                      <a:pt x="1143" y="150781"/>
                    </a:lnTo>
                    <a:lnTo>
                      <a:pt x="0" y="156591"/>
                    </a:lnTo>
                    <a:lnTo>
                      <a:pt x="86487" y="156591"/>
                    </a:lnTo>
                    <a:lnTo>
                      <a:pt x="83915" y="120682"/>
                    </a:lnTo>
                    <a:lnTo>
                      <a:pt x="94202" y="108490"/>
                    </a:lnTo>
                    <a:lnTo>
                      <a:pt x="108204" y="102965"/>
                    </a:lnTo>
                    <a:lnTo>
                      <a:pt x="108204" y="40100"/>
                    </a:lnTo>
                    <a:lnTo>
                      <a:pt x="180308" y="40100"/>
                    </a:lnTo>
                    <a:lnTo>
                      <a:pt x="180308" y="0"/>
                    </a:lnTo>
                    <a:lnTo>
                      <a:pt x="80486" y="0"/>
                    </a:lnTo>
                    <a:lnTo>
                      <a:pt x="74009" y="1724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56" name="Google Shape;256;p19"/>
              <p:cNvSpPr/>
              <p:nvPr/>
            </p:nvSpPr>
            <p:spPr>
              <a:xfrm>
                <a:off x="8031193" y="3902741"/>
                <a:ext cx="97916" cy="194500"/>
              </a:xfrm>
              <a:custGeom>
                <a:rect b="b" l="l" r="r" t="t"/>
                <a:pathLst>
                  <a:path extrusionOk="0" h="194500" w="97916">
                    <a:moveTo>
                      <a:pt x="65722" y="160306"/>
                    </a:moveTo>
                    <a:lnTo>
                      <a:pt x="97917" y="138017"/>
                    </a:lnTo>
                    <a:lnTo>
                      <a:pt x="93154" y="129540"/>
                    </a:lnTo>
                    <a:lnTo>
                      <a:pt x="93154" y="109728"/>
                    </a:lnTo>
                    <a:lnTo>
                      <a:pt x="92583" y="109442"/>
                    </a:lnTo>
                    <a:lnTo>
                      <a:pt x="66961" y="95917"/>
                    </a:lnTo>
                    <a:lnTo>
                      <a:pt x="59722" y="83629"/>
                    </a:lnTo>
                    <a:lnTo>
                      <a:pt x="75724" y="70390"/>
                    </a:lnTo>
                    <a:lnTo>
                      <a:pt x="84772" y="55531"/>
                    </a:lnTo>
                    <a:lnTo>
                      <a:pt x="69532" y="32099"/>
                    </a:lnTo>
                    <a:lnTo>
                      <a:pt x="82582" y="6667"/>
                    </a:lnTo>
                    <a:lnTo>
                      <a:pt x="56483" y="0"/>
                    </a:lnTo>
                    <a:lnTo>
                      <a:pt x="29718" y="10573"/>
                    </a:lnTo>
                    <a:lnTo>
                      <a:pt x="19145" y="27718"/>
                    </a:lnTo>
                    <a:lnTo>
                      <a:pt x="20764" y="70675"/>
                    </a:lnTo>
                    <a:lnTo>
                      <a:pt x="0" y="88392"/>
                    </a:lnTo>
                    <a:lnTo>
                      <a:pt x="7811" y="106775"/>
                    </a:lnTo>
                    <a:lnTo>
                      <a:pt x="20764" y="113157"/>
                    </a:lnTo>
                    <a:lnTo>
                      <a:pt x="20764" y="127540"/>
                    </a:lnTo>
                    <a:lnTo>
                      <a:pt x="37433" y="139065"/>
                    </a:lnTo>
                    <a:lnTo>
                      <a:pt x="41243" y="194500"/>
                    </a:lnTo>
                    <a:lnTo>
                      <a:pt x="68294" y="179070"/>
                    </a:lnTo>
                    <a:lnTo>
                      <a:pt x="65722" y="16030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57" name="Google Shape;257;p19"/>
              <p:cNvSpPr/>
              <p:nvPr/>
            </p:nvSpPr>
            <p:spPr>
              <a:xfrm>
                <a:off x="7685626" y="3909409"/>
                <a:ext cx="447198" cy="465867"/>
              </a:xfrm>
              <a:custGeom>
                <a:rect b="b" l="l" r="r" t="t"/>
                <a:pathLst>
                  <a:path extrusionOk="0" h="465867" w="447198">
                    <a:moveTo>
                      <a:pt x="366331" y="120872"/>
                    </a:moveTo>
                    <a:lnTo>
                      <a:pt x="366331" y="106489"/>
                    </a:lnTo>
                    <a:lnTo>
                      <a:pt x="353378" y="100108"/>
                    </a:lnTo>
                    <a:lnTo>
                      <a:pt x="345567" y="81725"/>
                    </a:lnTo>
                    <a:lnTo>
                      <a:pt x="366331" y="64008"/>
                    </a:lnTo>
                    <a:lnTo>
                      <a:pt x="364712" y="21050"/>
                    </a:lnTo>
                    <a:lnTo>
                      <a:pt x="375285" y="3905"/>
                    </a:lnTo>
                    <a:lnTo>
                      <a:pt x="328613" y="0"/>
                    </a:lnTo>
                    <a:lnTo>
                      <a:pt x="304038" y="11811"/>
                    </a:lnTo>
                    <a:lnTo>
                      <a:pt x="292037" y="4858"/>
                    </a:lnTo>
                    <a:lnTo>
                      <a:pt x="251936" y="7429"/>
                    </a:lnTo>
                    <a:lnTo>
                      <a:pt x="243935" y="13144"/>
                    </a:lnTo>
                    <a:lnTo>
                      <a:pt x="208883" y="16669"/>
                    </a:lnTo>
                    <a:lnTo>
                      <a:pt x="188214" y="32956"/>
                    </a:lnTo>
                    <a:lnTo>
                      <a:pt x="170497" y="34671"/>
                    </a:lnTo>
                    <a:lnTo>
                      <a:pt x="149543" y="51911"/>
                    </a:lnTo>
                    <a:lnTo>
                      <a:pt x="134588" y="50578"/>
                    </a:lnTo>
                    <a:lnTo>
                      <a:pt x="150590" y="73819"/>
                    </a:lnTo>
                    <a:lnTo>
                      <a:pt x="150590" y="107728"/>
                    </a:lnTo>
                    <a:lnTo>
                      <a:pt x="168307" y="123730"/>
                    </a:lnTo>
                    <a:lnTo>
                      <a:pt x="158305" y="140779"/>
                    </a:lnTo>
                    <a:lnTo>
                      <a:pt x="127349" y="136493"/>
                    </a:lnTo>
                    <a:lnTo>
                      <a:pt x="120301" y="149447"/>
                    </a:lnTo>
                    <a:lnTo>
                      <a:pt x="103537" y="149447"/>
                    </a:lnTo>
                    <a:lnTo>
                      <a:pt x="110109" y="165354"/>
                    </a:lnTo>
                    <a:lnTo>
                      <a:pt x="83248" y="178689"/>
                    </a:lnTo>
                    <a:lnTo>
                      <a:pt x="75533" y="196310"/>
                    </a:lnTo>
                    <a:lnTo>
                      <a:pt x="52388" y="196310"/>
                    </a:lnTo>
                    <a:lnTo>
                      <a:pt x="44672" y="207740"/>
                    </a:lnTo>
                    <a:lnTo>
                      <a:pt x="29718" y="207740"/>
                    </a:lnTo>
                    <a:lnTo>
                      <a:pt x="0" y="226028"/>
                    </a:lnTo>
                    <a:lnTo>
                      <a:pt x="0" y="259080"/>
                    </a:lnTo>
                    <a:lnTo>
                      <a:pt x="212312" y="410813"/>
                    </a:lnTo>
                    <a:lnTo>
                      <a:pt x="212312" y="422815"/>
                    </a:lnTo>
                    <a:lnTo>
                      <a:pt x="231267" y="434530"/>
                    </a:lnTo>
                    <a:lnTo>
                      <a:pt x="239935" y="431673"/>
                    </a:lnTo>
                    <a:lnTo>
                      <a:pt x="258318" y="443293"/>
                    </a:lnTo>
                    <a:lnTo>
                      <a:pt x="253365" y="465868"/>
                    </a:lnTo>
                    <a:lnTo>
                      <a:pt x="316706" y="451771"/>
                    </a:lnTo>
                    <a:lnTo>
                      <a:pt x="352235" y="413480"/>
                    </a:lnTo>
                    <a:lnTo>
                      <a:pt x="447199" y="352425"/>
                    </a:lnTo>
                    <a:lnTo>
                      <a:pt x="439864" y="333470"/>
                    </a:lnTo>
                    <a:lnTo>
                      <a:pt x="422053" y="326993"/>
                    </a:lnTo>
                    <a:lnTo>
                      <a:pt x="410146" y="330232"/>
                    </a:lnTo>
                    <a:lnTo>
                      <a:pt x="409385" y="317183"/>
                    </a:lnTo>
                    <a:lnTo>
                      <a:pt x="389572" y="287464"/>
                    </a:lnTo>
                    <a:lnTo>
                      <a:pt x="406051" y="276606"/>
                    </a:lnTo>
                    <a:lnTo>
                      <a:pt x="398240" y="256222"/>
                    </a:lnTo>
                    <a:lnTo>
                      <a:pt x="408146" y="247936"/>
                    </a:lnTo>
                    <a:lnTo>
                      <a:pt x="400050" y="235839"/>
                    </a:lnTo>
                    <a:lnTo>
                      <a:pt x="400050" y="210979"/>
                    </a:lnTo>
                    <a:lnTo>
                      <a:pt x="386810" y="187833"/>
                    </a:lnTo>
                    <a:lnTo>
                      <a:pt x="383000" y="132397"/>
                    </a:lnTo>
                    <a:lnTo>
                      <a:pt x="366331" y="12087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58" name="Google Shape;258;p19"/>
              <p:cNvSpPr/>
              <p:nvPr/>
            </p:nvSpPr>
            <p:spPr>
              <a:xfrm>
                <a:off x="8072436" y="4012469"/>
                <a:ext cx="146970" cy="273272"/>
              </a:xfrm>
              <a:custGeom>
                <a:rect b="b" l="l" r="r" t="t"/>
                <a:pathLst>
                  <a:path extrusionOk="0" h="273272" w="146970">
                    <a:moveTo>
                      <a:pt x="110395" y="273272"/>
                    </a:moveTo>
                    <a:lnTo>
                      <a:pt x="126492" y="263176"/>
                    </a:lnTo>
                    <a:lnTo>
                      <a:pt x="126492" y="263176"/>
                    </a:lnTo>
                    <a:lnTo>
                      <a:pt x="116777" y="158115"/>
                    </a:lnTo>
                    <a:lnTo>
                      <a:pt x="146971" y="49149"/>
                    </a:lnTo>
                    <a:lnTo>
                      <a:pt x="131064" y="20574"/>
                    </a:lnTo>
                    <a:lnTo>
                      <a:pt x="89440" y="6858"/>
                    </a:lnTo>
                    <a:lnTo>
                      <a:pt x="69152" y="9049"/>
                    </a:lnTo>
                    <a:lnTo>
                      <a:pt x="51911" y="0"/>
                    </a:lnTo>
                    <a:lnTo>
                      <a:pt x="51911" y="19812"/>
                    </a:lnTo>
                    <a:lnTo>
                      <a:pt x="56674" y="28289"/>
                    </a:lnTo>
                    <a:lnTo>
                      <a:pt x="24479" y="50578"/>
                    </a:lnTo>
                    <a:lnTo>
                      <a:pt x="27051" y="69342"/>
                    </a:lnTo>
                    <a:lnTo>
                      <a:pt x="0" y="84773"/>
                    </a:lnTo>
                    <a:lnTo>
                      <a:pt x="13240" y="107918"/>
                    </a:lnTo>
                    <a:lnTo>
                      <a:pt x="13240" y="132779"/>
                    </a:lnTo>
                    <a:lnTo>
                      <a:pt x="21336" y="144875"/>
                    </a:lnTo>
                    <a:lnTo>
                      <a:pt x="11430" y="153162"/>
                    </a:lnTo>
                    <a:lnTo>
                      <a:pt x="19241" y="173546"/>
                    </a:lnTo>
                    <a:lnTo>
                      <a:pt x="2762" y="184404"/>
                    </a:lnTo>
                    <a:lnTo>
                      <a:pt x="22574" y="214122"/>
                    </a:lnTo>
                    <a:lnTo>
                      <a:pt x="23336" y="227171"/>
                    </a:lnTo>
                    <a:lnTo>
                      <a:pt x="35243" y="223933"/>
                    </a:lnTo>
                    <a:lnTo>
                      <a:pt x="53054" y="230410"/>
                    </a:lnTo>
                    <a:lnTo>
                      <a:pt x="60389" y="249365"/>
                    </a:lnTo>
                    <a:lnTo>
                      <a:pt x="94964" y="257556"/>
                    </a:lnTo>
                    <a:lnTo>
                      <a:pt x="110395" y="27327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59" name="Google Shape;259;p19"/>
              <p:cNvSpPr/>
              <p:nvPr/>
            </p:nvSpPr>
            <p:spPr>
              <a:xfrm>
                <a:off x="8060625" y="4511294"/>
                <a:ext cx="169259" cy="272891"/>
              </a:xfrm>
              <a:custGeom>
                <a:rect b="b" l="l" r="r" t="t"/>
                <a:pathLst>
                  <a:path extrusionOk="0" h="272891" w="169259">
                    <a:moveTo>
                      <a:pt x="29623" y="232315"/>
                    </a:moveTo>
                    <a:lnTo>
                      <a:pt x="23717" y="252508"/>
                    </a:lnTo>
                    <a:lnTo>
                      <a:pt x="23717" y="252603"/>
                    </a:lnTo>
                    <a:lnTo>
                      <a:pt x="35433" y="260413"/>
                    </a:lnTo>
                    <a:lnTo>
                      <a:pt x="59531" y="260413"/>
                    </a:lnTo>
                    <a:lnTo>
                      <a:pt x="59531" y="251460"/>
                    </a:lnTo>
                    <a:lnTo>
                      <a:pt x="83439" y="250793"/>
                    </a:lnTo>
                    <a:lnTo>
                      <a:pt x="99155" y="257651"/>
                    </a:lnTo>
                    <a:lnTo>
                      <a:pt x="133731" y="258032"/>
                    </a:lnTo>
                    <a:lnTo>
                      <a:pt x="143828" y="266128"/>
                    </a:lnTo>
                    <a:lnTo>
                      <a:pt x="151638" y="260033"/>
                    </a:lnTo>
                    <a:lnTo>
                      <a:pt x="159639" y="272891"/>
                    </a:lnTo>
                    <a:lnTo>
                      <a:pt x="169259" y="265462"/>
                    </a:lnTo>
                    <a:lnTo>
                      <a:pt x="159925" y="237172"/>
                    </a:lnTo>
                    <a:lnTo>
                      <a:pt x="136874" y="220409"/>
                    </a:lnTo>
                    <a:lnTo>
                      <a:pt x="146018" y="210217"/>
                    </a:lnTo>
                    <a:lnTo>
                      <a:pt x="130969" y="202120"/>
                    </a:lnTo>
                    <a:lnTo>
                      <a:pt x="132017" y="188119"/>
                    </a:lnTo>
                    <a:lnTo>
                      <a:pt x="122396" y="166402"/>
                    </a:lnTo>
                    <a:lnTo>
                      <a:pt x="134969" y="162401"/>
                    </a:lnTo>
                    <a:lnTo>
                      <a:pt x="135731" y="150304"/>
                    </a:lnTo>
                    <a:lnTo>
                      <a:pt x="142304" y="150304"/>
                    </a:lnTo>
                    <a:lnTo>
                      <a:pt x="152781" y="121634"/>
                    </a:lnTo>
                    <a:lnTo>
                      <a:pt x="140684" y="108680"/>
                    </a:lnTo>
                    <a:lnTo>
                      <a:pt x="115348" y="89344"/>
                    </a:lnTo>
                    <a:lnTo>
                      <a:pt x="122872" y="76295"/>
                    </a:lnTo>
                    <a:lnTo>
                      <a:pt x="153638" y="78010"/>
                    </a:lnTo>
                    <a:lnTo>
                      <a:pt x="140684" y="57150"/>
                    </a:lnTo>
                    <a:lnTo>
                      <a:pt x="143256" y="35433"/>
                    </a:lnTo>
                    <a:lnTo>
                      <a:pt x="129826" y="0"/>
                    </a:lnTo>
                    <a:lnTo>
                      <a:pt x="114871" y="0"/>
                    </a:lnTo>
                    <a:lnTo>
                      <a:pt x="116014" y="18478"/>
                    </a:lnTo>
                    <a:lnTo>
                      <a:pt x="121920" y="26479"/>
                    </a:lnTo>
                    <a:lnTo>
                      <a:pt x="119920" y="41148"/>
                    </a:lnTo>
                    <a:lnTo>
                      <a:pt x="114205" y="45529"/>
                    </a:lnTo>
                    <a:lnTo>
                      <a:pt x="105537" y="73152"/>
                    </a:lnTo>
                    <a:lnTo>
                      <a:pt x="94679" y="78010"/>
                    </a:lnTo>
                    <a:lnTo>
                      <a:pt x="91916" y="105442"/>
                    </a:lnTo>
                    <a:lnTo>
                      <a:pt x="81725" y="107918"/>
                    </a:lnTo>
                    <a:lnTo>
                      <a:pt x="69056" y="139636"/>
                    </a:lnTo>
                    <a:lnTo>
                      <a:pt x="63913" y="159449"/>
                    </a:lnTo>
                    <a:lnTo>
                      <a:pt x="52388" y="159449"/>
                    </a:lnTo>
                    <a:lnTo>
                      <a:pt x="47054" y="143256"/>
                    </a:lnTo>
                    <a:lnTo>
                      <a:pt x="35909" y="151352"/>
                    </a:lnTo>
                    <a:lnTo>
                      <a:pt x="30289" y="146494"/>
                    </a:lnTo>
                    <a:lnTo>
                      <a:pt x="6763" y="168783"/>
                    </a:lnTo>
                    <a:lnTo>
                      <a:pt x="6763" y="181737"/>
                    </a:lnTo>
                    <a:lnTo>
                      <a:pt x="0" y="193262"/>
                    </a:lnTo>
                    <a:lnTo>
                      <a:pt x="24955" y="207740"/>
                    </a:lnTo>
                    <a:lnTo>
                      <a:pt x="29623" y="23231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60" name="Google Shape;260;p19"/>
              <p:cNvSpPr/>
              <p:nvPr/>
            </p:nvSpPr>
            <p:spPr>
              <a:xfrm>
                <a:off x="7503699" y="4168489"/>
                <a:ext cx="263651" cy="308038"/>
              </a:xfrm>
              <a:custGeom>
                <a:rect b="b" l="l" r="r" t="t"/>
                <a:pathLst>
                  <a:path extrusionOk="0" h="308038" w="263651">
                    <a:moveTo>
                      <a:pt x="68199" y="272034"/>
                    </a:moveTo>
                    <a:lnTo>
                      <a:pt x="81344" y="272129"/>
                    </a:lnTo>
                    <a:lnTo>
                      <a:pt x="84296" y="286703"/>
                    </a:lnTo>
                    <a:lnTo>
                      <a:pt x="104108" y="308038"/>
                    </a:lnTo>
                    <a:lnTo>
                      <a:pt x="113252" y="302705"/>
                    </a:lnTo>
                    <a:lnTo>
                      <a:pt x="113252" y="286988"/>
                    </a:lnTo>
                    <a:lnTo>
                      <a:pt x="124111" y="282130"/>
                    </a:lnTo>
                    <a:lnTo>
                      <a:pt x="134684" y="297656"/>
                    </a:lnTo>
                    <a:lnTo>
                      <a:pt x="145733" y="288703"/>
                    </a:lnTo>
                    <a:lnTo>
                      <a:pt x="161544" y="288703"/>
                    </a:lnTo>
                    <a:lnTo>
                      <a:pt x="174879" y="278797"/>
                    </a:lnTo>
                    <a:lnTo>
                      <a:pt x="174879" y="288226"/>
                    </a:lnTo>
                    <a:lnTo>
                      <a:pt x="250508" y="288226"/>
                    </a:lnTo>
                    <a:lnTo>
                      <a:pt x="254508" y="268605"/>
                    </a:lnTo>
                    <a:lnTo>
                      <a:pt x="246888" y="263557"/>
                    </a:lnTo>
                    <a:lnTo>
                      <a:pt x="226314" y="58388"/>
                    </a:lnTo>
                    <a:lnTo>
                      <a:pt x="263652" y="58388"/>
                    </a:lnTo>
                    <a:lnTo>
                      <a:pt x="181928" y="0"/>
                    </a:lnTo>
                    <a:lnTo>
                      <a:pt x="181928" y="31528"/>
                    </a:lnTo>
                    <a:lnTo>
                      <a:pt x="109823" y="31528"/>
                    </a:lnTo>
                    <a:lnTo>
                      <a:pt x="109823" y="94393"/>
                    </a:lnTo>
                    <a:lnTo>
                      <a:pt x="95821" y="99917"/>
                    </a:lnTo>
                    <a:lnTo>
                      <a:pt x="85535" y="112109"/>
                    </a:lnTo>
                    <a:lnTo>
                      <a:pt x="88106" y="148018"/>
                    </a:lnTo>
                    <a:lnTo>
                      <a:pt x="1619" y="148018"/>
                    </a:lnTo>
                    <a:lnTo>
                      <a:pt x="0" y="156400"/>
                    </a:lnTo>
                    <a:lnTo>
                      <a:pt x="18479" y="170212"/>
                    </a:lnTo>
                    <a:lnTo>
                      <a:pt x="22098" y="229457"/>
                    </a:lnTo>
                    <a:lnTo>
                      <a:pt x="11335" y="264319"/>
                    </a:lnTo>
                    <a:lnTo>
                      <a:pt x="55054" y="258032"/>
                    </a:lnTo>
                    <a:lnTo>
                      <a:pt x="68199" y="27203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61" name="Google Shape;261;p19"/>
              <p:cNvSpPr/>
              <p:nvPr/>
            </p:nvSpPr>
            <p:spPr>
              <a:xfrm>
                <a:off x="7511605" y="4480147"/>
                <a:ext cx="64008" cy="27908"/>
              </a:xfrm>
              <a:custGeom>
                <a:rect b="b" l="l" r="r" t="t"/>
                <a:pathLst>
                  <a:path extrusionOk="0" h="27908" w="64008">
                    <a:moveTo>
                      <a:pt x="37242" y="20288"/>
                    </a:moveTo>
                    <a:lnTo>
                      <a:pt x="44577" y="25813"/>
                    </a:lnTo>
                    <a:lnTo>
                      <a:pt x="64008" y="23241"/>
                    </a:lnTo>
                    <a:lnTo>
                      <a:pt x="60865" y="11144"/>
                    </a:lnTo>
                    <a:lnTo>
                      <a:pt x="36004" y="0"/>
                    </a:lnTo>
                    <a:lnTo>
                      <a:pt x="28289" y="9811"/>
                    </a:lnTo>
                    <a:lnTo>
                      <a:pt x="11144" y="9811"/>
                    </a:lnTo>
                    <a:lnTo>
                      <a:pt x="11144" y="9811"/>
                    </a:lnTo>
                    <a:lnTo>
                      <a:pt x="667" y="21812"/>
                    </a:lnTo>
                    <a:lnTo>
                      <a:pt x="0" y="27908"/>
                    </a:lnTo>
                    <a:lnTo>
                      <a:pt x="18383" y="27908"/>
                    </a:lnTo>
                    <a:lnTo>
                      <a:pt x="37242" y="2028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62" name="Google Shape;262;p19"/>
              <p:cNvSpPr/>
              <p:nvPr/>
            </p:nvSpPr>
            <p:spPr>
              <a:xfrm>
                <a:off x="7587995" y="4587970"/>
                <a:ext cx="61436" cy="68484"/>
              </a:xfrm>
              <a:custGeom>
                <a:rect b="b" l="l" r="r" t="t"/>
                <a:pathLst>
                  <a:path extrusionOk="0" h="68484" w="61436">
                    <a:moveTo>
                      <a:pt x="53816" y="34480"/>
                    </a:moveTo>
                    <a:lnTo>
                      <a:pt x="53816" y="14002"/>
                    </a:lnTo>
                    <a:lnTo>
                      <a:pt x="43053" y="0"/>
                    </a:lnTo>
                    <a:lnTo>
                      <a:pt x="28956" y="0"/>
                    </a:lnTo>
                    <a:lnTo>
                      <a:pt x="23146" y="4096"/>
                    </a:lnTo>
                    <a:lnTo>
                      <a:pt x="14859" y="0"/>
                    </a:lnTo>
                    <a:lnTo>
                      <a:pt x="4096" y="23050"/>
                    </a:lnTo>
                    <a:lnTo>
                      <a:pt x="0" y="23050"/>
                    </a:lnTo>
                    <a:lnTo>
                      <a:pt x="4381" y="43243"/>
                    </a:lnTo>
                    <a:lnTo>
                      <a:pt x="14478" y="55340"/>
                    </a:lnTo>
                    <a:lnTo>
                      <a:pt x="36576" y="66199"/>
                    </a:lnTo>
                    <a:lnTo>
                      <a:pt x="39243" y="68485"/>
                    </a:lnTo>
                    <a:lnTo>
                      <a:pt x="61436" y="39719"/>
                    </a:lnTo>
                    <a:lnTo>
                      <a:pt x="53816" y="3448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63" name="Google Shape;263;p19"/>
              <p:cNvSpPr/>
              <p:nvPr/>
            </p:nvSpPr>
            <p:spPr>
              <a:xfrm>
                <a:off x="7627238" y="4622450"/>
                <a:ext cx="89249" cy="91535"/>
              </a:xfrm>
              <a:custGeom>
                <a:rect b="b" l="l" r="r" t="t"/>
                <a:pathLst>
                  <a:path extrusionOk="0" h="91535" w="89249">
                    <a:moveTo>
                      <a:pt x="65627" y="46387"/>
                    </a:moveTo>
                    <a:lnTo>
                      <a:pt x="70295" y="23241"/>
                    </a:lnTo>
                    <a:lnTo>
                      <a:pt x="49625" y="24194"/>
                    </a:lnTo>
                    <a:lnTo>
                      <a:pt x="42863" y="0"/>
                    </a:lnTo>
                    <a:lnTo>
                      <a:pt x="22193" y="5239"/>
                    </a:lnTo>
                    <a:lnTo>
                      <a:pt x="0" y="34004"/>
                    </a:lnTo>
                    <a:lnTo>
                      <a:pt x="49054" y="76009"/>
                    </a:lnTo>
                    <a:lnTo>
                      <a:pt x="83439" y="91535"/>
                    </a:lnTo>
                    <a:lnTo>
                      <a:pt x="89249" y="62008"/>
                    </a:lnTo>
                    <a:lnTo>
                      <a:pt x="65627" y="4638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64" name="Google Shape;264;p19"/>
              <p:cNvSpPr/>
              <p:nvPr/>
            </p:nvSpPr>
            <p:spPr>
              <a:xfrm>
                <a:off x="7692865" y="4566348"/>
                <a:ext cx="130683" cy="147637"/>
              </a:xfrm>
              <a:custGeom>
                <a:rect b="b" l="l" r="r" t="t"/>
                <a:pathLst>
                  <a:path extrusionOk="0" h="147637" w="130683">
                    <a:moveTo>
                      <a:pt x="108013" y="95250"/>
                    </a:moveTo>
                    <a:lnTo>
                      <a:pt x="117634" y="84773"/>
                    </a:lnTo>
                    <a:lnTo>
                      <a:pt x="130683" y="57626"/>
                    </a:lnTo>
                    <a:lnTo>
                      <a:pt x="103441" y="21622"/>
                    </a:lnTo>
                    <a:lnTo>
                      <a:pt x="84487" y="34195"/>
                    </a:lnTo>
                    <a:lnTo>
                      <a:pt x="70104" y="17145"/>
                    </a:lnTo>
                    <a:lnTo>
                      <a:pt x="41053" y="0"/>
                    </a:lnTo>
                    <a:lnTo>
                      <a:pt x="30861" y="15621"/>
                    </a:lnTo>
                    <a:lnTo>
                      <a:pt x="11049" y="16383"/>
                    </a:lnTo>
                    <a:lnTo>
                      <a:pt x="2191" y="33718"/>
                    </a:lnTo>
                    <a:lnTo>
                      <a:pt x="15526" y="47720"/>
                    </a:lnTo>
                    <a:lnTo>
                      <a:pt x="2191" y="60960"/>
                    </a:lnTo>
                    <a:lnTo>
                      <a:pt x="4667" y="79343"/>
                    </a:lnTo>
                    <a:lnTo>
                      <a:pt x="0" y="102489"/>
                    </a:lnTo>
                    <a:lnTo>
                      <a:pt x="23622" y="118110"/>
                    </a:lnTo>
                    <a:lnTo>
                      <a:pt x="17812" y="147637"/>
                    </a:lnTo>
                    <a:lnTo>
                      <a:pt x="53245" y="132112"/>
                    </a:lnTo>
                    <a:lnTo>
                      <a:pt x="113729" y="130207"/>
                    </a:lnTo>
                    <a:lnTo>
                      <a:pt x="113729" y="130588"/>
                    </a:lnTo>
                    <a:lnTo>
                      <a:pt x="116586" y="131635"/>
                    </a:lnTo>
                    <a:lnTo>
                      <a:pt x="116586" y="131540"/>
                    </a:lnTo>
                    <a:lnTo>
                      <a:pt x="108013" y="9525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65" name="Google Shape;265;p19"/>
              <p:cNvSpPr/>
              <p:nvPr/>
            </p:nvSpPr>
            <p:spPr>
              <a:xfrm>
                <a:off x="7493221" y="4426521"/>
                <a:ext cx="133064" cy="107537"/>
              </a:xfrm>
              <a:custGeom>
                <a:rect b="b" l="l" r="r" t="t"/>
                <a:pathLst>
                  <a:path extrusionOk="0" h="107537" w="133064">
                    <a:moveTo>
                      <a:pt x="95155" y="98393"/>
                    </a:moveTo>
                    <a:lnTo>
                      <a:pt x="103346" y="103632"/>
                    </a:lnTo>
                    <a:lnTo>
                      <a:pt x="111443" y="97631"/>
                    </a:lnTo>
                    <a:lnTo>
                      <a:pt x="117920" y="104584"/>
                    </a:lnTo>
                    <a:lnTo>
                      <a:pt x="130588" y="104584"/>
                    </a:lnTo>
                    <a:lnTo>
                      <a:pt x="133064" y="89725"/>
                    </a:lnTo>
                    <a:lnTo>
                      <a:pt x="128302" y="79438"/>
                    </a:lnTo>
                    <a:lnTo>
                      <a:pt x="121729" y="82201"/>
                    </a:lnTo>
                    <a:lnTo>
                      <a:pt x="117634" y="74581"/>
                    </a:lnTo>
                    <a:lnTo>
                      <a:pt x="120777" y="64770"/>
                    </a:lnTo>
                    <a:lnTo>
                      <a:pt x="114586" y="50006"/>
                    </a:lnTo>
                    <a:lnTo>
                      <a:pt x="94774" y="28670"/>
                    </a:lnTo>
                    <a:lnTo>
                      <a:pt x="91821" y="14097"/>
                    </a:lnTo>
                    <a:lnTo>
                      <a:pt x="78677" y="14002"/>
                    </a:lnTo>
                    <a:lnTo>
                      <a:pt x="65532" y="0"/>
                    </a:lnTo>
                    <a:lnTo>
                      <a:pt x="21812" y="6287"/>
                    </a:lnTo>
                    <a:lnTo>
                      <a:pt x="20479" y="10478"/>
                    </a:lnTo>
                    <a:lnTo>
                      <a:pt x="14097" y="31337"/>
                    </a:lnTo>
                    <a:lnTo>
                      <a:pt x="0" y="42482"/>
                    </a:lnTo>
                    <a:lnTo>
                      <a:pt x="29528" y="63437"/>
                    </a:lnTo>
                    <a:lnTo>
                      <a:pt x="46673" y="63437"/>
                    </a:lnTo>
                    <a:lnTo>
                      <a:pt x="54388" y="53626"/>
                    </a:lnTo>
                    <a:lnTo>
                      <a:pt x="79248" y="64770"/>
                    </a:lnTo>
                    <a:lnTo>
                      <a:pt x="82391" y="76867"/>
                    </a:lnTo>
                    <a:lnTo>
                      <a:pt x="62960" y="79438"/>
                    </a:lnTo>
                    <a:lnTo>
                      <a:pt x="55626" y="73914"/>
                    </a:lnTo>
                    <a:lnTo>
                      <a:pt x="36767" y="81534"/>
                    </a:lnTo>
                    <a:lnTo>
                      <a:pt x="18383" y="81534"/>
                    </a:lnTo>
                    <a:lnTo>
                      <a:pt x="17621" y="89154"/>
                    </a:lnTo>
                    <a:lnTo>
                      <a:pt x="22955" y="104966"/>
                    </a:lnTo>
                    <a:lnTo>
                      <a:pt x="25908" y="107537"/>
                    </a:lnTo>
                    <a:lnTo>
                      <a:pt x="50102" y="98393"/>
                    </a:lnTo>
                    <a:lnTo>
                      <a:pt x="95155" y="9839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66" name="Google Shape;266;p19"/>
              <p:cNvSpPr/>
              <p:nvPr/>
            </p:nvSpPr>
            <p:spPr>
              <a:xfrm>
                <a:off x="7519129" y="4524914"/>
                <a:ext cx="60102" cy="35909"/>
              </a:xfrm>
              <a:custGeom>
                <a:rect b="b" l="l" r="r" t="t"/>
                <a:pathLst>
                  <a:path extrusionOk="0" h="35909" w="60102">
                    <a:moveTo>
                      <a:pt x="60103" y="23527"/>
                    </a:moveTo>
                    <a:lnTo>
                      <a:pt x="52959" y="10478"/>
                    </a:lnTo>
                    <a:lnTo>
                      <a:pt x="59531" y="0"/>
                    </a:lnTo>
                    <a:lnTo>
                      <a:pt x="24194" y="0"/>
                    </a:lnTo>
                    <a:lnTo>
                      <a:pt x="0" y="9144"/>
                    </a:lnTo>
                    <a:lnTo>
                      <a:pt x="8096" y="16002"/>
                    </a:lnTo>
                    <a:lnTo>
                      <a:pt x="24384" y="11716"/>
                    </a:lnTo>
                    <a:lnTo>
                      <a:pt x="21812" y="27242"/>
                    </a:lnTo>
                    <a:lnTo>
                      <a:pt x="29146" y="33623"/>
                    </a:lnTo>
                    <a:lnTo>
                      <a:pt x="31813" y="35909"/>
                    </a:lnTo>
                    <a:lnTo>
                      <a:pt x="40958" y="23527"/>
                    </a:lnTo>
                    <a:lnTo>
                      <a:pt x="60103" y="2352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67" name="Google Shape;267;p19"/>
              <p:cNvSpPr/>
              <p:nvPr/>
            </p:nvSpPr>
            <p:spPr>
              <a:xfrm>
                <a:off x="7550943" y="4524152"/>
                <a:ext cx="157448" cy="122491"/>
              </a:xfrm>
              <a:custGeom>
                <a:rect b="b" l="l" r="r" t="t"/>
                <a:pathLst>
                  <a:path extrusionOk="0" h="122491" w="157448">
                    <a:moveTo>
                      <a:pt x="157448" y="89916"/>
                    </a:moveTo>
                    <a:lnTo>
                      <a:pt x="144113" y="75914"/>
                    </a:lnTo>
                    <a:lnTo>
                      <a:pt x="152971" y="58579"/>
                    </a:lnTo>
                    <a:lnTo>
                      <a:pt x="138208" y="36671"/>
                    </a:lnTo>
                    <a:lnTo>
                      <a:pt x="141256" y="25813"/>
                    </a:lnTo>
                    <a:lnTo>
                      <a:pt x="132302" y="20479"/>
                    </a:lnTo>
                    <a:lnTo>
                      <a:pt x="129254" y="5620"/>
                    </a:lnTo>
                    <a:lnTo>
                      <a:pt x="119158" y="762"/>
                    </a:lnTo>
                    <a:lnTo>
                      <a:pt x="112014" y="16097"/>
                    </a:lnTo>
                    <a:lnTo>
                      <a:pt x="96584" y="11240"/>
                    </a:lnTo>
                    <a:lnTo>
                      <a:pt x="83820" y="18574"/>
                    </a:lnTo>
                    <a:lnTo>
                      <a:pt x="71914" y="13049"/>
                    </a:lnTo>
                    <a:lnTo>
                      <a:pt x="72866" y="6953"/>
                    </a:lnTo>
                    <a:lnTo>
                      <a:pt x="60198" y="6953"/>
                    </a:lnTo>
                    <a:lnTo>
                      <a:pt x="53721" y="0"/>
                    </a:lnTo>
                    <a:lnTo>
                      <a:pt x="45625" y="6001"/>
                    </a:lnTo>
                    <a:lnTo>
                      <a:pt x="37433" y="762"/>
                    </a:lnTo>
                    <a:lnTo>
                      <a:pt x="27718" y="762"/>
                    </a:lnTo>
                    <a:lnTo>
                      <a:pt x="21146" y="11240"/>
                    </a:lnTo>
                    <a:lnTo>
                      <a:pt x="28289" y="24289"/>
                    </a:lnTo>
                    <a:lnTo>
                      <a:pt x="9144" y="24289"/>
                    </a:lnTo>
                    <a:lnTo>
                      <a:pt x="0" y="36671"/>
                    </a:lnTo>
                    <a:lnTo>
                      <a:pt x="25813" y="59246"/>
                    </a:lnTo>
                    <a:lnTo>
                      <a:pt x="34195" y="73247"/>
                    </a:lnTo>
                    <a:lnTo>
                      <a:pt x="37052" y="86868"/>
                    </a:lnTo>
                    <a:lnTo>
                      <a:pt x="41148" y="86868"/>
                    </a:lnTo>
                    <a:lnTo>
                      <a:pt x="51911" y="63818"/>
                    </a:lnTo>
                    <a:lnTo>
                      <a:pt x="60198" y="67913"/>
                    </a:lnTo>
                    <a:lnTo>
                      <a:pt x="66008" y="63818"/>
                    </a:lnTo>
                    <a:lnTo>
                      <a:pt x="80105" y="63818"/>
                    </a:lnTo>
                    <a:lnTo>
                      <a:pt x="90869" y="77819"/>
                    </a:lnTo>
                    <a:lnTo>
                      <a:pt x="90869" y="98298"/>
                    </a:lnTo>
                    <a:lnTo>
                      <a:pt x="98489" y="103537"/>
                    </a:lnTo>
                    <a:lnTo>
                      <a:pt x="119158" y="98298"/>
                    </a:lnTo>
                    <a:lnTo>
                      <a:pt x="125921" y="122492"/>
                    </a:lnTo>
                    <a:lnTo>
                      <a:pt x="146590" y="121539"/>
                    </a:lnTo>
                    <a:lnTo>
                      <a:pt x="144113" y="103156"/>
                    </a:lnTo>
                    <a:lnTo>
                      <a:pt x="157448" y="8991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68" name="Google Shape;268;p19"/>
              <p:cNvSpPr/>
              <p:nvPr/>
            </p:nvSpPr>
            <p:spPr>
              <a:xfrm>
                <a:off x="7607807" y="4226877"/>
                <a:ext cx="357949" cy="355854"/>
              </a:xfrm>
              <a:custGeom>
                <a:rect b="b" l="l" r="r" t="t"/>
                <a:pathLst>
                  <a:path extrusionOk="0" h="355854" w="357949">
                    <a:moveTo>
                      <a:pt x="155734" y="330041"/>
                    </a:moveTo>
                    <a:lnTo>
                      <a:pt x="155258" y="314325"/>
                    </a:lnTo>
                    <a:lnTo>
                      <a:pt x="163544" y="311848"/>
                    </a:lnTo>
                    <a:lnTo>
                      <a:pt x="171260" y="304800"/>
                    </a:lnTo>
                    <a:lnTo>
                      <a:pt x="171260" y="284988"/>
                    </a:lnTo>
                    <a:lnTo>
                      <a:pt x="177737" y="279368"/>
                    </a:lnTo>
                    <a:lnTo>
                      <a:pt x="191738" y="284988"/>
                    </a:lnTo>
                    <a:lnTo>
                      <a:pt x="204407" y="272986"/>
                    </a:lnTo>
                    <a:lnTo>
                      <a:pt x="206026" y="264033"/>
                    </a:lnTo>
                    <a:lnTo>
                      <a:pt x="221837" y="265938"/>
                    </a:lnTo>
                    <a:lnTo>
                      <a:pt x="224314" y="251936"/>
                    </a:lnTo>
                    <a:lnTo>
                      <a:pt x="248698" y="236029"/>
                    </a:lnTo>
                    <a:lnTo>
                      <a:pt x="258985" y="242316"/>
                    </a:lnTo>
                    <a:lnTo>
                      <a:pt x="286703" y="242316"/>
                    </a:lnTo>
                    <a:lnTo>
                      <a:pt x="293942" y="234601"/>
                    </a:lnTo>
                    <a:lnTo>
                      <a:pt x="330613" y="231172"/>
                    </a:lnTo>
                    <a:lnTo>
                      <a:pt x="341662" y="234601"/>
                    </a:lnTo>
                    <a:lnTo>
                      <a:pt x="357950" y="208121"/>
                    </a:lnTo>
                    <a:lnTo>
                      <a:pt x="357950" y="142494"/>
                    </a:lnTo>
                    <a:lnTo>
                      <a:pt x="331184" y="148399"/>
                    </a:lnTo>
                    <a:lnTo>
                      <a:pt x="336137" y="125825"/>
                    </a:lnTo>
                    <a:lnTo>
                      <a:pt x="317754" y="114205"/>
                    </a:lnTo>
                    <a:lnTo>
                      <a:pt x="309086" y="117062"/>
                    </a:lnTo>
                    <a:lnTo>
                      <a:pt x="290132" y="105346"/>
                    </a:lnTo>
                    <a:lnTo>
                      <a:pt x="290132" y="93345"/>
                    </a:lnTo>
                    <a:lnTo>
                      <a:pt x="159544" y="0"/>
                    </a:lnTo>
                    <a:lnTo>
                      <a:pt x="122206" y="0"/>
                    </a:lnTo>
                    <a:lnTo>
                      <a:pt x="142780" y="205168"/>
                    </a:lnTo>
                    <a:lnTo>
                      <a:pt x="150400" y="210217"/>
                    </a:lnTo>
                    <a:lnTo>
                      <a:pt x="146400" y="229838"/>
                    </a:lnTo>
                    <a:lnTo>
                      <a:pt x="70771" y="229838"/>
                    </a:lnTo>
                    <a:lnTo>
                      <a:pt x="70771" y="220409"/>
                    </a:lnTo>
                    <a:lnTo>
                      <a:pt x="57436" y="230314"/>
                    </a:lnTo>
                    <a:lnTo>
                      <a:pt x="41624" y="230314"/>
                    </a:lnTo>
                    <a:lnTo>
                      <a:pt x="30575" y="239268"/>
                    </a:lnTo>
                    <a:lnTo>
                      <a:pt x="20003" y="223742"/>
                    </a:lnTo>
                    <a:lnTo>
                      <a:pt x="9144" y="228600"/>
                    </a:lnTo>
                    <a:lnTo>
                      <a:pt x="9144" y="244316"/>
                    </a:lnTo>
                    <a:lnTo>
                      <a:pt x="0" y="249650"/>
                    </a:lnTo>
                    <a:lnTo>
                      <a:pt x="6191" y="264414"/>
                    </a:lnTo>
                    <a:lnTo>
                      <a:pt x="3048" y="274225"/>
                    </a:lnTo>
                    <a:lnTo>
                      <a:pt x="7144" y="281845"/>
                    </a:lnTo>
                    <a:lnTo>
                      <a:pt x="13716" y="279082"/>
                    </a:lnTo>
                    <a:lnTo>
                      <a:pt x="18479" y="289369"/>
                    </a:lnTo>
                    <a:lnTo>
                      <a:pt x="15050" y="310324"/>
                    </a:lnTo>
                    <a:lnTo>
                      <a:pt x="26956" y="315849"/>
                    </a:lnTo>
                    <a:lnTo>
                      <a:pt x="39719" y="308515"/>
                    </a:lnTo>
                    <a:lnTo>
                      <a:pt x="55150" y="313372"/>
                    </a:lnTo>
                    <a:lnTo>
                      <a:pt x="62294" y="298037"/>
                    </a:lnTo>
                    <a:lnTo>
                      <a:pt x="72390" y="302895"/>
                    </a:lnTo>
                    <a:lnTo>
                      <a:pt x="75438" y="317754"/>
                    </a:lnTo>
                    <a:lnTo>
                      <a:pt x="84392" y="323088"/>
                    </a:lnTo>
                    <a:lnTo>
                      <a:pt x="81344" y="333946"/>
                    </a:lnTo>
                    <a:lnTo>
                      <a:pt x="96107" y="355854"/>
                    </a:lnTo>
                    <a:lnTo>
                      <a:pt x="115919" y="355092"/>
                    </a:lnTo>
                    <a:lnTo>
                      <a:pt x="126111" y="339471"/>
                    </a:lnTo>
                    <a:lnTo>
                      <a:pt x="146495" y="351472"/>
                    </a:lnTo>
                    <a:lnTo>
                      <a:pt x="146209" y="336899"/>
                    </a:lnTo>
                    <a:lnTo>
                      <a:pt x="155734" y="33004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69" name="Google Shape;269;p19"/>
              <p:cNvSpPr/>
              <p:nvPr/>
            </p:nvSpPr>
            <p:spPr>
              <a:xfrm>
                <a:off x="7800879" y="4556823"/>
                <a:ext cx="90868" cy="148304"/>
              </a:xfrm>
              <a:custGeom>
                <a:rect b="b" l="l" r="r" t="t"/>
                <a:pathLst>
                  <a:path extrusionOk="0" h="148304" w="90868">
                    <a:moveTo>
                      <a:pt x="83344" y="58293"/>
                    </a:moveTo>
                    <a:lnTo>
                      <a:pt x="69818" y="38481"/>
                    </a:lnTo>
                    <a:lnTo>
                      <a:pt x="76105" y="3524"/>
                    </a:lnTo>
                    <a:lnTo>
                      <a:pt x="62293" y="0"/>
                    </a:lnTo>
                    <a:lnTo>
                      <a:pt x="53149" y="9525"/>
                    </a:lnTo>
                    <a:lnTo>
                      <a:pt x="7239" y="9525"/>
                    </a:lnTo>
                    <a:lnTo>
                      <a:pt x="12859" y="24955"/>
                    </a:lnTo>
                    <a:lnTo>
                      <a:pt x="12859" y="54197"/>
                    </a:lnTo>
                    <a:lnTo>
                      <a:pt x="22670" y="67151"/>
                    </a:lnTo>
                    <a:lnTo>
                      <a:pt x="9620" y="94298"/>
                    </a:lnTo>
                    <a:lnTo>
                      <a:pt x="0" y="104775"/>
                    </a:lnTo>
                    <a:lnTo>
                      <a:pt x="8572" y="141065"/>
                    </a:lnTo>
                    <a:lnTo>
                      <a:pt x="8572" y="141160"/>
                    </a:lnTo>
                    <a:lnTo>
                      <a:pt x="27718" y="148304"/>
                    </a:lnTo>
                    <a:lnTo>
                      <a:pt x="90868" y="120015"/>
                    </a:lnTo>
                    <a:lnTo>
                      <a:pt x="80391" y="97155"/>
                    </a:lnTo>
                    <a:lnTo>
                      <a:pt x="83344" y="5829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70" name="Google Shape;270;p19"/>
              <p:cNvSpPr/>
              <p:nvPr/>
            </p:nvSpPr>
            <p:spPr>
              <a:xfrm>
                <a:off x="7870697" y="4560347"/>
                <a:ext cx="42291" cy="116490"/>
              </a:xfrm>
              <a:custGeom>
                <a:rect b="b" l="l" r="r" t="t"/>
                <a:pathLst>
                  <a:path extrusionOk="0" h="116490" w="42291">
                    <a:moveTo>
                      <a:pt x="42291" y="110395"/>
                    </a:moveTo>
                    <a:lnTo>
                      <a:pt x="39529" y="99632"/>
                    </a:lnTo>
                    <a:lnTo>
                      <a:pt x="39529" y="50673"/>
                    </a:lnTo>
                    <a:lnTo>
                      <a:pt x="32385" y="41815"/>
                    </a:lnTo>
                    <a:lnTo>
                      <a:pt x="34004" y="27623"/>
                    </a:lnTo>
                    <a:lnTo>
                      <a:pt x="20288" y="19145"/>
                    </a:lnTo>
                    <a:lnTo>
                      <a:pt x="20288" y="3620"/>
                    </a:lnTo>
                    <a:lnTo>
                      <a:pt x="6287" y="0"/>
                    </a:lnTo>
                    <a:lnTo>
                      <a:pt x="0" y="34957"/>
                    </a:lnTo>
                    <a:lnTo>
                      <a:pt x="13526" y="54769"/>
                    </a:lnTo>
                    <a:lnTo>
                      <a:pt x="10573" y="93631"/>
                    </a:lnTo>
                    <a:lnTo>
                      <a:pt x="21050" y="116491"/>
                    </a:lnTo>
                    <a:lnTo>
                      <a:pt x="29242" y="112871"/>
                    </a:lnTo>
                    <a:lnTo>
                      <a:pt x="42291" y="11039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71" name="Google Shape;271;p19"/>
              <p:cNvSpPr/>
              <p:nvPr/>
            </p:nvSpPr>
            <p:spPr>
              <a:xfrm>
                <a:off x="7890985" y="4529772"/>
                <a:ext cx="71437" cy="140970"/>
              </a:xfrm>
              <a:custGeom>
                <a:rect b="b" l="l" r="r" t="t"/>
                <a:pathLst>
                  <a:path extrusionOk="0" h="140970" w="71437">
                    <a:moveTo>
                      <a:pt x="61151" y="64865"/>
                    </a:moveTo>
                    <a:lnTo>
                      <a:pt x="61151" y="51626"/>
                    </a:lnTo>
                    <a:lnTo>
                      <a:pt x="71438" y="40577"/>
                    </a:lnTo>
                    <a:lnTo>
                      <a:pt x="59722" y="21431"/>
                    </a:lnTo>
                    <a:lnTo>
                      <a:pt x="46196" y="0"/>
                    </a:lnTo>
                    <a:lnTo>
                      <a:pt x="33528" y="5334"/>
                    </a:lnTo>
                    <a:lnTo>
                      <a:pt x="25622" y="28670"/>
                    </a:lnTo>
                    <a:lnTo>
                      <a:pt x="10859" y="18955"/>
                    </a:lnTo>
                    <a:lnTo>
                      <a:pt x="0" y="34195"/>
                    </a:lnTo>
                    <a:lnTo>
                      <a:pt x="0" y="49721"/>
                    </a:lnTo>
                    <a:lnTo>
                      <a:pt x="13716" y="58198"/>
                    </a:lnTo>
                    <a:lnTo>
                      <a:pt x="12097" y="72390"/>
                    </a:lnTo>
                    <a:lnTo>
                      <a:pt x="19240" y="81248"/>
                    </a:lnTo>
                    <a:lnTo>
                      <a:pt x="19240" y="130207"/>
                    </a:lnTo>
                    <a:lnTo>
                      <a:pt x="22003" y="140970"/>
                    </a:lnTo>
                    <a:lnTo>
                      <a:pt x="41815" y="137255"/>
                    </a:lnTo>
                    <a:lnTo>
                      <a:pt x="41815" y="85535"/>
                    </a:lnTo>
                    <a:lnTo>
                      <a:pt x="61151" y="6486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72" name="Google Shape;272;p19"/>
              <p:cNvSpPr/>
              <p:nvPr/>
            </p:nvSpPr>
            <p:spPr>
              <a:xfrm>
                <a:off x="7754016" y="4462907"/>
                <a:ext cx="170497" cy="148113"/>
              </a:xfrm>
              <a:custGeom>
                <a:rect b="b" l="l" r="r" t="t"/>
                <a:pathLst>
                  <a:path extrusionOk="0" h="148113" w="170497">
                    <a:moveTo>
                      <a:pt x="149066" y="66294"/>
                    </a:moveTo>
                    <a:lnTo>
                      <a:pt x="137351" y="52102"/>
                    </a:lnTo>
                    <a:lnTo>
                      <a:pt x="138113" y="40672"/>
                    </a:lnTo>
                    <a:lnTo>
                      <a:pt x="120301" y="6286"/>
                    </a:lnTo>
                    <a:lnTo>
                      <a:pt x="112776" y="6286"/>
                    </a:lnTo>
                    <a:lnTo>
                      <a:pt x="102489" y="0"/>
                    </a:lnTo>
                    <a:lnTo>
                      <a:pt x="78105" y="15907"/>
                    </a:lnTo>
                    <a:lnTo>
                      <a:pt x="75629" y="29908"/>
                    </a:lnTo>
                    <a:lnTo>
                      <a:pt x="59817" y="28004"/>
                    </a:lnTo>
                    <a:lnTo>
                      <a:pt x="58198" y="36957"/>
                    </a:lnTo>
                    <a:lnTo>
                      <a:pt x="45529" y="48958"/>
                    </a:lnTo>
                    <a:lnTo>
                      <a:pt x="31528" y="43339"/>
                    </a:lnTo>
                    <a:lnTo>
                      <a:pt x="25051" y="48958"/>
                    </a:lnTo>
                    <a:lnTo>
                      <a:pt x="25051" y="68771"/>
                    </a:lnTo>
                    <a:lnTo>
                      <a:pt x="17336" y="75819"/>
                    </a:lnTo>
                    <a:lnTo>
                      <a:pt x="9049" y="78296"/>
                    </a:lnTo>
                    <a:lnTo>
                      <a:pt x="9525" y="94012"/>
                    </a:lnTo>
                    <a:lnTo>
                      <a:pt x="0" y="100870"/>
                    </a:lnTo>
                    <a:lnTo>
                      <a:pt x="286" y="115443"/>
                    </a:lnTo>
                    <a:lnTo>
                      <a:pt x="8954" y="120586"/>
                    </a:lnTo>
                    <a:lnTo>
                      <a:pt x="23336" y="137636"/>
                    </a:lnTo>
                    <a:lnTo>
                      <a:pt x="42291" y="125063"/>
                    </a:lnTo>
                    <a:lnTo>
                      <a:pt x="59722" y="148114"/>
                    </a:lnTo>
                    <a:lnTo>
                      <a:pt x="59722" y="118872"/>
                    </a:lnTo>
                    <a:lnTo>
                      <a:pt x="54102" y="103442"/>
                    </a:lnTo>
                    <a:lnTo>
                      <a:pt x="100013" y="103442"/>
                    </a:lnTo>
                    <a:lnTo>
                      <a:pt x="109156" y="93917"/>
                    </a:lnTo>
                    <a:lnTo>
                      <a:pt x="136970" y="101060"/>
                    </a:lnTo>
                    <a:lnTo>
                      <a:pt x="147828" y="85820"/>
                    </a:lnTo>
                    <a:lnTo>
                      <a:pt x="162592" y="95536"/>
                    </a:lnTo>
                    <a:lnTo>
                      <a:pt x="170497" y="72200"/>
                    </a:lnTo>
                    <a:lnTo>
                      <a:pt x="163259" y="61246"/>
                    </a:lnTo>
                    <a:lnTo>
                      <a:pt x="149066" y="6629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73" name="Google Shape;273;p19"/>
              <p:cNvSpPr/>
              <p:nvPr/>
            </p:nvSpPr>
            <p:spPr>
              <a:xfrm>
                <a:off x="7874317" y="4261834"/>
                <a:ext cx="346233" cy="289369"/>
              </a:xfrm>
              <a:custGeom>
                <a:rect b="b" l="l" r="r" t="t"/>
                <a:pathLst>
                  <a:path extrusionOk="0" h="289369" w="346233">
                    <a:moveTo>
                      <a:pt x="86296" y="246221"/>
                    </a:moveTo>
                    <a:lnTo>
                      <a:pt x="98870" y="232696"/>
                    </a:lnTo>
                    <a:lnTo>
                      <a:pt x="116110" y="241554"/>
                    </a:lnTo>
                    <a:lnTo>
                      <a:pt x="133540" y="230981"/>
                    </a:lnTo>
                    <a:lnTo>
                      <a:pt x="143828" y="241744"/>
                    </a:lnTo>
                    <a:lnTo>
                      <a:pt x="149447" y="256127"/>
                    </a:lnTo>
                    <a:lnTo>
                      <a:pt x="168021" y="248126"/>
                    </a:lnTo>
                    <a:lnTo>
                      <a:pt x="189071" y="258032"/>
                    </a:lnTo>
                    <a:lnTo>
                      <a:pt x="208502" y="260223"/>
                    </a:lnTo>
                    <a:lnTo>
                      <a:pt x="217265" y="248126"/>
                    </a:lnTo>
                    <a:lnTo>
                      <a:pt x="245840" y="244411"/>
                    </a:lnTo>
                    <a:lnTo>
                      <a:pt x="269653" y="253365"/>
                    </a:lnTo>
                    <a:lnTo>
                      <a:pt x="283369" y="235744"/>
                    </a:lnTo>
                    <a:lnTo>
                      <a:pt x="296132" y="234315"/>
                    </a:lnTo>
                    <a:lnTo>
                      <a:pt x="290322" y="217170"/>
                    </a:lnTo>
                    <a:lnTo>
                      <a:pt x="335471" y="161639"/>
                    </a:lnTo>
                    <a:lnTo>
                      <a:pt x="337376" y="89916"/>
                    </a:lnTo>
                    <a:lnTo>
                      <a:pt x="346234" y="78486"/>
                    </a:lnTo>
                    <a:lnTo>
                      <a:pt x="326993" y="49530"/>
                    </a:lnTo>
                    <a:lnTo>
                      <a:pt x="324612" y="13811"/>
                    </a:lnTo>
                    <a:lnTo>
                      <a:pt x="308515" y="23908"/>
                    </a:lnTo>
                    <a:lnTo>
                      <a:pt x="293084" y="8192"/>
                    </a:lnTo>
                    <a:lnTo>
                      <a:pt x="258509" y="0"/>
                    </a:lnTo>
                    <a:lnTo>
                      <a:pt x="163544" y="61055"/>
                    </a:lnTo>
                    <a:lnTo>
                      <a:pt x="128016" y="99346"/>
                    </a:lnTo>
                    <a:lnTo>
                      <a:pt x="91440" y="107537"/>
                    </a:lnTo>
                    <a:lnTo>
                      <a:pt x="91440" y="173164"/>
                    </a:lnTo>
                    <a:lnTo>
                      <a:pt x="75152" y="199644"/>
                    </a:lnTo>
                    <a:lnTo>
                      <a:pt x="64103" y="196215"/>
                    </a:lnTo>
                    <a:lnTo>
                      <a:pt x="27432" y="199644"/>
                    </a:lnTo>
                    <a:lnTo>
                      <a:pt x="20193" y="207359"/>
                    </a:lnTo>
                    <a:lnTo>
                      <a:pt x="0" y="207359"/>
                    </a:lnTo>
                    <a:lnTo>
                      <a:pt x="17812" y="241744"/>
                    </a:lnTo>
                    <a:lnTo>
                      <a:pt x="17050" y="253175"/>
                    </a:lnTo>
                    <a:lnTo>
                      <a:pt x="28765" y="267367"/>
                    </a:lnTo>
                    <a:lnTo>
                      <a:pt x="42958" y="262318"/>
                    </a:lnTo>
                    <a:lnTo>
                      <a:pt x="50197" y="273272"/>
                    </a:lnTo>
                    <a:lnTo>
                      <a:pt x="62865" y="267938"/>
                    </a:lnTo>
                    <a:lnTo>
                      <a:pt x="76390" y="289369"/>
                    </a:lnTo>
                    <a:lnTo>
                      <a:pt x="86296" y="275368"/>
                    </a:lnTo>
                    <a:lnTo>
                      <a:pt x="86296" y="24622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74" name="Google Shape;274;p19"/>
              <p:cNvSpPr/>
              <p:nvPr/>
            </p:nvSpPr>
            <p:spPr>
              <a:xfrm>
                <a:off x="7932800" y="4492815"/>
                <a:ext cx="249745" cy="223170"/>
              </a:xfrm>
              <a:custGeom>
                <a:rect b="b" l="l" r="r" t="t"/>
                <a:pathLst>
                  <a:path extrusionOk="0" h="223170" w="249745">
                    <a:moveTo>
                      <a:pt x="19336" y="88583"/>
                    </a:moveTo>
                    <a:lnTo>
                      <a:pt x="19336" y="101822"/>
                    </a:lnTo>
                    <a:lnTo>
                      <a:pt x="0" y="122492"/>
                    </a:lnTo>
                    <a:lnTo>
                      <a:pt x="0" y="174212"/>
                    </a:lnTo>
                    <a:lnTo>
                      <a:pt x="36576" y="174212"/>
                    </a:lnTo>
                    <a:lnTo>
                      <a:pt x="50673" y="188595"/>
                    </a:lnTo>
                    <a:lnTo>
                      <a:pt x="65437" y="182880"/>
                    </a:lnTo>
                    <a:lnTo>
                      <a:pt x="59722" y="209550"/>
                    </a:lnTo>
                    <a:lnTo>
                      <a:pt x="73533" y="223171"/>
                    </a:lnTo>
                    <a:lnTo>
                      <a:pt x="107537" y="217742"/>
                    </a:lnTo>
                    <a:lnTo>
                      <a:pt x="118681" y="206407"/>
                    </a:lnTo>
                    <a:lnTo>
                      <a:pt x="127825" y="211741"/>
                    </a:lnTo>
                    <a:lnTo>
                      <a:pt x="134588" y="200216"/>
                    </a:lnTo>
                    <a:lnTo>
                      <a:pt x="134588" y="187261"/>
                    </a:lnTo>
                    <a:lnTo>
                      <a:pt x="158115" y="164973"/>
                    </a:lnTo>
                    <a:lnTo>
                      <a:pt x="163734" y="169831"/>
                    </a:lnTo>
                    <a:lnTo>
                      <a:pt x="174879" y="161734"/>
                    </a:lnTo>
                    <a:lnTo>
                      <a:pt x="180213" y="177927"/>
                    </a:lnTo>
                    <a:lnTo>
                      <a:pt x="191738" y="177927"/>
                    </a:lnTo>
                    <a:lnTo>
                      <a:pt x="196882" y="158115"/>
                    </a:lnTo>
                    <a:lnTo>
                      <a:pt x="209550" y="126397"/>
                    </a:lnTo>
                    <a:lnTo>
                      <a:pt x="219742" y="123920"/>
                    </a:lnTo>
                    <a:lnTo>
                      <a:pt x="222504" y="96488"/>
                    </a:lnTo>
                    <a:lnTo>
                      <a:pt x="233363" y="91630"/>
                    </a:lnTo>
                    <a:lnTo>
                      <a:pt x="242030" y="64008"/>
                    </a:lnTo>
                    <a:lnTo>
                      <a:pt x="247745" y="59626"/>
                    </a:lnTo>
                    <a:lnTo>
                      <a:pt x="249745" y="44958"/>
                    </a:lnTo>
                    <a:lnTo>
                      <a:pt x="243840" y="36957"/>
                    </a:lnTo>
                    <a:lnTo>
                      <a:pt x="242697" y="18479"/>
                    </a:lnTo>
                    <a:lnTo>
                      <a:pt x="237649" y="3334"/>
                    </a:lnTo>
                    <a:lnTo>
                      <a:pt x="224885" y="4763"/>
                    </a:lnTo>
                    <a:lnTo>
                      <a:pt x="211169" y="22384"/>
                    </a:lnTo>
                    <a:lnTo>
                      <a:pt x="187357" y="13430"/>
                    </a:lnTo>
                    <a:lnTo>
                      <a:pt x="158782" y="17145"/>
                    </a:lnTo>
                    <a:lnTo>
                      <a:pt x="150019" y="29242"/>
                    </a:lnTo>
                    <a:lnTo>
                      <a:pt x="130588" y="27051"/>
                    </a:lnTo>
                    <a:lnTo>
                      <a:pt x="109538" y="17145"/>
                    </a:lnTo>
                    <a:lnTo>
                      <a:pt x="90964" y="25146"/>
                    </a:lnTo>
                    <a:lnTo>
                      <a:pt x="85344" y="10763"/>
                    </a:lnTo>
                    <a:lnTo>
                      <a:pt x="75057" y="0"/>
                    </a:lnTo>
                    <a:lnTo>
                      <a:pt x="57626" y="10573"/>
                    </a:lnTo>
                    <a:lnTo>
                      <a:pt x="40386" y="1714"/>
                    </a:lnTo>
                    <a:lnTo>
                      <a:pt x="27813" y="15240"/>
                    </a:lnTo>
                    <a:lnTo>
                      <a:pt x="27813" y="44386"/>
                    </a:lnTo>
                    <a:lnTo>
                      <a:pt x="17907" y="58388"/>
                    </a:lnTo>
                    <a:lnTo>
                      <a:pt x="29623" y="77533"/>
                    </a:lnTo>
                    <a:lnTo>
                      <a:pt x="19336" y="8858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75" name="Google Shape;275;p19"/>
              <p:cNvSpPr/>
              <p:nvPr/>
            </p:nvSpPr>
            <p:spPr>
              <a:xfrm>
                <a:off x="4475225" y="4336510"/>
                <a:ext cx="35909" cy="40862"/>
              </a:xfrm>
              <a:custGeom>
                <a:rect b="b" l="l" r="r" t="t"/>
                <a:pathLst>
                  <a:path extrusionOk="0" h="40862" w="35909">
                    <a:moveTo>
                      <a:pt x="9144" y="0"/>
                    </a:moveTo>
                    <a:lnTo>
                      <a:pt x="8668" y="1143"/>
                    </a:lnTo>
                    <a:lnTo>
                      <a:pt x="0" y="16574"/>
                    </a:lnTo>
                    <a:lnTo>
                      <a:pt x="8668" y="40862"/>
                    </a:lnTo>
                    <a:lnTo>
                      <a:pt x="35909" y="27337"/>
                    </a:lnTo>
                    <a:lnTo>
                      <a:pt x="19907" y="6382"/>
                    </a:lnTo>
                    <a:lnTo>
                      <a:pt x="9144"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76" name="Google Shape;276;p19"/>
              <p:cNvSpPr/>
              <p:nvPr/>
            </p:nvSpPr>
            <p:spPr>
              <a:xfrm>
                <a:off x="10929651" y="4881244"/>
                <a:ext cx="218408" cy="192309"/>
              </a:xfrm>
              <a:custGeom>
                <a:rect b="b" l="l" r="r" t="t"/>
                <a:pathLst>
                  <a:path extrusionOk="0" h="192309" w="218408">
                    <a:moveTo>
                      <a:pt x="31718" y="153829"/>
                    </a:moveTo>
                    <a:lnTo>
                      <a:pt x="40767" y="157734"/>
                    </a:lnTo>
                    <a:lnTo>
                      <a:pt x="55912" y="150781"/>
                    </a:lnTo>
                    <a:lnTo>
                      <a:pt x="29908" y="132112"/>
                    </a:lnTo>
                    <a:lnTo>
                      <a:pt x="52006" y="125921"/>
                    </a:lnTo>
                    <a:lnTo>
                      <a:pt x="67627" y="129921"/>
                    </a:lnTo>
                    <a:lnTo>
                      <a:pt x="68294" y="114967"/>
                    </a:lnTo>
                    <a:lnTo>
                      <a:pt x="81629" y="114967"/>
                    </a:lnTo>
                    <a:lnTo>
                      <a:pt x="116014" y="128588"/>
                    </a:lnTo>
                    <a:lnTo>
                      <a:pt x="126492" y="149924"/>
                    </a:lnTo>
                    <a:lnTo>
                      <a:pt x="151162" y="175641"/>
                    </a:lnTo>
                    <a:lnTo>
                      <a:pt x="195263" y="181070"/>
                    </a:lnTo>
                    <a:lnTo>
                      <a:pt x="202311" y="192310"/>
                    </a:lnTo>
                    <a:lnTo>
                      <a:pt x="218408" y="187071"/>
                    </a:lnTo>
                    <a:lnTo>
                      <a:pt x="211455" y="179261"/>
                    </a:lnTo>
                    <a:lnTo>
                      <a:pt x="217551" y="171831"/>
                    </a:lnTo>
                    <a:lnTo>
                      <a:pt x="201073" y="162687"/>
                    </a:lnTo>
                    <a:lnTo>
                      <a:pt x="184023" y="161639"/>
                    </a:lnTo>
                    <a:lnTo>
                      <a:pt x="185833" y="151924"/>
                    </a:lnTo>
                    <a:lnTo>
                      <a:pt x="170307" y="151924"/>
                    </a:lnTo>
                    <a:lnTo>
                      <a:pt x="160211" y="127826"/>
                    </a:lnTo>
                    <a:lnTo>
                      <a:pt x="139541" y="114205"/>
                    </a:lnTo>
                    <a:lnTo>
                      <a:pt x="154400" y="95536"/>
                    </a:lnTo>
                    <a:lnTo>
                      <a:pt x="146018" y="79629"/>
                    </a:lnTo>
                    <a:lnTo>
                      <a:pt x="124015" y="70676"/>
                    </a:lnTo>
                    <a:lnTo>
                      <a:pt x="108775" y="67913"/>
                    </a:lnTo>
                    <a:lnTo>
                      <a:pt x="109538" y="52769"/>
                    </a:lnTo>
                    <a:lnTo>
                      <a:pt x="81629" y="29051"/>
                    </a:lnTo>
                    <a:lnTo>
                      <a:pt x="10001" y="667"/>
                    </a:lnTo>
                    <a:lnTo>
                      <a:pt x="5524" y="0"/>
                    </a:lnTo>
                    <a:lnTo>
                      <a:pt x="5524" y="81344"/>
                    </a:lnTo>
                    <a:lnTo>
                      <a:pt x="0" y="96393"/>
                    </a:lnTo>
                    <a:lnTo>
                      <a:pt x="5524" y="102013"/>
                    </a:lnTo>
                    <a:lnTo>
                      <a:pt x="5524" y="153067"/>
                    </a:lnTo>
                    <a:lnTo>
                      <a:pt x="5715" y="153067"/>
                    </a:lnTo>
                    <a:lnTo>
                      <a:pt x="31718" y="15382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77" name="Google Shape;277;p19"/>
              <p:cNvSpPr/>
              <p:nvPr/>
            </p:nvSpPr>
            <p:spPr>
              <a:xfrm>
                <a:off x="10716767" y="4829428"/>
                <a:ext cx="218408" cy="204882"/>
              </a:xfrm>
              <a:custGeom>
                <a:rect b="b" l="l" r="r" t="t"/>
                <a:pathLst>
                  <a:path extrusionOk="0" h="204882" w="218408">
                    <a:moveTo>
                      <a:pt x="212884" y="148209"/>
                    </a:moveTo>
                    <a:lnTo>
                      <a:pt x="218408" y="133160"/>
                    </a:lnTo>
                    <a:lnTo>
                      <a:pt x="218408" y="51816"/>
                    </a:lnTo>
                    <a:lnTo>
                      <a:pt x="191453" y="47720"/>
                    </a:lnTo>
                    <a:lnTo>
                      <a:pt x="146971" y="26194"/>
                    </a:lnTo>
                    <a:lnTo>
                      <a:pt x="135350" y="40862"/>
                    </a:lnTo>
                    <a:lnTo>
                      <a:pt x="118301" y="43529"/>
                    </a:lnTo>
                    <a:lnTo>
                      <a:pt x="99536" y="69628"/>
                    </a:lnTo>
                    <a:lnTo>
                      <a:pt x="90488" y="70390"/>
                    </a:lnTo>
                    <a:lnTo>
                      <a:pt x="72200" y="48673"/>
                    </a:lnTo>
                    <a:lnTo>
                      <a:pt x="71247" y="25241"/>
                    </a:lnTo>
                    <a:lnTo>
                      <a:pt x="66199" y="8954"/>
                    </a:lnTo>
                    <a:lnTo>
                      <a:pt x="32195" y="0"/>
                    </a:lnTo>
                    <a:lnTo>
                      <a:pt x="0" y="8573"/>
                    </a:lnTo>
                    <a:lnTo>
                      <a:pt x="5525" y="25241"/>
                    </a:lnTo>
                    <a:lnTo>
                      <a:pt x="24003" y="24860"/>
                    </a:lnTo>
                    <a:lnTo>
                      <a:pt x="33052" y="34576"/>
                    </a:lnTo>
                    <a:lnTo>
                      <a:pt x="56769" y="32576"/>
                    </a:lnTo>
                    <a:lnTo>
                      <a:pt x="57341" y="48673"/>
                    </a:lnTo>
                    <a:lnTo>
                      <a:pt x="21717" y="56769"/>
                    </a:lnTo>
                    <a:lnTo>
                      <a:pt x="41148" y="69342"/>
                    </a:lnTo>
                    <a:lnTo>
                      <a:pt x="42291" y="87059"/>
                    </a:lnTo>
                    <a:lnTo>
                      <a:pt x="54293" y="82106"/>
                    </a:lnTo>
                    <a:lnTo>
                      <a:pt x="63913" y="65913"/>
                    </a:lnTo>
                    <a:lnTo>
                      <a:pt x="74295" y="86297"/>
                    </a:lnTo>
                    <a:lnTo>
                      <a:pt x="91916" y="95631"/>
                    </a:lnTo>
                    <a:lnTo>
                      <a:pt x="127349" y="106966"/>
                    </a:lnTo>
                    <a:lnTo>
                      <a:pt x="137160" y="106966"/>
                    </a:lnTo>
                    <a:lnTo>
                      <a:pt x="154496" y="117824"/>
                    </a:lnTo>
                    <a:lnTo>
                      <a:pt x="165164" y="142589"/>
                    </a:lnTo>
                    <a:lnTo>
                      <a:pt x="174498" y="145352"/>
                    </a:lnTo>
                    <a:lnTo>
                      <a:pt x="172117" y="156115"/>
                    </a:lnTo>
                    <a:lnTo>
                      <a:pt x="178784" y="167926"/>
                    </a:lnTo>
                    <a:lnTo>
                      <a:pt x="158877" y="168783"/>
                    </a:lnTo>
                    <a:lnTo>
                      <a:pt x="145066" y="188500"/>
                    </a:lnTo>
                    <a:lnTo>
                      <a:pt x="171641" y="187738"/>
                    </a:lnTo>
                    <a:lnTo>
                      <a:pt x="199740" y="175736"/>
                    </a:lnTo>
                    <a:lnTo>
                      <a:pt x="196120" y="183166"/>
                    </a:lnTo>
                    <a:lnTo>
                      <a:pt x="218218" y="204883"/>
                    </a:lnTo>
                    <a:lnTo>
                      <a:pt x="218408" y="204883"/>
                    </a:lnTo>
                    <a:lnTo>
                      <a:pt x="218408" y="153829"/>
                    </a:lnTo>
                    <a:lnTo>
                      <a:pt x="212884" y="14820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78" name="Google Shape;278;p19"/>
              <p:cNvSpPr/>
              <p:nvPr/>
            </p:nvSpPr>
            <p:spPr>
              <a:xfrm>
                <a:off x="8259889" y="2347214"/>
                <a:ext cx="200501" cy="76771"/>
              </a:xfrm>
              <a:custGeom>
                <a:rect b="b" l="l" r="r" t="t"/>
                <a:pathLst>
                  <a:path extrusionOk="0" h="76771" w="200501">
                    <a:moveTo>
                      <a:pt x="66865" y="40862"/>
                    </a:moveTo>
                    <a:lnTo>
                      <a:pt x="66294" y="58769"/>
                    </a:lnTo>
                    <a:lnTo>
                      <a:pt x="111062" y="58769"/>
                    </a:lnTo>
                    <a:lnTo>
                      <a:pt x="115729" y="69247"/>
                    </a:lnTo>
                    <a:lnTo>
                      <a:pt x="140303" y="76771"/>
                    </a:lnTo>
                    <a:lnTo>
                      <a:pt x="200501" y="45720"/>
                    </a:lnTo>
                    <a:lnTo>
                      <a:pt x="158115" y="34766"/>
                    </a:lnTo>
                    <a:lnTo>
                      <a:pt x="138970" y="11430"/>
                    </a:lnTo>
                    <a:lnTo>
                      <a:pt x="118491" y="17907"/>
                    </a:lnTo>
                    <a:lnTo>
                      <a:pt x="107251" y="8192"/>
                    </a:lnTo>
                    <a:lnTo>
                      <a:pt x="88297" y="17335"/>
                    </a:lnTo>
                    <a:lnTo>
                      <a:pt x="40862" y="0"/>
                    </a:lnTo>
                    <a:lnTo>
                      <a:pt x="38767" y="23051"/>
                    </a:lnTo>
                    <a:lnTo>
                      <a:pt x="0" y="23051"/>
                    </a:lnTo>
                    <a:lnTo>
                      <a:pt x="37719" y="44767"/>
                    </a:lnTo>
                    <a:lnTo>
                      <a:pt x="66865" y="4086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79" name="Google Shape;279;p19"/>
              <p:cNvSpPr/>
              <p:nvPr/>
            </p:nvSpPr>
            <p:spPr>
              <a:xfrm>
                <a:off x="8105774" y="2375598"/>
                <a:ext cx="246221" cy="164115"/>
              </a:xfrm>
              <a:custGeom>
                <a:rect b="b" l="l" r="r" t="t"/>
                <a:pathLst>
                  <a:path extrusionOk="0" h="164115" w="246221">
                    <a:moveTo>
                      <a:pt x="48578" y="70676"/>
                    </a:moveTo>
                    <a:lnTo>
                      <a:pt x="55531" y="84201"/>
                    </a:lnTo>
                    <a:lnTo>
                      <a:pt x="102013" y="56864"/>
                    </a:lnTo>
                    <a:lnTo>
                      <a:pt x="104299" y="81343"/>
                    </a:lnTo>
                    <a:lnTo>
                      <a:pt x="65342" y="99346"/>
                    </a:lnTo>
                    <a:lnTo>
                      <a:pt x="68961" y="107156"/>
                    </a:lnTo>
                    <a:lnTo>
                      <a:pt x="82296" y="111728"/>
                    </a:lnTo>
                    <a:lnTo>
                      <a:pt x="80677" y="125444"/>
                    </a:lnTo>
                    <a:lnTo>
                      <a:pt x="97250" y="142399"/>
                    </a:lnTo>
                    <a:lnTo>
                      <a:pt x="112586" y="135541"/>
                    </a:lnTo>
                    <a:lnTo>
                      <a:pt x="118015" y="150209"/>
                    </a:lnTo>
                    <a:lnTo>
                      <a:pt x="137922" y="164116"/>
                    </a:lnTo>
                    <a:lnTo>
                      <a:pt x="167926" y="95821"/>
                    </a:lnTo>
                    <a:lnTo>
                      <a:pt x="182690" y="91916"/>
                    </a:lnTo>
                    <a:lnTo>
                      <a:pt x="184690" y="74676"/>
                    </a:lnTo>
                    <a:lnTo>
                      <a:pt x="207359" y="70390"/>
                    </a:lnTo>
                    <a:lnTo>
                      <a:pt x="219933" y="80010"/>
                    </a:lnTo>
                    <a:lnTo>
                      <a:pt x="246221" y="74867"/>
                    </a:lnTo>
                    <a:lnTo>
                      <a:pt x="233553" y="59245"/>
                    </a:lnTo>
                    <a:lnTo>
                      <a:pt x="198692" y="42863"/>
                    </a:lnTo>
                    <a:lnTo>
                      <a:pt x="178784" y="42101"/>
                    </a:lnTo>
                    <a:lnTo>
                      <a:pt x="166402" y="20288"/>
                    </a:lnTo>
                    <a:lnTo>
                      <a:pt x="121920" y="0"/>
                    </a:lnTo>
                    <a:lnTo>
                      <a:pt x="124873" y="48387"/>
                    </a:lnTo>
                    <a:lnTo>
                      <a:pt x="99917" y="21908"/>
                    </a:lnTo>
                    <a:lnTo>
                      <a:pt x="84677" y="12478"/>
                    </a:lnTo>
                    <a:lnTo>
                      <a:pt x="73438" y="37433"/>
                    </a:lnTo>
                    <a:lnTo>
                      <a:pt x="60770" y="22574"/>
                    </a:lnTo>
                    <a:lnTo>
                      <a:pt x="63246" y="8477"/>
                    </a:lnTo>
                    <a:lnTo>
                      <a:pt x="33623" y="2667"/>
                    </a:lnTo>
                    <a:lnTo>
                      <a:pt x="22765" y="20955"/>
                    </a:lnTo>
                    <a:lnTo>
                      <a:pt x="0" y="24956"/>
                    </a:lnTo>
                    <a:lnTo>
                      <a:pt x="27146" y="67056"/>
                    </a:lnTo>
                    <a:lnTo>
                      <a:pt x="48578" y="7067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80" name="Google Shape;280;p19"/>
              <p:cNvSpPr/>
              <p:nvPr/>
            </p:nvSpPr>
            <p:spPr>
              <a:xfrm>
                <a:off x="8331517" y="2464847"/>
                <a:ext cx="88106" cy="51149"/>
              </a:xfrm>
              <a:custGeom>
                <a:rect b="b" l="l" r="r" t="t"/>
                <a:pathLst>
                  <a:path extrusionOk="0" h="51149" w="88106">
                    <a:moveTo>
                      <a:pt x="43434" y="13145"/>
                    </a:moveTo>
                    <a:lnTo>
                      <a:pt x="40577" y="0"/>
                    </a:lnTo>
                    <a:lnTo>
                      <a:pt x="1429" y="6763"/>
                    </a:lnTo>
                    <a:lnTo>
                      <a:pt x="8668" y="18574"/>
                    </a:lnTo>
                    <a:lnTo>
                      <a:pt x="0" y="34004"/>
                    </a:lnTo>
                    <a:lnTo>
                      <a:pt x="38576" y="31528"/>
                    </a:lnTo>
                    <a:lnTo>
                      <a:pt x="37624" y="51149"/>
                    </a:lnTo>
                    <a:lnTo>
                      <a:pt x="88106" y="23146"/>
                    </a:lnTo>
                    <a:lnTo>
                      <a:pt x="43434" y="1314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81" name="Google Shape;281;p19"/>
              <p:cNvSpPr/>
              <p:nvPr/>
            </p:nvSpPr>
            <p:spPr>
              <a:xfrm>
                <a:off x="7344345" y="2978054"/>
                <a:ext cx="234124" cy="119634"/>
              </a:xfrm>
              <a:custGeom>
                <a:rect b="b" l="l" r="r" t="t"/>
                <a:pathLst>
                  <a:path extrusionOk="0" h="119634" w="234124">
                    <a:moveTo>
                      <a:pt x="191262" y="95250"/>
                    </a:moveTo>
                    <a:lnTo>
                      <a:pt x="199358" y="73628"/>
                    </a:lnTo>
                    <a:lnTo>
                      <a:pt x="213646" y="80963"/>
                    </a:lnTo>
                    <a:lnTo>
                      <a:pt x="217075" y="65151"/>
                    </a:lnTo>
                    <a:lnTo>
                      <a:pt x="234125" y="61246"/>
                    </a:lnTo>
                    <a:lnTo>
                      <a:pt x="225552" y="48101"/>
                    </a:lnTo>
                    <a:lnTo>
                      <a:pt x="233553" y="40481"/>
                    </a:lnTo>
                    <a:lnTo>
                      <a:pt x="211169" y="20955"/>
                    </a:lnTo>
                    <a:lnTo>
                      <a:pt x="206121" y="6191"/>
                    </a:lnTo>
                    <a:lnTo>
                      <a:pt x="178499" y="0"/>
                    </a:lnTo>
                    <a:lnTo>
                      <a:pt x="157163" y="12002"/>
                    </a:lnTo>
                    <a:lnTo>
                      <a:pt x="148495" y="23431"/>
                    </a:lnTo>
                    <a:lnTo>
                      <a:pt x="112967" y="12287"/>
                    </a:lnTo>
                    <a:lnTo>
                      <a:pt x="106871" y="30385"/>
                    </a:lnTo>
                    <a:lnTo>
                      <a:pt x="90774" y="17907"/>
                    </a:lnTo>
                    <a:lnTo>
                      <a:pt x="88106" y="33433"/>
                    </a:lnTo>
                    <a:lnTo>
                      <a:pt x="71533" y="38767"/>
                    </a:lnTo>
                    <a:lnTo>
                      <a:pt x="66389" y="19622"/>
                    </a:lnTo>
                    <a:lnTo>
                      <a:pt x="27623" y="3810"/>
                    </a:lnTo>
                    <a:lnTo>
                      <a:pt x="0" y="39529"/>
                    </a:lnTo>
                    <a:lnTo>
                      <a:pt x="21241" y="43053"/>
                    </a:lnTo>
                    <a:lnTo>
                      <a:pt x="33433" y="34766"/>
                    </a:lnTo>
                    <a:lnTo>
                      <a:pt x="53054" y="35338"/>
                    </a:lnTo>
                    <a:lnTo>
                      <a:pt x="51435" y="48006"/>
                    </a:lnTo>
                    <a:lnTo>
                      <a:pt x="7430" y="63246"/>
                    </a:lnTo>
                    <a:lnTo>
                      <a:pt x="31814" y="73819"/>
                    </a:lnTo>
                    <a:lnTo>
                      <a:pt x="62770" y="71533"/>
                    </a:lnTo>
                    <a:lnTo>
                      <a:pt x="63246" y="83820"/>
                    </a:lnTo>
                    <a:lnTo>
                      <a:pt x="36671" y="92964"/>
                    </a:lnTo>
                    <a:lnTo>
                      <a:pt x="36291" y="105442"/>
                    </a:lnTo>
                    <a:lnTo>
                      <a:pt x="65627" y="101822"/>
                    </a:lnTo>
                    <a:lnTo>
                      <a:pt x="122777" y="119634"/>
                    </a:lnTo>
                    <a:lnTo>
                      <a:pt x="161163" y="99346"/>
                    </a:lnTo>
                    <a:lnTo>
                      <a:pt x="191262" y="9525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82" name="Google Shape;282;p19"/>
              <p:cNvSpPr/>
              <p:nvPr/>
            </p:nvSpPr>
            <p:spPr>
              <a:xfrm>
                <a:off x="7738490" y="3270377"/>
                <a:ext cx="176593" cy="275177"/>
              </a:xfrm>
              <a:custGeom>
                <a:rect b="b" l="l" r="r" t="t"/>
                <a:pathLst>
                  <a:path extrusionOk="0" h="275177" w="176593">
                    <a:moveTo>
                      <a:pt x="0" y="62103"/>
                    </a:moveTo>
                    <a:lnTo>
                      <a:pt x="7049" y="70675"/>
                    </a:lnTo>
                    <a:lnTo>
                      <a:pt x="25337" y="62675"/>
                    </a:lnTo>
                    <a:lnTo>
                      <a:pt x="7525" y="93154"/>
                    </a:lnTo>
                    <a:lnTo>
                      <a:pt x="18860" y="101156"/>
                    </a:lnTo>
                    <a:lnTo>
                      <a:pt x="36195" y="95536"/>
                    </a:lnTo>
                    <a:lnTo>
                      <a:pt x="23908" y="122682"/>
                    </a:lnTo>
                    <a:lnTo>
                      <a:pt x="39624" y="125063"/>
                    </a:lnTo>
                    <a:lnTo>
                      <a:pt x="41624" y="117157"/>
                    </a:lnTo>
                    <a:lnTo>
                      <a:pt x="63818" y="110490"/>
                    </a:lnTo>
                    <a:lnTo>
                      <a:pt x="59150" y="133350"/>
                    </a:lnTo>
                    <a:lnTo>
                      <a:pt x="65151" y="140113"/>
                    </a:lnTo>
                    <a:lnTo>
                      <a:pt x="77438" y="139065"/>
                    </a:lnTo>
                    <a:lnTo>
                      <a:pt x="70009" y="159448"/>
                    </a:lnTo>
                    <a:lnTo>
                      <a:pt x="76010" y="171831"/>
                    </a:lnTo>
                    <a:lnTo>
                      <a:pt x="51435" y="171831"/>
                    </a:lnTo>
                    <a:lnTo>
                      <a:pt x="40481" y="165640"/>
                    </a:lnTo>
                    <a:lnTo>
                      <a:pt x="32957" y="187547"/>
                    </a:lnTo>
                    <a:lnTo>
                      <a:pt x="46482" y="187166"/>
                    </a:lnTo>
                    <a:lnTo>
                      <a:pt x="48578" y="201740"/>
                    </a:lnTo>
                    <a:lnTo>
                      <a:pt x="26956" y="216218"/>
                    </a:lnTo>
                    <a:lnTo>
                      <a:pt x="57817" y="225361"/>
                    </a:lnTo>
                    <a:lnTo>
                      <a:pt x="86963" y="218503"/>
                    </a:lnTo>
                    <a:lnTo>
                      <a:pt x="70199" y="240506"/>
                    </a:lnTo>
                    <a:lnTo>
                      <a:pt x="44196" y="241554"/>
                    </a:lnTo>
                    <a:lnTo>
                      <a:pt x="15526" y="275177"/>
                    </a:lnTo>
                    <a:lnTo>
                      <a:pt x="41338" y="261271"/>
                    </a:lnTo>
                    <a:lnTo>
                      <a:pt x="57055" y="267557"/>
                    </a:lnTo>
                    <a:lnTo>
                      <a:pt x="63055" y="258794"/>
                    </a:lnTo>
                    <a:lnTo>
                      <a:pt x="83915" y="262604"/>
                    </a:lnTo>
                    <a:lnTo>
                      <a:pt x="103537" y="250222"/>
                    </a:lnTo>
                    <a:lnTo>
                      <a:pt x="138779" y="254318"/>
                    </a:lnTo>
                    <a:lnTo>
                      <a:pt x="166688" y="236982"/>
                    </a:lnTo>
                    <a:lnTo>
                      <a:pt x="143732" y="232886"/>
                    </a:lnTo>
                    <a:lnTo>
                      <a:pt x="163259" y="219932"/>
                    </a:lnTo>
                    <a:lnTo>
                      <a:pt x="176594" y="192881"/>
                    </a:lnTo>
                    <a:lnTo>
                      <a:pt x="163925" y="182690"/>
                    </a:lnTo>
                    <a:lnTo>
                      <a:pt x="147257" y="183737"/>
                    </a:lnTo>
                    <a:lnTo>
                      <a:pt x="135350" y="186404"/>
                    </a:lnTo>
                    <a:lnTo>
                      <a:pt x="135350" y="165354"/>
                    </a:lnTo>
                    <a:lnTo>
                      <a:pt x="138017" y="159925"/>
                    </a:lnTo>
                    <a:lnTo>
                      <a:pt x="124873" y="133350"/>
                    </a:lnTo>
                    <a:lnTo>
                      <a:pt x="109633" y="130778"/>
                    </a:lnTo>
                    <a:lnTo>
                      <a:pt x="99917" y="98869"/>
                    </a:lnTo>
                    <a:lnTo>
                      <a:pt x="83344" y="84582"/>
                    </a:lnTo>
                    <a:lnTo>
                      <a:pt x="55436" y="84868"/>
                    </a:lnTo>
                    <a:lnTo>
                      <a:pt x="80391" y="67056"/>
                    </a:lnTo>
                    <a:lnTo>
                      <a:pt x="95917" y="33528"/>
                    </a:lnTo>
                    <a:lnTo>
                      <a:pt x="64675" y="30099"/>
                    </a:lnTo>
                    <a:lnTo>
                      <a:pt x="44768" y="37719"/>
                    </a:lnTo>
                    <a:lnTo>
                      <a:pt x="69818" y="0"/>
                    </a:lnTo>
                    <a:lnTo>
                      <a:pt x="38005" y="6001"/>
                    </a:lnTo>
                    <a:lnTo>
                      <a:pt x="26861" y="0"/>
                    </a:lnTo>
                    <a:lnTo>
                      <a:pt x="12097" y="36481"/>
                    </a:lnTo>
                    <a:lnTo>
                      <a:pt x="17431" y="49721"/>
                    </a:lnTo>
                    <a:lnTo>
                      <a:pt x="0" y="6210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83" name="Google Shape;283;p19"/>
              <p:cNvSpPr/>
              <p:nvPr/>
            </p:nvSpPr>
            <p:spPr>
              <a:xfrm>
                <a:off x="7718583" y="3256184"/>
                <a:ext cx="21526" cy="29813"/>
              </a:xfrm>
              <a:custGeom>
                <a:rect b="b" l="l" r="r" t="t"/>
                <a:pathLst>
                  <a:path extrusionOk="0" h="29813" w="21526">
                    <a:moveTo>
                      <a:pt x="16478" y="0"/>
                    </a:moveTo>
                    <a:lnTo>
                      <a:pt x="0" y="9239"/>
                    </a:lnTo>
                    <a:lnTo>
                      <a:pt x="4763" y="29813"/>
                    </a:lnTo>
                    <a:lnTo>
                      <a:pt x="21527" y="11716"/>
                    </a:lnTo>
                    <a:lnTo>
                      <a:pt x="16478"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84" name="Google Shape;284;p19"/>
              <p:cNvSpPr/>
              <p:nvPr/>
            </p:nvSpPr>
            <p:spPr>
              <a:xfrm>
                <a:off x="7713534" y="3291427"/>
                <a:ext cx="21621" cy="26670"/>
              </a:xfrm>
              <a:custGeom>
                <a:rect b="b" l="l" r="r" t="t"/>
                <a:pathLst>
                  <a:path extrusionOk="0" h="26670" w="21621">
                    <a:moveTo>
                      <a:pt x="21622" y="26670"/>
                    </a:moveTo>
                    <a:lnTo>
                      <a:pt x="21146" y="0"/>
                    </a:lnTo>
                    <a:lnTo>
                      <a:pt x="0" y="18860"/>
                    </a:lnTo>
                    <a:lnTo>
                      <a:pt x="21622" y="2667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85" name="Google Shape;285;p19"/>
              <p:cNvSpPr/>
              <p:nvPr/>
            </p:nvSpPr>
            <p:spPr>
              <a:xfrm>
                <a:off x="7710391" y="3130454"/>
                <a:ext cx="32575" cy="35909"/>
              </a:xfrm>
              <a:custGeom>
                <a:rect b="b" l="l" r="r" t="t"/>
                <a:pathLst>
                  <a:path extrusionOk="0" h="35909" w="32575">
                    <a:moveTo>
                      <a:pt x="10858" y="30385"/>
                    </a:moveTo>
                    <a:lnTo>
                      <a:pt x="24765" y="35909"/>
                    </a:lnTo>
                    <a:lnTo>
                      <a:pt x="32575" y="0"/>
                    </a:lnTo>
                    <a:cubicBezTo>
                      <a:pt x="32575" y="0"/>
                      <a:pt x="1714" y="5906"/>
                      <a:pt x="0" y="6477"/>
                    </a:cubicBezTo>
                    <a:lnTo>
                      <a:pt x="11525" y="1914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86" name="Google Shape;286;p19"/>
              <p:cNvSpPr/>
              <p:nvPr/>
            </p:nvSpPr>
            <p:spPr>
              <a:xfrm>
                <a:off x="7833740" y="3184842"/>
                <a:ext cx="28575" cy="41719"/>
              </a:xfrm>
              <a:custGeom>
                <a:rect b="b" l="l" r="r" t="t"/>
                <a:pathLst>
                  <a:path extrusionOk="0" h="41719" w="28575">
                    <a:moveTo>
                      <a:pt x="28575" y="11335"/>
                    </a:moveTo>
                    <a:lnTo>
                      <a:pt x="24003" y="0"/>
                    </a:lnTo>
                    <a:lnTo>
                      <a:pt x="0" y="22670"/>
                    </a:lnTo>
                    <a:lnTo>
                      <a:pt x="14288" y="41720"/>
                    </a:lnTo>
                    <a:lnTo>
                      <a:pt x="28575" y="1133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87" name="Google Shape;287;p19"/>
              <p:cNvSpPr/>
              <p:nvPr/>
            </p:nvSpPr>
            <p:spPr>
              <a:xfrm>
                <a:off x="7798878" y="3238849"/>
                <a:ext cx="27908" cy="21431"/>
              </a:xfrm>
              <a:custGeom>
                <a:rect b="b" l="l" r="r" t="t"/>
                <a:pathLst>
                  <a:path extrusionOk="0" h="21431" w="27908">
                    <a:moveTo>
                      <a:pt x="27908" y="0"/>
                    </a:moveTo>
                    <a:lnTo>
                      <a:pt x="3429" y="3048"/>
                    </a:lnTo>
                    <a:lnTo>
                      <a:pt x="0" y="21431"/>
                    </a:lnTo>
                    <a:lnTo>
                      <a:pt x="18860" y="21431"/>
                    </a:lnTo>
                    <a:lnTo>
                      <a:pt x="27908"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88" name="Google Shape;288;p19"/>
              <p:cNvSpPr/>
              <p:nvPr/>
            </p:nvSpPr>
            <p:spPr>
              <a:xfrm>
                <a:off x="7705343" y="3377152"/>
                <a:ext cx="52006" cy="42481"/>
              </a:xfrm>
              <a:custGeom>
                <a:rect b="b" l="l" r="r" t="t"/>
                <a:pathLst>
                  <a:path extrusionOk="0" h="42481" w="52006">
                    <a:moveTo>
                      <a:pt x="7429" y="42482"/>
                    </a:moveTo>
                    <a:lnTo>
                      <a:pt x="21241" y="30861"/>
                    </a:lnTo>
                    <a:lnTo>
                      <a:pt x="33147" y="42482"/>
                    </a:lnTo>
                    <a:lnTo>
                      <a:pt x="52006" y="25241"/>
                    </a:lnTo>
                    <a:lnTo>
                      <a:pt x="32956" y="0"/>
                    </a:lnTo>
                    <a:lnTo>
                      <a:pt x="20098" y="7049"/>
                    </a:lnTo>
                    <a:lnTo>
                      <a:pt x="16573" y="953"/>
                    </a:lnTo>
                    <a:lnTo>
                      <a:pt x="0" y="35052"/>
                    </a:lnTo>
                    <a:lnTo>
                      <a:pt x="7429" y="4248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89" name="Google Shape;289;p19"/>
              <p:cNvSpPr/>
              <p:nvPr/>
            </p:nvSpPr>
            <p:spPr>
              <a:xfrm>
                <a:off x="7646574" y="3376485"/>
                <a:ext cx="97059" cy="126777"/>
              </a:xfrm>
              <a:custGeom>
                <a:rect b="b" l="l" r="r" t="t"/>
                <a:pathLst>
                  <a:path extrusionOk="0" h="126777" w="97059">
                    <a:moveTo>
                      <a:pt x="80010" y="31528"/>
                    </a:moveTo>
                    <a:lnTo>
                      <a:pt x="66199" y="43148"/>
                    </a:lnTo>
                    <a:lnTo>
                      <a:pt x="58769" y="35719"/>
                    </a:lnTo>
                    <a:lnTo>
                      <a:pt x="75343" y="1619"/>
                    </a:lnTo>
                    <a:lnTo>
                      <a:pt x="65818" y="8858"/>
                    </a:lnTo>
                    <a:lnTo>
                      <a:pt x="61627" y="0"/>
                    </a:lnTo>
                    <a:lnTo>
                      <a:pt x="38671" y="18383"/>
                    </a:lnTo>
                    <a:lnTo>
                      <a:pt x="51435" y="24098"/>
                    </a:lnTo>
                    <a:lnTo>
                      <a:pt x="42386" y="37624"/>
                    </a:lnTo>
                    <a:lnTo>
                      <a:pt x="11144" y="33528"/>
                    </a:lnTo>
                    <a:lnTo>
                      <a:pt x="19621" y="46291"/>
                    </a:lnTo>
                    <a:lnTo>
                      <a:pt x="8192" y="58864"/>
                    </a:lnTo>
                    <a:lnTo>
                      <a:pt x="33623" y="67151"/>
                    </a:lnTo>
                    <a:lnTo>
                      <a:pt x="0" y="103060"/>
                    </a:lnTo>
                    <a:lnTo>
                      <a:pt x="14383" y="113062"/>
                    </a:lnTo>
                    <a:lnTo>
                      <a:pt x="15240" y="126778"/>
                    </a:lnTo>
                    <a:lnTo>
                      <a:pt x="42005" y="121920"/>
                    </a:lnTo>
                    <a:lnTo>
                      <a:pt x="62294" y="105727"/>
                    </a:lnTo>
                    <a:lnTo>
                      <a:pt x="89059" y="103060"/>
                    </a:lnTo>
                    <a:lnTo>
                      <a:pt x="97060" y="77629"/>
                    </a:lnTo>
                    <a:lnTo>
                      <a:pt x="91916" y="43148"/>
                    </a:lnTo>
                    <a:lnTo>
                      <a:pt x="80010" y="3152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90" name="Google Shape;290;p19"/>
              <p:cNvSpPr/>
              <p:nvPr/>
            </p:nvSpPr>
            <p:spPr>
              <a:xfrm>
                <a:off x="6267354" y="4698936"/>
                <a:ext cx="853725" cy="940117"/>
              </a:xfrm>
              <a:custGeom>
                <a:rect b="b" l="l" r="r" t="t"/>
                <a:pathLst>
                  <a:path extrusionOk="0" h="940117" w="853725">
                    <a:moveTo>
                      <a:pt x="493585" y="867347"/>
                    </a:moveTo>
                    <a:lnTo>
                      <a:pt x="501206" y="878014"/>
                    </a:lnTo>
                    <a:lnTo>
                      <a:pt x="529304" y="823246"/>
                    </a:lnTo>
                    <a:lnTo>
                      <a:pt x="548164" y="804863"/>
                    </a:lnTo>
                    <a:lnTo>
                      <a:pt x="553879" y="771049"/>
                    </a:lnTo>
                    <a:lnTo>
                      <a:pt x="549688" y="740950"/>
                    </a:lnTo>
                    <a:lnTo>
                      <a:pt x="565595" y="719899"/>
                    </a:lnTo>
                    <a:lnTo>
                      <a:pt x="599504" y="692467"/>
                    </a:lnTo>
                    <a:lnTo>
                      <a:pt x="616649" y="691610"/>
                    </a:lnTo>
                    <a:lnTo>
                      <a:pt x="620554" y="686181"/>
                    </a:lnTo>
                    <a:lnTo>
                      <a:pt x="636556" y="680466"/>
                    </a:lnTo>
                    <a:lnTo>
                      <a:pt x="642176" y="671322"/>
                    </a:lnTo>
                    <a:lnTo>
                      <a:pt x="693992" y="665797"/>
                    </a:lnTo>
                    <a:lnTo>
                      <a:pt x="699707" y="651796"/>
                    </a:lnTo>
                    <a:lnTo>
                      <a:pt x="717137" y="642747"/>
                    </a:lnTo>
                    <a:lnTo>
                      <a:pt x="717137" y="624173"/>
                    </a:lnTo>
                    <a:lnTo>
                      <a:pt x="739140" y="592074"/>
                    </a:lnTo>
                    <a:lnTo>
                      <a:pt x="745712" y="551212"/>
                    </a:lnTo>
                    <a:lnTo>
                      <a:pt x="756952" y="538163"/>
                    </a:lnTo>
                    <a:lnTo>
                      <a:pt x="763619" y="502063"/>
                    </a:lnTo>
                    <a:lnTo>
                      <a:pt x="761619" y="436055"/>
                    </a:lnTo>
                    <a:lnTo>
                      <a:pt x="778288" y="425482"/>
                    </a:lnTo>
                    <a:lnTo>
                      <a:pt x="800005" y="383667"/>
                    </a:lnTo>
                    <a:lnTo>
                      <a:pt x="803053" y="375380"/>
                    </a:lnTo>
                    <a:lnTo>
                      <a:pt x="816578" y="366617"/>
                    </a:lnTo>
                    <a:lnTo>
                      <a:pt x="829247" y="349377"/>
                    </a:lnTo>
                    <a:lnTo>
                      <a:pt x="825437" y="341090"/>
                    </a:lnTo>
                    <a:lnTo>
                      <a:pt x="840105" y="336518"/>
                    </a:lnTo>
                    <a:lnTo>
                      <a:pt x="853726" y="290036"/>
                    </a:lnTo>
                    <a:lnTo>
                      <a:pt x="839153" y="248412"/>
                    </a:lnTo>
                    <a:lnTo>
                      <a:pt x="830866" y="242888"/>
                    </a:lnTo>
                    <a:lnTo>
                      <a:pt x="808863" y="243173"/>
                    </a:lnTo>
                    <a:lnTo>
                      <a:pt x="781050" y="222790"/>
                    </a:lnTo>
                    <a:lnTo>
                      <a:pt x="771334" y="208693"/>
                    </a:lnTo>
                    <a:lnTo>
                      <a:pt x="738092" y="188786"/>
                    </a:lnTo>
                    <a:lnTo>
                      <a:pt x="711327" y="192691"/>
                    </a:lnTo>
                    <a:lnTo>
                      <a:pt x="699421" y="186690"/>
                    </a:lnTo>
                    <a:lnTo>
                      <a:pt x="683609" y="187642"/>
                    </a:lnTo>
                    <a:lnTo>
                      <a:pt x="665321" y="177546"/>
                    </a:lnTo>
                    <a:lnTo>
                      <a:pt x="657416" y="176498"/>
                    </a:lnTo>
                    <a:lnTo>
                      <a:pt x="647891" y="189643"/>
                    </a:lnTo>
                    <a:lnTo>
                      <a:pt x="631508" y="196501"/>
                    </a:lnTo>
                    <a:lnTo>
                      <a:pt x="643700" y="172974"/>
                    </a:lnTo>
                    <a:lnTo>
                      <a:pt x="638270" y="163163"/>
                    </a:lnTo>
                    <a:lnTo>
                      <a:pt x="616553" y="155353"/>
                    </a:lnTo>
                    <a:lnTo>
                      <a:pt x="610076" y="149542"/>
                    </a:lnTo>
                    <a:lnTo>
                      <a:pt x="603980" y="150971"/>
                    </a:lnTo>
                    <a:lnTo>
                      <a:pt x="598932" y="145542"/>
                    </a:lnTo>
                    <a:lnTo>
                      <a:pt x="591598" y="146018"/>
                    </a:lnTo>
                    <a:lnTo>
                      <a:pt x="588359" y="140779"/>
                    </a:lnTo>
                    <a:lnTo>
                      <a:pt x="568928" y="139446"/>
                    </a:lnTo>
                    <a:lnTo>
                      <a:pt x="546926" y="167545"/>
                    </a:lnTo>
                    <a:lnTo>
                      <a:pt x="541020" y="152971"/>
                    </a:lnTo>
                    <a:lnTo>
                      <a:pt x="551307" y="141065"/>
                    </a:lnTo>
                    <a:lnTo>
                      <a:pt x="552641" y="129635"/>
                    </a:lnTo>
                    <a:lnTo>
                      <a:pt x="530066" y="124015"/>
                    </a:lnTo>
                    <a:lnTo>
                      <a:pt x="518160" y="108299"/>
                    </a:lnTo>
                    <a:lnTo>
                      <a:pt x="522446" y="83153"/>
                    </a:lnTo>
                    <a:lnTo>
                      <a:pt x="504349" y="74581"/>
                    </a:lnTo>
                    <a:lnTo>
                      <a:pt x="498920" y="49244"/>
                    </a:lnTo>
                    <a:lnTo>
                      <a:pt x="497491" y="31432"/>
                    </a:lnTo>
                    <a:lnTo>
                      <a:pt x="487680" y="19717"/>
                    </a:lnTo>
                    <a:lnTo>
                      <a:pt x="472250" y="46958"/>
                    </a:lnTo>
                    <a:lnTo>
                      <a:pt x="462343" y="71056"/>
                    </a:lnTo>
                    <a:lnTo>
                      <a:pt x="454438" y="72009"/>
                    </a:lnTo>
                    <a:lnTo>
                      <a:pt x="451390" y="64389"/>
                    </a:lnTo>
                    <a:lnTo>
                      <a:pt x="441389" y="63722"/>
                    </a:lnTo>
                    <a:lnTo>
                      <a:pt x="435388" y="72009"/>
                    </a:lnTo>
                    <a:lnTo>
                      <a:pt x="422624" y="70580"/>
                    </a:lnTo>
                    <a:lnTo>
                      <a:pt x="412147" y="57626"/>
                    </a:lnTo>
                    <a:lnTo>
                      <a:pt x="392811" y="67056"/>
                    </a:lnTo>
                    <a:lnTo>
                      <a:pt x="396907" y="79724"/>
                    </a:lnTo>
                    <a:lnTo>
                      <a:pt x="357569" y="80867"/>
                    </a:lnTo>
                    <a:lnTo>
                      <a:pt x="351854" y="87249"/>
                    </a:lnTo>
                    <a:lnTo>
                      <a:pt x="342614" y="82867"/>
                    </a:lnTo>
                    <a:lnTo>
                      <a:pt x="336518" y="91440"/>
                    </a:lnTo>
                    <a:lnTo>
                      <a:pt x="323850" y="95726"/>
                    </a:lnTo>
                    <a:lnTo>
                      <a:pt x="310134" y="80867"/>
                    </a:lnTo>
                    <a:lnTo>
                      <a:pt x="310134" y="62294"/>
                    </a:lnTo>
                    <a:lnTo>
                      <a:pt x="302038" y="51625"/>
                    </a:lnTo>
                    <a:lnTo>
                      <a:pt x="317183" y="29051"/>
                    </a:lnTo>
                    <a:lnTo>
                      <a:pt x="302038" y="0"/>
                    </a:lnTo>
                    <a:lnTo>
                      <a:pt x="284036" y="1810"/>
                    </a:lnTo>
                    <a:lnTo>
                      <a:pt x="278511" y="17240"/>
                    </a:lnTo>
                    <a:lnTo>
                      <a:pt x="270034" y="17240"/>
                    </a:lnTo>
                    <a:lnTo>
                      <a:pt x="260318" y="28480"/>
                    </a:lnTo>
                    <a:lnTo>
                      <a:pt x="248412" y="22860"/>
                    </a:lnTo>
                    <a:lnTo>
                      <a:pt x="239744" y="34195"/>
                    </a:lnTo>
                    <a:lnTo>
                      <a:pt x="215741" y="18574"/>
                    </a:lnTo>
                    <a:lnTo>
                      <a:pt x="199835" y="18860"/>
                    </a:lnTo>
                    <a:lnTo>
                      <a:pt x="215741" y="56293"/>
                    </a:lnTo>
                    <a:lnTo>
                      <a:pt x="230029" y="67151"/>
                    </a:lnTo>
                    <a:lnTo>
                      <a:pt x="195548" y="89725"/>
                    </a:lnTo>
                    <a:lnTo>
                      <a:pt x="189833" y="101441"/>
                    </a:lnTo>
                    <a:lnTo>
                      <a:pt x="165354" y="101822"/>
                    </a:lnTo>
                    <a:lnTo>
                      <a:pt x="157163" y="89249"/>
                    </a:lnTo>
                    <a:lnTo>
                      <a:pt x="141542" y="95536"/>
                    </a:lnTo>
                    <a:lnTo>
                      <a:pt x="137446" y="73533"/>
                    </a:lnTo>
                    <a:lnTo>
                      <a:pt x="123158" y="73533"/>
                    </a:lnTo>
                    <a:lnTo>
                      <a:pt x="123158" y="82391"/>
                    </a:lnTo>
                    <a:lnTo>
                      <a:pt x="89059" y="82391"/>
                    </a:lnTo>
                    <a:lnTo>
                      <a:pt x="89059" y="93726"/>
                    </a:lnTo>
                    <a:lnTo>
                      <a:pt x="106013" y="106966"/>
                    </a:lnTo>
                    <a:lnTo>
                      <a:pt x="86868" y="108871"/>
                    </a:lnTo>
                    <a:lnTo>
                      <a:pt x="86868" y="122777"/>
                    </a:lnTo>
                    <a:lnTo>
                      <a:pt x="101918" y="147256"/>
                    </a:lnTo>
                    <a:lnTo>
                      <a:pt x="102680" y="148590"/>
                    </a:lnTo>
                    <a:lnTo>
                      <a:pt x="88297" y="226123"/>
                    </a:lnTo>
                    <a:lnTo>
                      <a:pt x="70676" y="220504"/>
                    </a:lnTo>
                    <a:lnTo>
                      <a:pt x="63913" y="226123"/>
                    </a:lnTo>
                    <a:lnTo>
                      <a:pt x="25241" y="242602"/>
                    </a:lnTo>
                    <a:lnTo>
                      <a:pt x="18669" y="271748"/>
                    </a:lnTo>
                    <a:lnTo>
                      <a:pt x="0" y="291560"/>
                    </a:lnTo>
                    <a:lnTo>
                      <a:pt x="3429" y="315278"/>
                    </a:lnTo>
                    <a:lnTo>
                      <a:pt x="21050" y="330613"/>
                    </a:lnTo>
                    <a:lnTo>
                      <a:pt x="19812" y="340805"/>
                    </a:lnTo>
                    <a:lnTo>
                      <a:pt x="34100" y="344043"/>
                    </a:lnTo>
                    <a:lnTo>
                      <a:pt x="41910" y="354902"/>
                    </a:lnTo>
                    <a:lnTo>
                      <a:pt x="57341" y="354902"/>
                    </a:lnTo>
                    <a:lnTo>
                      <a:pt x="72676" y="344043"/>
                    </a:lnTo>
                    <a:lnTo>
                      <a:pt x="72676" y="373761"/>
                    </a:lnTo>
                    <a:lnTo>
                      <a:pt x="84487" y="382524"/>
                    </a:lnTo>
                    <a:lnTo>
                      <a:pt x="95822" y="376047"/>
                    </a:lnTo>
                    <a:lnTo>
                      <a:pt x="119063" y="382524"/>
                    </a:lnTo>
                    <a:lnTo>
                      <a:pt x="156972" y="354330"/>
                    </a:lnTo>
                    <a:lnTo>
                      <a:pt x="184118" y="344996"/>
                    </a:lnTo>
                    <a:lnTo>
                      <a:pt x="193167" y="351663"/>
                    </a:lnTo>
                    <a:lnTo>
                      <a:pt x="185547" y="369665"/>
                    </a:lnTo>
                    <a:lnTo>
                      <a:pt x="189452" y="399479"/>
                    </a:lnTo>
                    <a:lnTo>
                      <a:pt x="234125" y="414052"/>
                    </a:lnTo>
                    <a:lnTo>
                      <a:pt x="258604" y="437960"/>
                    </a:lnTo>
                    <a:lnTo>
                      <a:pt x="282607" y="434530"/>
                    </a:lnTo>
                    <a:lnTo>
                      <a:pt x="296704" y="447961"/>
                    </a:lnTo>
                    <a:lnTo>
                      <a:pt x="293465" y="470535"/>
                    </a:lnTo>
                    <a:lnTo>
                      <a:pt x="302038" y="482346"/>
                    </a:lnTo>
                    <a:lnTo>
                      <a:pt x="302038" y="503968"/>
                    </a:lnTo>
                    <a:lnTo>
                      <a:pt x="337757" y="503968"/>
                    </a:lnTo>
                    <a:lnTo>
                      <a:pt x="337757" y="525685"/>
                    </a:lnTo>
                    <a:lnTo>
                      <a:pt x="353187" y="536543"/>
                    </a:lnTo>
                    <a:lnTo>
                      <a:pt x="356521" y="565785"/>
                    </a:lnTo>
                    <a:lnTo>
                      <a:pt x="342519" y="595884"/>
                    </a:lnTo>
                    <a:lnTo>
                      <a:pt x="350806" y="616553"/>
                    </a:lnTo>
                    <a:lnTo>
                      <a:pt x="344996" y="644842"/>
                    </a:lnTo>
                    <a:lnTo>
                      <a:pt x="394145" y="651415"/>
                    </a:lnTo>
                    <a:lnTo>
                      <a:pt x="402908" y="690181"/>
                    </a:lnTo>
                    <a:lnTo>
                      <a:pt x="418719" y="684562"/>
                    </a:lnTo>
                    <a:lnTo>
                      <a:pt x="431197" y="691420"/>
                    </a:lnTo>
                    <a:lnTo>
                      <a:pt x="419767" y="734473"/>
                    </a:lnTo>
                    <a:lnTo>
                      <a:pt x="438055" y="728853"/>
                    </a:lnTo>
                    <a:lnTo>
                      <a:pt x="438436" y="728663"/>
                    </a:lnTo>
                    <a:lnTo>
                      <a:pt x="440912" y="771144"/>
                    </a:lnTo>
                    <a:lnTo>
                      <a:pt x="383572" y="808006"/>
                    </a:lnTo>
                    <a:lnTo>
                      <a:pt x="356330" y="842867"/>
                    </a:lnTo>
                    <a:lnTo>
                      <a:pt x="366808" y="853154"/>
                    </a:lnTo>
                    <a:lnTo>
                      <a:pt x="378619" y="843629"/>
                    </a:lnTo>
                    <a:lnTo>
                      <a:pt x="393573" y="866394"/>
                    </a:lnTo>
                    <a:lnTo>
                      <a:pt x="409194" y="866394"/>
                    </a:lnTo>
                    <a:lnTo>
                      <a:pt x="440150" y="894493"/>
                    </a:lnTo>
                    <a:lnTo>
                      <a:pt x="448628" y="913257"/>
                    </a:lnTo>
                    <a:lnTo>
                      <a:pt x="441579" y="935450"/>
                    </a:lnTo>
                    <a:lnTo>
                      <a:pt x="457105" y="940117"/>
                    </a:lnTo>
                    <a:lnTo>
                      <a:pt x="475869" y="900970"/>
                    </a:lnTo>
                    <a:lnTo>
                      <a:pt x="493585" y="86734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91" name="Google Shape;291;p19"/>
              <p:cNvSpPr/>
              <p:nvPr/>
            </p:nvSpPr>
            <p:spPr>
              <a:xfrm>
                <a:off x="6688835" y="4685315"/>
                <a:ext cx="66198" cy="85629"/>
              </a:xfrm>
              <a:custGeom>
                <a:rect b="b" l="l" r="r" t="t"/>
                <a:pathLst>
                  <a:path extrusionOk="0" h="85629" w="66198">
                    <a:moveTo>
                      <a:pt x="57340" y="31147"/>
                    </a:moveTo>
                    <a:lnTo>
                      <a:pt x="35814" y="8858"/>
                    </a:lnTo>
                    <a:lnTo>
                      <a:pt x="12382" y="0"/>
                    </a:lnTo>
                    <a:lnTo>
                      <a:pt x="12382" y="0"/>
                    </a:lnTo>
                    <a:lnTo>
                      <a:pt x="0" y="16478"/>
                    </a:lnTo>
                    <a:lnTo>
                      <a:pt x="1143" y="40005"/>
                    </a:lnTo>
                    <a:lnTo>
                      <a:pt x="12382" y="52006"/>
                    </a:lnTo>
                    <a:lnTo>
                      <a:pt x="1143" y="84201"/>
                    </a:lnTo>
                    <a:lnTo>
                      <a:pt x="13906" y="85630"/>
                    </a:lnTo>
                    <a:lnTo>
                      <a:pt x="19907" y="77343"/>
                    </a:lnTo>
                    <a:lnTo>
                      <a:pt x="29908" y="78010"/>
                    </a:lnTo>
                    <a:lnTo>
                      <a:pt x="32956" y="85630"/>
                    </a:lnTo>
                    <a:lnTo>
                      <a:pt x="40862" y="84677"/>
                    </a:lnTo>
                    <a:lnTo>
                      <a:pt x="50768" y="60579"/>
                    </a:lnTo>
                    <a:lnTo>
                      <a:pt x="66199" y="33338"/>
                    </a:lnTo>
                    <a:lnTo>
                      <a:pt x="57340" y="3114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92" name="Google Shape;292;p19"/>
              <p:cNvSpPr/>
              <p:nvPr/>
            </p:nvSpPr>
            <p:spPr>
              <a:xfrm>
                <a:off x="6611397" y="4681029"/>
                <a:ext cx="89820" cy="98107"/>
              </a:xfrm>
              <a:custGeom>
                <a:rect b="b" l="l" r="r" t="t"/>
                <a:pathLst>
                  <a:path extrusionOk="0" h="98107" w="89820">
                    <a:moveTo>
                      <a:pt x="78581" y="44291"/>
                    </a:moveTo>
                    <a:lnTo>
                      <a:pt x="77438" y="20764"/>
                    </a:lnTo>
                    <a:lnTo>
                      <a:pt x="89821" y="4286"/>
                    </a:lnTo>
                    <a:lnTo>
                      <a:pt x="89821" y="4286"/>
                    </a:lnTo>
                    <a:lnTo>
                      <a:pt x="86392" y="2953"/>
                    </a:lnTo>
                    <a:lnTo>
                      <a:pt x="53054" y="0"/>
                    </a:lnTo>
                    <a:lnTo>
                      <a:pt x="41910" y="8096"/>
                    </a:lnTo>
                    <a:lnTo>
                      <a:pt x="19336" y="1238"/>
                    </a:lnTo>
                    <a:lnTo>
                      <a:pt x="19526" y="21717"/>
                    </a:lnTo>
                    <a:lnTo>
                      <a:pt x="8001" y="21717"/>
                    </a:lnTo>
                    <a:lnTo>
                      <a:pt x="0" y="45339"/>
                    </a:lnTo>
                    <a:lnTo>
                      <a:pt x="19526" y="61817"/>
                    </a:lnTo>
                    <a:lnTo>
                      <a:pt x="21526" y="75629"/>
                    </a:lnTo>
                    <a:lnTo>
                      <a:pt x="30956" y="83344"/>
                    </a:lnTo>
                    <a:lnTo>
                      <a:pt x="34385" y="98107"/>
                    </a:lnTo>
                    <a:lnTo>
                      <a:pt x="52864" y="97631"/>
                    </a:lnTo>
                    <a:lnTo>
                      <a:pt x="48768" y="84963"/>
                    </a:lnTo>
                    <a:lnTo>
                      <a:pt x="68104" y="75533"/>
                    </a:lnTo>
                    <a:lnTo>
                      <a:pt x="78581" y="88487"/>
                    </a:lnTo>
                    <a:lnTo>
                      <a:pt x="89821" y="56293"/>
                    </a:lnTo>
                    <a:lnTo>
                      <a:pt x="78581" y="4429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93" name="Google Shape;293;p19"/>
              <p:cNvSpPr/>
              <p:nvPr/>
            </p:nvSpPr>
            <p:spPr>
              <a:xfrm>
                <a:off x="6540817" y="4625117"/>
                <a:ext cx="104965" cy="169544"/>
              </a:xfrm>
              <a:custGeom>
                <a:rect b="b" l="l" r="r" t="t"/>
                <a:pathLst>
                  <a:path extrusionOk="0" h="169544" w="104965">
                    <a:moveTo>
                      <a:pt x="18859" y="14669"/>
                    </a:moveTo>
                    <a:lnTo>
                      <a:pt x="22860" y="31147"/>
                    </a:lnTo>
                    <a:lnTo>
                      <a:pt x="4667" y="36004"/>
                    </a:lnTo>
                    <a:lnTo>
                      <a:pt x="0" y="52673"/>
                    </a:lnTo>
                    <a:lnTo>
                      <a:pt x="10573" y="75629"/>
                    </a:lnTo>
                    <a:lnTo>
                      <a:pt x="28575" y="73819"/>
                    </a:lnTo>
                    <a:lnTo>
                      <a:pt x="43720" y="102870"/>
                    </a:lnTo>
                    <a:lnTo>
                      <a:pt x="28575" y="125444"/>
                    </a:lnTo>
                    <a:lnTo>
                      <a:pt x="36671" y="136112"/>
                    </a:lnTo>
                    <a:lnTo>
                      <a:pt x="36671" y="154686"/>
                    </a:lnTo>
                    <a:lnTo>
                      <a:pt x="50387" y="169545"/>
                    </a:lnTo>
                    <a:lnTo>
                      <a:pt x="63055" y="165259"/>
                    </a:lnTo>
                    <a:lnTo>
                      <a:pt x="69151" y="156686"/>
                    </a:lnTo>
                    <a:lnTo>
                      <a:pt x="78391" y="161068"/>
                    </a:lnTo>
                    <a:lnTo>
                      <a:pt x="84106" y="154686"/>
                    </a:lnTo>
                    <a:lnTo>
                      <a:pt x="104965" y="154019"/>
                    </a:lnTo>
                    <a:lnTo>
                      <a:pt x="101537" y="139255"/>
                    </a:lnTo>
                    <a:lnTo>
                      <a:pt x="92107" y="131540"/>
                    </a:lnTo>
                    <a:lnTo>
                      <a:pt x="90107" y="117729"/>
                    </a:lnTo>
                    <a:lnTo>
                      <a:pt x="70580" y="101251"/>
                    </a:lnTo>
                    <a:lnTo>
                      <a:pt x="78581" y="77629"/>
                    </a:lnTo>
                    <a:lnTo>
                      <a:pt x="90107" y="77629"/>
                    </a:lnTo>
                    <a:lnTo>
                      <a:pt x="89916" y="57150"/>
                    </a:lnTo>
                    <a:lnTo>
                      <a:pt x="64865" y="38005"/>
                    </a:lnTo>
                    <a:lnTo>
                      <a:pt x="63341" y="24384"/>
                    </a:lnTo>
                    <a:lnTo>
                      <a:pt x="34290" y="0"/>
                    </a:lnTo>
                    <a:lnTo>
                      <a:pt x="34290" y="0"/>
                    </a:lnTo>
                    <a:lnTo>
                      <a:pt x="18859" y="1466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94" name="Google Shape;294;p19"/>
              <p:cNvSpPr/>
              <p:nvPr/>
            </p:nvSpPr>
            <p:spPr>
              <a:xfrm>
                <a:off x="6277260" y="4540154"/>
                <a:ext cx="297846" cy="260604"/>
              </a:xfrm>
              <a:custGeom>
                <a:rect b="b" l="l" r="r" t="t"/>
                <a:pathLst>
                  <a:path extrusionOk="0" h="260604" w="297846">
                    <a:moveTo>
                      <a:pt x="0" y="68199"/>
                    </a:moveTo>
                    <a:lnTo>
                      <a:pt x="14859" y="72676"/>
                    </a:lnTo>
                    <a:lnTo>
                      <a:pt x="25432" y="92202"/>
                    </a:lnTo>
                    <a:lnTo>
                      <a:pt x="22479" y="108394"/>
                    </a:lnTo>
                    <a:lnTo>
                      <a:pt x="36576" y="116110"/>
                    </a:lnTo>
                    <a:lnTo>
                      <a:pt x="72485" y="116110"/>
                    </a:lnTo>
                    <a:lnTo>
                      <a:pt x="87916" y="138303"/>
                    </a:lnTo>
                    <a:lnTo>
                      <a:pt x="129445" y="130111"/>
                    </a:lnTo>
                    <a:lnTo>
                      <a:pt x="134969" y="143827"/>
                    </a:lnTo>
                    <a:lnTo>
                      <a:pt x="123063" y="158782"/>
                    </a:lnTo>
                    <a:lnTo>
                      <a:pt x="130016" y="191643"/>
                    </a:lnTo>
                    <a:lnTo>
                      <a:pt x="138779" y="203263"/>
                    </a:lnTo>
                    <a:lnTo>
                      <a:pt x="127635" y="210502"/>
                    </a:lnTo>
                    <a:lnTo>
                      <a:pt x="140208" y="223266"/>
                    </a:lnTo>
                    <a:lnTo>
                      <a:pt x="147256" y="248031"/>
                    </a:lnTo>
                    <a:lnTo>
                      <a:pt x="155448" y="260604"/>
                    </a:lnTo>
                    <a:lnTo>
                      <a:pt x="179927" y="260223"/>
                    </a:lnTo>
                    <a:lnTo>
                      <a:pt x="185642" y="248507"/>
                    </a:lnTo>
                    <a:lnTo>
                      <a:pt x="220123" y="225933"/>
                    </a:lnTo>
                    <a:lnTo>
                      <a:pt x="205835" y="215075"/>
                    </a:lnTo>
                    <a:lnTo>
                      <a:pt x="189929" y="177641"/>
                    </a:lnTo>
                    <a:lnTo>
                      <a:pt x="205835" y="177355"/>
                    </a:lnTo>
                    <a:lnTo>
                      <a:pt x="229838" y="192976"/>
                    </a:lnTo>
                    <a:lnTo>
                      <a:pt x="238506" y="181642"/>
                    </a:lnTo>
                    <a:lnTo>
                      <a:pt x="250412" y="187261"/>
                    </a:lnTo>
                    <a:lnTo>
                      <a:pt x="260128" y="176022"/>
                    </a:lnTo>
                    <a:lnTo>
                      <a:pt x="268605" y="176022"/>
                    </a:lnTo>
                    <a:lnTo>
                      <a:pt x="274130" y="160592"/>
                    </a:lnTo>
                    <a:lnTo>
                      <a:pt x="263557" y="137636"/>
                    </a:lnTo>
                    <a:lnTo>
                      <a:pt x="268224" y="120967"/>
                    </a:lnTo>
                    <a:lnTo>
                      <a:pt x="286417" y="116110"/>
                    </a:lnTo>
                    <a:lnTo>
                      <a:pt x="282416" y="99632"/>
                    </a:lnTo>
                    <a:lnTo>
                      <a:pt x="297847" y="84963"/>
                    </a:lnTo>
                    <a:lnTo>
                      <a:pt x="294322" y="82105"/>
                    </a:lnTo>
                    <a:lnTo>
                      <a:pt x="294037" y="82105"/>
                    </a:lnTo>
                    <a:lnTo>
                      <a:pt x="280130" y="81820"/>
                    </a:lnTo>
                    <a:lnTo>
                      <a:pt x="275558" y="61150"/>
                    </a:lnTo>
                    <a:lnTo>
                      <a:pt x="264128" y="55817"/>
                    </a:lnTo>
                    <a:lnTo>
                      <a:pt x="240792" y="53054"/>
                    </a:lnTo>
                    <a:lnTo>
                      <a:pt x="230029" y="40862"/>
                    </a:lnTo>
                    <a:lnTo>
                      <a:pt x="246031" y="38386"/>
                    </a:lnTo>
                    <a:lnTo>
                      <a:pt x="250126" y="24860"/>
                    </a:lnTo>
                    <a:lnTo>
                      <a:pt x="207169" y="29527"/>
                    </a:lnTo>
                    <a:lnTo>
                      <a:pt x="201359" y="32004"/>
                    </a:lnTo>
                    <a:lnTo>
                      <a:pt x="195643" y="41338"/>
                    </a:lnTo>
                    <a:lnTo>
                      <a:pt x="176593" y="46196"/>
                    </a:lnTo>
                    <a:lnTo>
                      <a:pt x="157258" y="34004"/>
                    </a:lnTo>
                    <a:lnTo>
                      <a:pt x="116681" y="36004"/>
                    </a:lnTo>
                    <a:lnTo>
                      <a:pt x="108204" y="16764"/>
                    </a:lnTo>
                    <a:lnTo>
                      <a:pt x="84868" y="12954"/>
                    </a:lnTo>
                    <a:lnTo>
                      <a:pt x="80486" y="286"/>
                    </a:lnTo>
                    <a:lnTo>
                      <a:pt x="69151" y="0"/>
                    </a:lnTo>
                    <a:lnTo>
                      <a:pt x="67818" y="18764"/>
                    </a:lnTo>
                    <a:lnTo>
                      <a:pt x="53245" y="25813"/>
                    </a:lnTo>
                    <a:lnTo>
                      <a:pt x="50483" y="36195"/>
                    </a:lnTo>
                    <a:lnTo>
                      <a:pt x="54102" y="56864"/>
                    </a:lnTo>
                    <a:lnTo>
                      <a:pt x="52197" y="69628"/>
                    </a:lnTo>
                    <a:lnTo>
                      <a:pt x="39910" y="75628"/>
                    </a:lnTo>
                    <a:lnTo>
                      <a:pt x="26384" y="54769"/>
                    </a:lnTo>
                    <a:lnTo>
                      <a:pt x="36290" y="35338"/>
                    </a:lnTo>
                    <a:lnTo>
                      <a:pt x="38671" y="25336"/>
                    </a:lnTo>
                    <a:lnTo>
                      <a:pt x="33718" y="18097"/>
                    </a:lnTo>
                    <a:lnTo>
                      <a:pt x="15335" y="34290"/>
                    </a:lnTo>
                    <a:lnTo>
                      <a:pt x="0" y="6819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95" name="Google Shape;295;p19"/>
              <p:cNvSpPr/>
              <p:nvPr/>
            </p:nvSpPr>
            <p:spPr>
              <a:xfrm>
                <a:off x="6537292" y="4565015"/>
                <a:ext cx="17240" cy="18859"/>
              </a:xfrm>
              <a:custGeom>
                <a:rect b="b" l="l" r="r" t="t"/>
                <a:pathLst>
                  <a:path extrusionOk="0" h="18859" w="17240">
                    <a:moveTo>
                      <a:pt x="0" y="14668"/>
                    </a:moveTo>
                    <a:lnTo>
                      <a:pt x="1429" y="18859"/>
                    </a:lnTo>
                    <a:lnTo>
                      <a:pt x="17240" y="14383"/>
                    </a:lnTo>
                    <a:lnTo>
                      <a:pt x="15335" y="0"/>
                    </a:lnTo>
                    <a:lnTo>
                      <a:pt x="4096" y="1429"/>
                    </a:lnTo>
                    <a:lnTo>
                      <a:pt x="0" y="1466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96" name="Google Shape;296;p19"/>
              <p:cNvSpPr/>
              <p:nvPr/>
            </p:nvSpPr>
            <p:spPr>
              <a:xfrm>
                <a:off x="6155435" y="4530534"/>
                <a:ext cx="269081" cy="379666"/>
              </a:xfrm>
              <a:custGeom>
                <a:rect b="b" l="l" r="r" t="t"/>
                <a:pathLst>
                  <a:path extrusionOk="0" h="379666" w="269081">
                    <a:moveTo>
                      <a:pt x="31718" y="271843"/>
                    </a:moveTo>
                    <a:lnTo>
                      <a:pt x="34766" y="282321"/>
                    </a:lnTo>
                    <a:lnTo>
                      <a:pt x="54959" y="287846"/>
                    </a:lnTo>
                    <a:lnTo>
                      <a:pt x="63341" y="278701"/>
                    </a:lnTo>
                    <a:lnTo>
                      <a:pt x="80010" y="288893"/>
                    </a:lnTo>
                    <a:lnTo>
                      <a:pt x="103442" y="296037"/>
                    </a:lnTo>
                    <a:lnTo>
                      <a:pt x="108871" y="310991"/>
                    </a:lnTo>
                    <a:lnTo>
                      <a:pt x="123444" y="317754"/>
                    </a:lnTo>
                    <a:lnTo>
                      <a:pt x="132969" y="342805"/>
                    </a:lnTo>
                    <a:lnTo>
                      <a:pt x="150209" y="345567"/>
                    </a:lnTo>
                    <a:lnTo>
                      <a:pt x="158591" y="337375"/>
                    </a:lnTo>
                    <a:lnTo>
                      <a:pt x="167450" y="345567"/>
                    </a:lnTo>
                    <a:lnTo>
                      <a:pt x="174689" y="336804"/>
                    </a:lnTo>
                    <a:lnTo>
                      <a:pt x="192596" y="349472"/>
                    </a:lnTo>
                    <a:lnTo>
                      <a:pt x="182023" y="370999"/>
                    </a:lnTo>
                    <a:lnTo>
                      <a:pt x="202978" y="379667"/>
                    </a:lnTo>
                    <a:lnTo>
                      <a:pt x="202978" y="379667"/>
                    </a:lnTo>
                    <a:lnTo>
                      <a:pt x="214598" y="316992"/>
                    </a:lnTo>
                    <a:lnTo>
                      <a:pt x="213836" y="315659"/>
                    </a:lnTo>
                    <a:lnTo>
                      <a:pt x="198787" y="291179"/>
                    </a:lnTo>
                    <a:lnTo>
                      <a:pt x="198787" y="277273"/>
                    </a:lnTo>
                    <a:lnTo>
                      <a:pt x="217932" y="275368"/>
                    </a:lnTo>
                    <a:lnTo>
                      <a:pt x="200978" y="262128"/>
                    </a:lnTo>
                    <a:lnTo>
                      <a:pt x="200978" y="250793"/>
                    </a:lnTo>
                    <a:lnTo>
                      <a:pt x="235077" y="250793"/>
                    </a:lnTo>
                    <a:lnTo>
                      <a:pt x="235077" y="241935"/>
                    </a:lnTo>
                    <a:lnTo>
                      <a:pt x="249365" y="241935"/>
                    </a:lnTo>
                    <a:lnTo>
                      <a:pt x="253460" y="263938"/>
                    </a:lnTo>
                    <a:lnTo>
                      <a:pt x="269081" y="257651"/>
                    </a:lnTo>
                    <a:lnTo>
                      <a:pt x="262033" y="232886"/>
                    </a:lnTo>
                    <a:lnTo>
                      <a:pt x="249460" y="220123"/>
                    </a:lnTo>
                    <a:lnTo>
                      <a:pt x="260604" y="212884"/>
                    </a:lnTo>
                    <a:lnTo>
                      <a:pt x="251841" y="201263"/>
                    </a:lnTo>
                    <a:lnTo>
                      <a:pt x="244888" y="168402"/>
                    </a:lnTo>
                    <a:lnTo>
                      <a:pt x="256794" y="153448"/>
                    </a:lnTo>
                    <a:lnTo>
                      <a:pt x="251270" y="139732"/>
                    </a:lnTo>
                    <a:lnTo>
                      <a:pt x="209741" y="147923"/>
                    </a:lnTo>
                    <a:lnTo>
                      <a:pt x="194310" y="125730"/>
                    </a:lnTo>
                    <a:lnTo>
                      <a:pt x="158401" y="125730"/>
                    </a:lnTo>
                    <a:lnTo>
                      <a:pt x="144304" y="118015"/>
                    </a:lnTo>
                    <a:lnTo>
                      <a:pt x="147257" y="101822"/>
                    </a:lnTo>
                    <a:lnTo>
                      <a:pt x="136684" y="82296"/>
                    </a:lnTo>
                    <a:lnTo>
                      <a:pt x="121825" y="77819"/>
                    </a:lnTo>
                    <a:lnTo>
                      <a:pt x="137160" y="43910"/>
                    </a:lnTo>
                    <a:lnTo>
                      <a:pt x="155543" y="27718"/>
                    </a:lnTo>
                    <a:lnTo>
                      <a:pt x="168402" y="16859"/>
                    </a:lnTo>
                    <a:lnTo>
                      <a:pt x="172974" y="7239"/>
                    </a:lnTo>
                    <a:lnTo>
                      <a:pt x="161735" y="0"/>
                    </a:lnTo>
                    <a:lnTo>
                      <a:pt x="127445" y="26575"/>
                    </a:lnTo>
                    <a:lnTo>
                      <a:pt x="108585" y="26003"/>
                    </a:lnTo>
                    <a:lnTo>
                      <a:pt x="103156" y="34957"/>
                    </a:lnTo>
                    <a:lnTo>
                      <a:pt x="93059" y="30480"/>
                    </a:lnTo>
                    <a:lnTo>
                      <a:pt x="75343" y="52959"/>
                    </a:lnTo>
                    <a:lnTo>
                      <a:pt x="73152" y="70104"/>
                    </a:lnTo>
                    <a:lnTo>
                      <a:pt x="53150" y="87440"/>
                    </a:lnTo>
                    <a:lnTo>
                      <a:pt x="49625" y="103823"/>
                    </a:lnTo>
                    <a:lnTo>
                      <a:pt x="47244" y="112776"/>
                    </a:lnTo>
                    <a:lnTo>
                      <a:pt x="31718" y="132207"/>
                    </a:lnTo>
                    <a:lnTo>
                      <a:pt x="38576" y="140875"/>
                    </a:lnTo>
                    <a:lnTo>
                      <a:pt x="34766" y="162497"/>
                    </a:lnTo>
                    <a:lnTo>
                      <a:pt x="37338" y="197072"/>
                    </a:lnTo>
                    <a:lnTo>
                      <a:pt x="46006" y="199454"/>
                    </a:lnTo>
                    <a:lnTo>
                      <a:pt x="30480" y="230124"/>
                    </a:lnTo>
                    <a:lnTo>
                      <a:pt x="16383" y="232886"/>
                    </a:lnTo>
                    <a:lnTo>
                      <a:pt x="12954" y="247079"/>
                    </a:lnTo>
                    <a:lnTo>
                      <a:pt x="2286" y="248317"/>
                    </a:lnTo>
                    <a:lnTo>
                      <a:pt x="0" y="258509"/>
                    </a:lnTo>
                    <a:lnTo>
                      <a:pt x="0" y="258509"/>
                    </a:lnTo>
                    <a:lnTo>
                      <a:pt x="31718" y="27184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97" name="Google Shape;297;p19"/>
              <p:cNvSpPr/>
              <p:nvPr/>
            </p:nvSpPr>
            <p:spPr>
              <a:xfrm>
                <a:off x="6117145" y="4789042"/>
                <a:ext cx="124205" cy="146399"/>
              </a:xfrm>
              <a:custGeom>
                <a:rect b="b" l="l" r="r" t="t"/>
                <a:pathLst>
                  <a:path extrusionOk="0" h="146399" w="124205">
                    <a:moveTo>
                      <a:pt x="30194" y="138779"/>
                    </a:moveTo>
                    <a:lnTo>
                      <a:pt x="38290" y="146399"/>
                    </a:lnTo>
                    <a:lnTo>
                      <a:pt x="49816" y="138208"/>
                    </a:lnTo>
                    <a:lnTo>
                      <a:pt x="58864" y="104394"/>
                    </a:lnTo>
                    <a:lnTo>
                      <a:pt x="91154" y="96488"/>
                    </a:lnTo>
                    <a:lnTo>
                      <a:pt x="114205" y="71628"/>
                    </a:lnTo>
                    <a:lnTo>
                      <a:pt x="114205" y="56293"/>
                    </a:lnTo>
                    <a:lnTo>
                      <a:pt x="124206" y="52483"/>
                    </a:lnTo>
                    <a:lnTo>
                      <a:pt x="114205" y="27908"/>
                    </a:lnTo>
                    <a:lnTo>
                      <a:pt x="101632" y="20193"/>
                    </a:lnTo>
                    <a:lnTo>
                      <a:pt x="93250" y="29337"/>
                    </a:lnTo>
                    <a:lnTo>
                      <a:pt x="73057" y="23813"/>
                    </a:lnTo>
                    <a:lnTo>
                      <a:pt x="70009" y="13335"/>
                    </a:lnTo>
                    <a:lnTo>
                      <a:pt x="38290" y="0"/>
                    </a:lnTo>
                    <a:lnTo>
                      <a:pt x="38290" y="0"/>
                    </a:lnTo>
                    <a:lnTo>
                      <a:pt x="37624" y="2858"/>
                    </a:lnTo>
                    <a:lnTo>
                      <a:pt x="18479" y="12763"/>
                    </a:lnTo>
                    <a:lnTo>
                      <a:pt x="18479" y="30671"/>
                    </a:lnTo>
                    <a:lnTo>
                      <a:pt x="9049" y="40767"/>
                    </a:lnTo>
                    <a:lnTo>
                      <a:pt x="7906" y="49244"/>
                    </a:lnTo>
                    <a:lnTo>
                      <a:pt x="0" y="56388"/>
                    </a:lnTo>
                    <a:lnTo>
                      <a:pt x="0" y="86296"/>
                    </a:lnTo>
                    <a:lnTo>
                      <a:pt x="17335" y="98965"/>
                    </a:lnTo>
                    <a:lnTo>
                      <a:pt x="12668" y="110776"/>
                    </a:lnTo>
                    <a:lnTo>
                      <a:pt x="11716" y="136303"/>
                    </a:lnTo>
                    <a:lnTo>
                      <a:pt x="30194" y="13877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98" name="Google Shape;298;p19"/>
              <p:cNvSpPr/>
              <p:nvPr/>
            </p:nvSpPr>
            <p:spPr>
              <a:xfrm>
                <a:off x="6109239" y="4816951"/>
                <a:ext cx="276701" cy="436340"/>
              </a:xfrm>
              <a:custGeom>
                <a:rect b="b" l="l" r="r" t="t"/>
                <a:pathLst>
                  <a:path extrusionOk="0" h="436340" w="276701">
                    <a:moveTo>
                      <a:pt x="253937" y="404717"/>
                    </a:moveTo>
                    <a:lnTo>
                      <a:pt x="269176" y="387763"/>
                    </a:lnTo>
                    <a:lnTo>
                      <a:pt x="259556" y="376523"/>
                    </a:lnTo>
                    <a:lnTo>
                      <a:pt x="258699" y="347853"/>
                    </a:lnTo>
                    <a:lnTo>
                      <a:pt x="272129" y="339662"/>
                    </a:lnTo>
                    <a:lnTo>
                      <a:pt x="262985" y="310039"/>
                    </a:lnTo>
                    <a:lnTo>
                      <a:pt x="276701" y="296228"/>
                    </a:lnTo>
                    <a:lnTo>
                      <a:pt x="253937" y="258033"/>
                    </a:lnTo>
                    <a:lnTo>
                      <a:pt x="242602" y="264509"/>
                    </a:lnTo>
                    <a:lnTo>
                      <a:pt x="230791" y="255746"/>
                    </a:lnTo>
                    <a:lnTo>
                      <a:pt x="230791" y="226028"/>
                    </a:lnTo>
                    <a:lnTo>
                      <a:pt x="215455" y="236887"/>
                    </a:lnTo>
                    <a:lnTo>
                      <a:pt x="200025" y="236887"/>
                    </a:lnTo>
                    <a:lnTo>
                      <a:pt x="192214" y="226028"/>
                    </a:lnTo>
                    <a:lnTo>
                      <a:pt x="177927" y="222790"/>
                    </a:lnTo>
                    <a:lnTo>
                      <a:pt x="179165" y="212598"/>
                    </a:lnTo>
                    <a:lnTo>
                      <a:pt x="161544" y="197263"/>
                    </a:lnTo>
                    <a:lnTo>
                      <a:pt x="158115" y="173546"/>
                    </a:lnTo>
                    <a:lnTo>
                      <a:pt x="176784" y="153734"/>
                    </a:lnTo>
                    <a:lnTo>
                      <a:pt x="183356" y="124587"/>
                    </a:lnTo>
                    <a:lnTo>
                      <a:pt x="222028" y="108109"/>
                    </a:lnTo>
                    <a:lnTo>
                      <a:pt x="228791" y="102489"/>
                    </a:lnTo>
                    <a:lnTo>
                      <a:pt x="246412" y="108109"/>
                    </a:lnTo>
                    <a:lnTo>
                      <a:pt x="249174" y="93250"/>
                    </a:lnTo>
                    <a:lnTo>
                      <a:pt x="228219" y="84582"/>
                    </a:lnTo>
                    <a:lnTo>
                      <a:pt x="238792" y="63056"/>
                    </a:lnTo>
                    <a:lnTo>
                      <a:pt x="220885" y="50387"/>
                    </a:lnTo>
                    <a:lnTo>
                      <a:pt x="213646" y="59150"/>
                    </a:lnTo>
                    <a:lnTo>
                      <a:pt x="204788" y="50959"/>
                    </a:lnTo>
                    <a:lnTo>
                      <a:pt x="196405" y="59150"/>
                    </a:lnTo>
                    <a:lnTo>
                      <a:pt x="179165" y="56388"/>
                    </a:lnTo>
                    <a:lnTo>
                      <a:pt x="169640" y="31337"/>
                    </a:lnTo>
                    <a:lnTo>
                      <a:pt x="155067" y="24575"/>
                    </a:lnTo>
                    <a:lnTo>
                      <a:pt x="149638" y="9620"/>
                    </a:lnTo>
                    <a:lnTo>
                      <a:pt x="126206" y="2477"/>
                    </a:lnTo>
                    <a:lnTo>
                      <a:pt x="122110" y="0"/>
                    </a:lnTo>
                    <a:lnTo>
                      <a:pt x="132112" y="24575"/>
                    </a:lnTo>
                    <a:lnTo>
                      <a:pt x="122110" y="28385"/>
                    </a:lnTo>
                    <a:lnTo>
                      <a:pt x="122110" y="43720"/>
                    </a:lnTo>
                    <a:lnTo>
                      <a:pt x="99060" y="68580"/>
                    </a:lnTo>
                    <a:lnTo>
                      <a:pt x="66770" y="76486"/>
                    </a:lnTo>
                    <a:lnTo>
                      <a:pt x="57721" y="110300"/>
                    </a:lnTo>
                    <a:lnTo>
                      <a:pt x="46196" y="118491"/>
                    </a:lnTo>
                    <a:lnTo>
                      <a:pt x="38100" y="110871"/>
                    </a:lnTo>
                    <a:lnTo>
                      <a:pt x="19621" y="108395"/>
                    </a:lnTo>
                    <a:lnTo>
                      <a:pt x="20574" y="82868"/>
                    </a:lnTo>
                    <a:lnTo>
                      <a:pt x="20383" y="83058"/>
                    </a:lnTo>
                    <a:lnTo>
                      <a:pt x="0" y="104585"/>
                    </a:lnTo>
                    <a:lnTo>
                      <a:pt x="1810" y="125635"/>
                    </a:lnTo>
                    <a:lnTo>
                      <a:pt x="11716" y="133160"/>
                    </a:lnTo>
                    <a:lnTo>
                      <a:pt x="2096" y="144304"/>
                    </a:lnTo>
                    <a:lnTo>
                      <a:pt x="28194" y="162116"/>
                    </a:lnTo>
                    <a:lnTo>
                      <a:pt x="54578" y="204502"/>
                    </a:lnTo>
                    <a:lnTo>
                      <a:pt x="73342" y="266605"/>
                    </a:lnTo>
                    <a:lnTo>
                      <a:pt x="110109" y="313468"/>
                    </a:lnTo>
                    <a:lnTo>
                      <a:pt x="108490" y="336328"/>
                    </a:lnTo>
                    <a:lnTo>
                      <a:pt x="132017" y="364903"/>
                    </a:lnTo>
                    <a:lnTo>
                      <a:pt x="193548" y="398336"/>
                    </a:lnTo>
                    <a:lnTo>
                      <a:pt x="236220" y="436055"/>
                    </a:lnTo>
                    <a:lnTo>
                      <a:pt x="236315" y="436340"/>
                    </a:lnTo>
                    <a:lnTo>
                      <a:pt x="251270" y="432530"/>
                    </a:lnTo>
                    <a:lnTo>
                      <a:pt x="253937" y="40471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299" name="Google Shape;299;p19"/>
              <p:cNvSpPr/>
              <p:nvPr/>
            </p:nvSpPr>
            <p:spPr>
              <a:xfrm>
                <a:off x="6515956" y="5271674"/>
                <a:ext cx="182594" cy="202120"/>
              </a:xfrm>
              <a:custGeom>
                <a:rect b="b" l="l" r="r" t="t"/>
                <a:pathLst>
                  <a:path extrusionOk="0" h="202120" w="182594">
                    <a:moveTo>
                      <a:pt x="55531" y="0"/>
                    </a:moveTo>
                    <a:lnTo>
                      <a:pt x="16478" y="8096"/>
                    </a:lnTo>
                    <a:lnTo>
                      <a:pt x="2381" y="33814"/>
                    </a:lnTo>
                    <a:lnTo>
                      <a:pt x="9049" y="48863"/>
                    </a:lnTo>
                    <a:lnTo>
                      <a:pt x="0" y="72866"/>
                    </a:lnTo>
                    <a:lnTo>
                      <a:pt x="35528" y="120205"/>
                    </a:lnTo>
                    <a:lnTo>
                      <a:pt x="56293" y="117538"/>
                    </a:lnTo>
                    <a:lnTo>
                      <a:pt x="107728" y="153829"/>
                    </a:lnTo>
                    <a:lnTo>
                      <a:pt x="85439" y="198406"/>
                    </a:lnTo>
                    <a:lnTo>
                      <a:pt x="127445" y="202121"/>
                    </a:lnTo>
                    <a:lnTo>
                      <a:pt x="166878" y="181737"/>
                    </a:lnTo>
                    <a:lnTo>
                      <a:pt x="171164" y="161734"/>
                    </a:lnTo>
                    <a:lnTo>
                      <a:pt x="182594" y="118681"/>
                    </a:lnTo>
                    <a:lnTo>
                      <a:pt x="170117" y="111823"/>
                    </a:lnTo>
                    <a:lnTo>
                      <a:pt x="154305" y="117443"/>
                    </a:lnTo>
                    <a:lnTo>
                      <a:pt x="145542" y="78676"/>
                    </a:lnTo>
                    <a:lnTo>
                      <a:pt x="96393" y="72104"/>
                    </a:lnTo>
                    <a:lnTo>
                      <a:pt x="102203" y="43815"/>
                    </a:lnTo>
                    <a:lnTo>
                      <a:pt x="93917" y="23146"/>
                    </a:lnTo>
                    <a:lnTo>
                      <a:pt x="96393" y="17716"/>
                    </a:lnTo>
                    <a:lnTo>
                      <a:pt x="76391" y="1714"/>
                    </a:lnTo>
                    <a:lnTo>
                      <a:pt x="55531"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00" name="Google Shape;300;p19"/>
              <p:cNvSpPr/>
              <p:nvPr/>
            </p:nvSpPr>
            <p:spPr>
              <a:xfrm>
                <a:off x="6598157" y="5541803"/>
                <a:ext cx="126301" cy="133064"/>
              </a:xfrm>
              <a:custGeom>
                <a:rect b="b" l="l" r="r" t="t"/>
                <a:pathLst>
                  <a:path extrusionOk="0" h="133064" w="126301">
                    <a:moveTo>
                      <a:pt x="58769" y="133064"/>
                    </a:moveTo>
                    <a:lnTo>
                      <a:pt x="100012" y="124968"/>
                    </a:lnTo>
                    <a:lnTo>
                      <a:pt x="126301" y="97250"/>
                    </a:lnTo>
                    <a:lnTo>
                      <a:pt x="110776" y="92583"/>
                    </a:lnTo>
                    <a:lnTo>
                      <a:pt x="117824" y="70390"/>
                    </a:lnTo>
                    <a:lnTo>
                      <a:pt x="109347" y="51626"/>
                    </a:lnTo>
                    <a:lnTo>
                      <a:pt x="78391" y="23527"/>
                    </a:lnTo>
                    <a:lnTo>
                      <a:pt x="62770" y="23527"/>
                    </a:lnTo>
                    <a:lnTo>
                      <a:pt x="47816" y="762"/>
                    </a:lnTo>
                    <a:lnTo>
                      <a:pt x="36004" y="10287"/>
                    </a:lnTo>
                    <a:lnTo>
                      <a:pt x="25527" y="0"/>
                    </a:lnTo>
                    <a:lnTo>
                      <a:pt x="16478" y="18574"/>
                    </a:lnTo>
                    <a:lnTo>
                      <a:pt x="12668" y="52388"/>
                    </a:lnTo>
                    <a:lnTo>
                      <a:pt x="3238" y="66485"/>
                    </a:lnTo>
                    <a:lnTo>
                      <a:pt x="10287" y="82391"/>
                    </a:lnTo>
                    <a:lnTo>
                      <a:pt x="0" y="97250"/>
                    </a:lnTo>
                    <a:lnTo>
                      <a:pt x="9906" y="118205"/>
                    </a:lnTo>
                    <a:lnTo>
                      <a:pt x="34957" y="118967"/>
                    </a:lnTo>
                    <a:lnTo>
                      <a:pt x="58769" y="13306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01" name="Google Shape;301;p19"/>
              <p:cNvSpPr/>
              <p:nvPr/>
            </p:nvSpPr>
            <p:spPr>
              <a:xfrm>
                <a:off x="6230397" y="5227383"/>
                <a:ext cx="190785" cy="971359"/>
              </a:xfrm>
              <a:custGeom>
                <a:rect b="b" l="l" r="r" t="t"/>
                <a:pathLst>
                  <a:path extrusionOk="0" h="971359" w="190785">
                    <a:moveTo>
                      <a:pt x="115157" y="25908"/>
                    </a:moveTo>
                    <a:lnTo>
                      <a:pt x="122682" y="100679"/>
                    </a:lnTo>
                    <a:lnTo>
                      <a:pt x="117634" y="136969"/>
                    </a:lnTo>
                    <a:lnTo>
                      <a:pt x="108299" y="141160"/>
                    </a:lnTo>
                    <a:lnTo>
                      <a:pt x="107537" y="151828"/>
                    </a:lnTo>
                    <a:lnTo>
                      <a:pt x="114967" y="160687"/>
                    </a:lnTo>
                    <a:lnTo>
                      <a:pt x="114014" y="197644"/>
                    </a:lnTo>
                    <a:lnTo>
                      <a:pt x="90868" y="287179"/>
                    </a:lnTo>
                    <a:lnTo>
                      <a:pt x="95917" y="310229"/>
                    </a:lnTo>
                    <a:lnTo>
                      <a:pt x="86487" y="328803"/>
                    </a:lnTo>
                    <a:lnTo>
                      <a:pt x="92297" y="382524"/>
                    </a:lnTo>
                    <a:lnTo>
                      <a:pt x="85725" y="394430"/>
                    </a:lnTo>
                    <a:lnTo>
                      <a:pt x="75629" y="447199"/>
                    </a:lnTo>
                    <a:lnTo>
                      <a:pt x="66199" y="459962"/>
                    </a:lnTo>
                    <a:lnTo>
                      <a:pt x="62389" y="481774"/>
                    </a:lnTo>
                    <a:lnTo>
                      <a:pt x="53340" y="485870"/>
                    </a:lnTo>
                    <a:lnTo>
                      <a:pt x="59055" y="500348"/>
                    </a:lnTo>
                    <a:lnTo>
                      <a:pt x="43815" y="506158"/>
                    </a:lnTo>
                    <a:lnTo>
                      <a:pt x="54292" y="555879"/>
                    </a:lnTo>
                    <a:lnTo>
                      <a:pt x="37243" y="608362"/>
                    </a:lnTo>
                    <a:lnTo>
                      <a:pt x="44291" y="635603"/>
                    </a:lnTo>
                    <a:lnTo>
                      <a:pt x="59722" y="618934"/>
                    </a:lnTo>
                    <a:lnTo>
                      <a:pt x="67913" y="624745"/>
                    </a:lnTo>
                    <a:lnTo>
                      <a:pt x="61913" y="650176"/>
                    </a:lnTo>
                    <a:lnTo>
                      <a:pt x="64389" y="665035"/>
                    </a:lnTo>
                    <a:lnTo>
                      <a:pt x="56102" y="675132"/>
                    </a:lnTo>
                    <a:lnTo>
                      <a:pt x="62579" y="686181"/>
                    </a:lnTo>
                    <a:lnTo>
                      <a:pt x="52483" y="695230"/>
                    </a:lnTo>
                    <a:lnTo>
                      <a:pt x="61913" y="706279"/>
                    </a:lnTo>
                    <a:lnTo>
                      <a:pt x="45720" y="736854"/>
                    </a:lnTo>
                    <a:lnTo>
                      <a:pt x="51054" y="749903"/>
                    </a:lnTo>
                    <a:lnTo>
                      <a:pt x="42672" y="764381"/>
                    </a:lnTo>
                    <a:lnTo>
                      <a:pt x="33338" y="743236"/>
                    </a:lnTo>
                    <a:lnTo>
                      <a:pt x="0" y="767239"/>
                    </a:lnTo>
                    <a:lnTo>
                      <a:pt x="1048" y="782193"/>
                    </a:lnTo>
                    <a:lnTo>
                      <a:pt x="25717" y="772001"/>
                    </a:lnTo>
                    <a:lnTo>
                      <a:pt x="30956" y="787717"/>
                    </a:lnTo>
                    <a:lnTo>
                      <a:pt x="21717" y="801243"/>
                    </a:lnTo>
                    <a:lnTo>
                      <a:pt x="38767" y="835342"/>
                    </a:lnTo>
                    <a:lnTo>
                      <a:pt x="38957" y="848201"/>
                    </a:lnTo>
                    <a:lnTo>
                      <a:pt x="32671" y="857726"/>
                    </a:lnTo>
                    <a:lnTo>
                      <a:pt x="34766" y="870871"/>
                    </a:lnTo>
                    <a:lnTo>
                      <a:pt x="23146" y="873347"/>
                    </a:lnTo>
                    <a:lnTo>
                      <a:pt x="36385" y="908685"/>
                    </a:lnTo>
                    <a:lnTo>
                      <a:pt x="36385" y="916781"/>
                    </a:lnTo>
                    <a:lnTo>
                      <a:pt x="45815" y="918972"/>
                    </a:lnTo>
                    <a:lnTo>
                      <a:pt x="52864" y="937546"/>
                    </a:lnTo>
                    <a:lnTo>
                      <a:pt x="38671" y="950405"/>
                    </a:lnTo>
                    <a:lnTo>
                      <a:pt x="50768" y="961072"/>
                    </a:lnTo>
                    <a:lnTo>
                      <a:pt x="76486" y="956596"/>
                    </a:lnTo>
                    <a:lnTo>
                      <a:pt x="69818" y="968883"/>
                    </a:lnTo>
                    <a:lnTo>
                      <a:pt x="90964" y="971359"/>
                    </a:lnTo>
                    <a:lnTo>
                      <a:pt x="99727" y="951547"/>
                    </a:lnTo>
                    <a:lnTo>
                      <a:pt x="130969" y="945928"/>
                    </a:lnTo>
                    <a:lnTo>
                      <a:pt x="136017" y="936784"/>
                    </a:lnTo>
                    <a:lnTo>
                      <a:pt x="157734" y="941070"/>
                    </a:lnTo>
                    <a:lnTo>
                      <a:pt x="153352" y="930973"/>
                    </a:lnTo>
                    <a:lnTo>
                      <a:pt x="150590" y="924782"/>
                    </a:lnTo>
                    <a:lnTo>
                      <a:pt x="150590" y="924782"/>
                    </a:lnTo>
                    <a:lnTo>
                      <a:pt x="131826" y="924782"/>
                    </a:lnTo>
                    <a:lnTo>
                      <a:pt x="123920" y="917448"/>
                    </a:lnTo>
                    <a:lnTo>
                      <a:pt x="84392" y="917448"/>
                    </a:lnTo>
                    <a:lnTo>
                      <a:pt x="75724" y="905827"/>
                    </a:lnTo>
                    <a:lnTo>
                      <a:pt x="82201" y="890683"/>
                    </a:lnTo>
                    <a:lnTo>
                      <a:pt x="74771" y="876967"/>
                    </a:lnTo>
                    <a:lnTo>
                      <a:pt x="56388" y="887444"/>
                    </a:lnTo>
                    <a:lnTo>
                      <a:pt x="50197" y="862108"/>
                    </a:lnTo>
                    <a:lnTo>
                      <a:pt x="61722" y="836771"/>
                    </a:lnTo>
                    <a:lnTo>
                      <a:pt x="78676" y="817531"/>
                    </a:lnTo>
                    <a:lnTo>
                      <a:pt x="68389" y="800957"/>
                    </a:lnTo>
                    <a:lnTo>
                      <a:pt x="85058" y="774763"/>
                    </a:lnTo>
                    <a:lnTo>
                      <a:pt x="84582" y="747998"/>
                    </a:lnTo>
                    <a:lnTo>
                      <a:pt x="92869" y="731901"/>
                    </a:lnTo>
                    <a:lnTo>
                      <a:pt x="83153" y="708374"/>
                    </a:lnTo>
                    <a:lnTo>
                      <a:pt x="101727" y="708184"/>
                    </a:lnTo>
                    <a:lnTo>
                      <a:pt x="101822" y="693991"/>
                    </a:lnTo>
                    <a:lnTo>
                      <a:pt x="90392" y="691515"/>
                    </a:lnTo>
                    <a:lnTo>
                      <a:pt x="89821" y="671608"/>
                    </a:lnTo>
                    <a:lnTo>
                      <a:pt x="81058" y="660082"/>
                    </a:lnTo>
                    <a:lnTo>
                      <a:pt x="80581" y="649224"/>
                    </a:lnTo>
                    <a:lnTo>
                      <a:pt x="87439" y="634651"/>
                    </a:lnTo>
                    <a:lnTo>
                      <a:pt x="87439" y="603694"/>
                    </a:lnTo>
                    <a:lnTo>
                      <a:pt x="96488" y="551307"/>
                    </a:lnTo>
                    <a:lnTo>
                      <a:pt x="109633" y="538639"/>
                    </a:lnTo>
                    <a:lnTo>
                      <a:pt x="96298" y="489109"/>
                    </a:lnTo>
                    <a:lnTo>
                      <a:pt x="118491" y="474916"/>
                    </a:lnTo>
                    <a:lnTo>
                      <a:pt x="112967" y="445198"/>
                    </a:lnTo>
                    <a:lnTo>
                      <a:pt x="131064" y="423291"/>
                    </a:lnTo>
                    <a:lnTo>
                      <a:pt x="130397" y="395573"/>
                    </a:lnTo>
                    <a:lnTo>
                      <a:pt x="116110" y="357378"/>
                    </a:lnTo>
                    <a:lnTo>
                      <a:pt x="129064" y="324326"/>
                    </a:lnTo>
                    <a:lnTo>
                      <a:pt x="126587" y="296513"/>
                    </a:lnTo>
                    <a:lnTo>
                      <a:pt x="144685" y="246126"/>
                    </a:lnTo>
                    <a:lnTo>
                      <a:pt x="163354" y="241649"/>
                    </a:lnTo>
                    <a:lnTo>
                      <a:pt x="156019" y="179356"/>
                    </a:lnTo>
                    <a:lnTo>
                      <a:pt x="182309" y="161830"/>
                    </a:lnTo>
                    <a:lnTo>
                      <a:pt x="190786" y="136112"/>
                    </a:lnTo>
                    <a:lnTo>
                      <a:pt x="166688" y="136017"/>
                    </a:lnTo>
                    <a:lnTo>
                      <a:pt x="166592" y="95345"/>
                    </a:lnTo>
                    <a:lnTo>
                      <a:pt x="147828" y="76962"/>
                    </a:lnTo>
                    <a:lnTo>
                      <a:pt x="155543" y="43529"/>
                    </a:lnTo>
                    <a:lnTo>
                      <a:pt x="146780" y="15049"/>
                    </a:lnTo>
                    <a:lnTo>
                      <a:pt x="132207" y="0"/>
                    </a:lnTo>
                    <a:lnTo>
                      <a:pt x="132207" y="0"/>
                    </a:lnTo>
                    <a:lnTo>
                      <a:pt x="130112" y="22098"/>
                    </a:lnTo>
                    <a:lnTo>
                      <a:pt x="115157" y="2590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02" name="Google Shape;302;p19"/>
              <p:cNvSpPr/>
              <p:nvPr/>
            </p:nvSpPr>
            <p:spPr>
              <a:xfrm>
                <a:off x="6229921" y="6032626"/>
                <a:ext cx="19050" cy="29908"/>
              </a:xfrm>
              <a:custGeom>
                <a:rect b="b" l="l" r="r" t="t"/>
                <a:pathLst>
                  <a:path extrusionOk="0" h="29908" w="19050">
                    <a:moveTo>
                      <a:pt x="0" y="11525"/>
                    </a:moveTo>
                    <a:lnTo>
                      <a:pt x="2381" y="29909"/>
                    </a:lnTo>
                    <a:lnTo>
                      <a:pt x="19050" y="16383"/>
                    </a:lnTo>
                    <a:lnTo>
                      <a:pt x="9906" y="0"/>
                    </a:lnTo>
                    <a:lnTo>
                      <a:pt x="0" y="1152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03" name="Google Shape;303;p19"/>
              <p:cNvSpPr/>
              <p:nvPr/>
            </p:nvSpPr>
            <p:spPr>
              <a:xfrm>
                <a:off x="6233635" y="6062535"/>
                <a:ext cx="19050" cy="29336"/>
              </a:xfrm>
              <a:custGeom>
                <a:rect b="b" l="l" r="r" t="t"/>
                <a:pathLst>
                  <a:path extrusionOk="0" h="29336" w="19050">
                    <a:moveTo>
                      <a:pt x="19050" y="25813"/>
                    </a:moveTo>
                    <a:lnTo>
                      <a:pt x="15335" y="0"/>
                    </a:lnTo>
                    <a:lnTo>
                      <a:pt x="0" y="13335"/>
                    </a:lnTo>
                    <a:lnTo>
                      <a:pt x="2286" y="29337"/>
                    </a:lnTo>
                    <a:lnTo>
                      <a:pt x="19050" y="2581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04" name="Google Shape;304;p19"/>
              <p:cNvSpPr/>
              <p:nvPr/>
            </p:nvSpPr>
            <p:spPr>
              <a:xfrm>
                <a:off x="6231254" y="6102445"/>
                <a:ext cx="23241" cy="46672"/>
              </a:xfrm>
              <a:custGeom>
                <a:rect b="b" l="l" r="r" t="t"/>
                <a:pathLst>
                  <a:path extrusionOk="0" h="46672" w="23241">
                    <a:moveTo>
                      <a:pt x="23241" y="34290"/>
                    </a:moveTo>
                    <a:lnTo>
                      <a:pt x="10763" y="1333"/>
                    </a:lnTo>
                    <a:lnTo>
                      <a:pt x="0" y="0"/>
                    </a:lnTo>
                    <a:lnTo>
                      <a:pt x="1429" y="19812"/>
                    </a:lnTo>
                    <a:lnTo>
                      <a:pt x="8192" y="24574"/>
                    </a:lnTo>
                    <a:lnTo>
                      <a:pt x="6572" y="46672"/>
                    </a:lnTo>
                    <a:lnTo>
                      <a:pt x="23241" y="3429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05" name="Google Shape;305;p19"/>
              <p:cNvSpPr/>
              <p:nvPr/>
            </p:nvSpPr>
            <p:spPr>
              <a:xfrm>
                <a:off x="6244303" y="6152641"/>
                <a:ext cx="22955" cy="28098"/>
              </a:xfrm>
              <a:custGeom>
                <a:rect b="b" l="l" r="r" t="t"/>
                <a:pathLst>
                  <a:path extrusionOk="0" h="28098" w="22955">
                    <a:moveTo>
                      <a:pt x="15812" y="0"/>
                    </a:moveTo>
                    <a:lnTo>
                      <a:pt x="0" y="8287"/>
                    </a:lnTo>
                    <a:lnTo>
                      <a:pt x="0" y="21146"/>
                    </a:lnTo>
                    <a:lnTo>
                      <a:pt x="11525" y="28099"/>
                    </a:lnTo>
                    <a:lnTo>
                      <a:pt x="14097" y="15812"/>
                    </a:lnTo>
                    <a:lnTo>
                      <a:pt x="22955" y="7334"/>
                    </a:lnTo>
                    <a:lnTo>
                      <a:pt x="15812"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06" name="Google Shape;306;p19"/>
              <p:cNvSpPr/>
              <p:nvPr/>
            </p:nvSpPr>
            <p:spPr>
              <a:xfrm>
                <a:off x="6260972" y="6194551"/>
                <a:ext cx="29813" cy="35814"/>
              </a:xfrm>
              <a:custGeom>
                <a:rect b="b" l="l" r="r" t="t"/>
                <a:pathLst>
                  <a:path extrusionOk="0" h="35814" w="29813">
                    <a:moveTo>
                      <a:pt x="0" y="0"/>
                    </a:moveTo>
                    <a:lnTo>
                      <a:pt x="14954" y="21050"/>
                    </a:lnTo>
                    <a:lnTo>
                      <a:pt x="16097" y="35814"/>
                    </a:lnTo>
                    <a:lnTo>
                      <a:pt x="29813" y="35814"/>
                    </a:lnTo>
                    <a:lnTo>
                      <a:pt x="29813" y="19336"/>
                    </a:lnTo>
                    <a:lnTo>
                      <a:pt x="21717" y="6668"/>
                    </a:lnTo>
                    <a:lnTo>
                      <a:pt x="0"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07" name="Google Shape;307;p19"/>
              <p:cNvSpPr/>
              <p:nvPr/>
            </p:nvSpPr>
            <p:spPr>
              <a:xfrm>
                <a:off x="6298786" y="6207791"/>
                <a:ext cx="24479" cy="23907"/>
              </a:xfrm>
              <a:custGeom>
                <a:rect b="b" l="l" r="r" t="t"/>
                <a:pathLst>
                  <a:path extrusionOk="0" h="23907" w="24479">
                    <a:moveTo>
                      <a:pt x="23908" y="2286"/>
                    </a:moveTo>
                    <a:lnTo>
                      <a:pt x="0" y="0"/>
                    </a:lnTo>
                    <a:lnTo>
                      <a:pt x="5525" y="9906"/>
                    </a:lnTo>
                    <a:lnTo>
                      <a:pt x="5715" y="23908"/>
                    </a:lnTo>
                    <a:lnTo>
                      <a:pt x="24479" y="10573"/>
                    </a:lnTo>
                    <a:lnTo>
                      <a:pt x="23908" y="228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08" name="Google Shape;308;p19"/>
              <p:cNvSpPr/>
              <p:nvPr/>
            </p:nvSpPr>
            <p:spPr>
              <a:xfrm>
                <a:off x="6342982" y="6257226"/>
                <a:ext cx="51054" cy="24383"/>
              </a:xfrm>
              <a:custGeom>
                <a:rect b="b" l="l" r="r" t="t"/>
                <a:pathLst>
                  <a:path extrusionOk="0" h="24383" w="51054">
                    <a:moveTo>
                      <a:pt x="17050" y="0"/>
                    </a:moveTo>
                    <a:lnTo>
                      <a:pt x="0" y="8572"/>
                    </a:lnTo>
                    <a:lnTo>
                      <a:pt x="51054" y="24384"/>
                    </a:lnTo>
                    <a:lnTo>
                      <a:pt x="45529" y="3810"/>
                    </a:lnTo>
                    <a:lnTo>
                      <a:pt x="17050"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09" name="Google Shape;309;p19"/>
              <p:cNvSpPr/>
              <p:nvPr/>
            </p:nvSpPr>
            <p:spPr>
              <a:xfrm>
                <a:off x="6470236" y="6242462"/>
                <a:ext cx="27336" cy="18573"/>
              </a:xfrm>
              <a:custGeom>
                <a:rect b="b" l="l" r="r" t="t"/>
                <a:pathLst>
                  <a:path extrusionOk="0" h="18573" w="27336">
                    <a:moveTo>
                      <a:pt x="0" y="12859"/>
                    </a:moveTo>
                    <a:lnTo>
                      <a:pt x="13811" y="18574"/>
                    </a:lnTo>
                    <a:lnTo>
                      <a:pt x="27337" y="7334"/>
                    </a:lnTo>
                    <a:lnTo>
                      <a:pt x="9906" y="0"/>
                    </a:lnTo>
                    <a:lnTo>
                      <a:pt x="0" y="1285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10" name="Google Shape;310;p19"/>
              <p:cNvSpPr/>
              <p:nvPr/>
            </p:nvSpPr>
            <p:spPr>
              <a:xfrm>
                <a:off x="6377844" y="6182741"/>
                <a:ext cx="82010" cy="72199"/>
              </a:xfrm>
              <a:custGeom>
                <a:rect b="b" l="l" r="r" t="t"/>
                <a:pathLst>
                  <a:path extrusionOk="0" h="72199" w="82010">
                    <a:moveTo>
                      <a:pt x="29908" y="66199"/>
                    </a:moveTo>
                    <a:lnTo>
                      <a:pt x="53435" y="72199"/>
                    </a:lnTo>
                    <a:lnTo>
                      <a:pt x="77248" y="68389"/>
                    </a:lnTo>
                    <a:lnTo>
                      <a:pt x="82010" y="59246"/>
                    </a:lnTo>
                    <a:lnTo>
                      <a:pt x="58103" y="55436"/>
                    </a:lnTo>
                    <a:lnTo>
                      <a:pt x="11716" y="17050"/>
                    </a:lnTo>
                    <a:lnTo>
                      <a:pt x="16097" y="5905"/>
                    </a:lnTo>
                    <a:lnTo>
                      <a:pt x="8477" y="0"/>
                    </a:lnTo>
                    <a:lnTo>
                      <a:pt x="0" y="1619"/>
                    </a:lnTo>
                    <a:lnTo>
                      <a:pt x="0" y="65341"/>
                    </a:lnTo>
                    <a:lnTo>
                      <a:pt x="5429" y="66485"/>
                    </a:lnTo>
                    <a:lnTo>
                      <a:pt x="29908" y="6619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11" name="Google Shape;311;p19"/>
              <p:cNvSpPr/>
              <p:nvPr/>
            </p:nvSpPr>
            <p:spPr>
              <a:xfrm>
                <a:off x="6313550" y="6184360"/>
                <a:ext cx="64293" cy="63722"/>
              </a:xfrm>
              <a:custGeom>
                <a:rect b="b" l="l" r="r" t="t"/>
                <a:pathLst>
                  <a:path extrusionOk="0" h="63722" w="64293">
                    <a:moveTo>
                      <a:pt x="34004" y="5334"/>
                    </a:moveTo>
                    <a:lnTo>
                      <a:pt x="27432" y="23432"/>
                    </a:lnTo>
                    <a:lnTo>
                      <a:pt x="41720" y="42291"/>
                    </a:lnTo>
                    <a:lnTo>
                      <a:pt x="22860" y="42672"/>
                    </a:lnTo>
                    <a:lnTo>
                      <a:pt x="0" y="54674"/>
                    </a:lnTo>
                    <a:lnTo>
                      <a:pt x="24003" y="63532"/>
                    </a:lnTo>
                    <a:lnTo>
                      <a:pt x="41338" y="58674"/>
                    </a:lnTo>
                    <a:lnTo>
                      <a:pt x="64294" y="63722"/>
                    </a:lnTo>
                    <a:lnTo>
                      <a:pt x="64294" y="0"/>
                    </a:lnTo>
                    <a:lnTo>
                      <a:pt x="34004" y="533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12" name="Google Shape;312;p19"/>
              <p:cNvSpPr/>
              <p:nvPr/>
            </p:nvSpPr>
            <p:spPr>
              <a:xfrm>
                <a:off x="6255924" y="5869844"/>
                <a:ext cx="20193" cy="39242"/>
              </a:xfrm>
              <a:custGeom>
                <a:rect b="b" l="l" r="r" t="t"/>
                <a:pathLst>
                  <a:path extrusionOk="0" h="39242" w="20193">
                    <a:moveTo>
                      <a:pt x="20193" y="6096"/>
                    </a:moveTo>
                    <a:lnTo>
                      <a:pt x="6287" y="0"/>
                    </a:lnTo>
                    <a:lnTo>
                      <a:pt x="0" y="39243"/>
                    </a:lnTo>
                    <a:lnTo>
                      <a:pt x="20193" y="28575"/>
                    </a:lnTo>
                    <a:lnTo>
                      <a:pt x="20193" y="609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13" name="Google Shape;313;p19"/>
              <p:cNvSpPr/>
              <p:nvPr/>
            </p:nvSpPr>
            <p:spPr>
              <a:xfrm>
                <a:off x="6248875" y="5921375"/>
                <a:ext cx="25050" cy="41338"/>
              </a:xfrm>
              <a:custGeom>
                <a:rect b="b" l="l" r="r" t="t"/>
                <a:pathLst>
                  <a:path extrusionOk="0" h="41338" w="25050">
                    <a:moveTo>
                      <a:pt x="7715" y="20669"/>
                    </a:moveTo>
                    <a:lnTo>
                      <a:pt x="3810" y="41338"/>
                    </a:lnTo>
                    <a:lnTo>
                      <a:pt x="20002" y="32956"/>
                    </a:lnTo>
                    <a:lnTo>
                      <a:pt x="25051" y="11906"/>
                    </a:lnTo>
                    <a:lnTo>
                      <a:pt x="17145" y="0"/>
                    </a:lnTo>
                    <a:lnTo>
                      <a:pt x="0" y="8477"/>
                    </a:lnTo>
                    <a:lnTo>
                      <a:pt x="7715" y="2066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14" name="Google Shape;314;p19"/>
              <p:cNvSpPr/>
              <p:nvPr/>
            </p:nvSpPr>
            <p:spPr>
              <a:xfrm>
                <a:off x="6362604" y="5043932"/>
                <a:ext cx="261270" cy="319563"/>
              </a:xfrm>
              <a:custGeom>
                <a:rect b="b" l="l" r="r" t="t"/>
                <a:pathLst>
                  <a:path extrusionOk="0" h="319563" w="261270">
                    <a:moveTo>
                      <a:pt x="75629" y="288417"/>
                    </a:moveTo>
                    <a:lnTo>
                      <a:pt x="86487" y="298990"/>
                    </a:lnTo>
                    <a:lnTo>
                      <a:pt x="102584" y="298990"/>
                    </a:lnTo>
                    <a:lnTo>
                      <a:pt x="113348" y="319564"/>
                    </a:lnTo>
                    <a:lnTo>
                      <a:pt x="125444" y="296418"/>
                    </a:lnTo>
                    <a:lnTo>
                      <a:pt x="154972" y="296418"/>
                    </a:lnTo>
                    <a:lnTo>
                      <a:pt x="162401" y="276606"/>
                    </a:lnTo>
                    <a:lnTo>
                      <a:pt x="155734" y="261556"/>
                    </a:lnTo>
                    <a:lnTo>
                      <a:pt x="169831" y="235839"/>
                    </a:lnTo>
                    <a:lnTo>
                      <a:pt x="208883" y="227743"/>
                    </a:lnTo>
                    <a:lnTo>
                      <a:pt x="229743" y="229457"/>
                    </a:lnTo>
                    <a:lnTo>
                      <a:pt x="249746" y="245459"/>
                    </a:lnTo>
                    <a:lnTo>
                      <a:pt x="261271" y="220789"/>
                    </a:lnTo>
                    <a:lnTo>
                      <a:pt x="257937" y="191548"/>
                    </a:lnTo>
                    <a:lnTo>
                      <a:pt x="242507" y="180689"/>
                    </a:lnTo>
                    <a:lnTo>
                      <a:pt x="242507" y="158972"/>
                    </a:lnTo>
                    <a:lnTo>
                      <a:pt x="206788" y="158972"/>
                    </a:lnTo>
                    <a:lnTo>
                      <a:pt x="206788" y="137350"/>
                    </a:lnTo>
                    <a:lnTo>
                      <a:pt x="198215" y="125539"/>
                    </a:lnTo>
                    <a:lnTo>
                      <a:pt x="201454" y="102965"/>
                    </a:lnTo>
                    <a:lnTo>
                      <a:pt x="187357" y="89535"/>
                    </a:lnTo>
                    <a:lnTo>
                      <a:pt x="163354" y="92964"/>
                    </a:lnTo>
                    <a:lnTo>
                      <a:pt x="138875" y="69056"/>
                    </a:lnTo>
                    <a:lnTo>
                      <a:pt x="94202" y="54483"/>
                    </a:lnTo>
                    <a:lnTo>
                      <a:pt x="90297" y="24670"/>
                    </a:lnTo>
                    <a:lnTo>
                      <a:pt x="97917" y="6667"/>
                    </a:lnTo>
                    <a:lnTo>
                      <a:pt x="88868" y="0"/>
                    </a:lnTo>
                    <a:lnTo>
                      <a:pt x="61722" y="9334"/>
                    </a:lnTo>
                    <a:lnTo>
                      <a:pt x="23813" y="37529"/>
                    </a:lnTo>
                    <a:lnTo>
                      <a:pt x="572" y="31052"/>
                    </a:lnTo>
                    <a:lnTo>
                      <a:pt x="23336" y="69247"/>
                    </a:lnTo>
                    <a:lnTo>
                      <a:pt x="9620" y="83058"/>
                    </a:lnTo>
                    <a:lnTo>
                      <a:pt x="18764" y="112681"/>
                    </a:lnTo>
                    <a:lnTo>
                      <a:pt x="5334" y="120872"/>
                    </a:lnTo>
                    <a:lnTo>
                      <a:pt x="6191" y="149542"/>
                    </a:lnTo>
                    <a:lnTo>
                      <a:pt x="15812" y="160782"/>
                    </a:lnTo>
                    <a:lnTo>
                      <a:pt x="572" y="177737"/>
                    </a:lnTo>
                    <a:lnTo>
                      <a:pt x="0" y="183452"/>
                    </a:lnTo>
                    <a:lnTo>
                      <a:pt x="0" y="183452"/>
                    </a:lnTo>
                    <a:lnTo>
                      <a:pt x="14573" y="198501"/>
                    </a:lnTo>
                    <a:lnTo>
                      <a:pt x="23336" y="226981"/>
                    </a:lnTo>
                    <a:lnTo>
                      <a:pt x="15621" y="260413"/>
                    </a:lnTo>
                    <a:lnTo>
                      <a:pt x="34385" y="278797"/>
                    </a:lnTo>
                    <a:lnTo>
                      <a:pt x="34481" y="319469"/>
                    </a:lnTo>
                    <a:lnTo>
                      <a:pt x="58579" y="319564"/>
                    </a:lnTo>
                    <a:lnTo>
                      <a:pt x="58579" y="309277"/>
                    </a:lnTo>
                    <a:lnTo>
                      <a:pt x="75629" y="28841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15" name="Google Shape;315;p19"/>
              <p:cNvSpPr/>
              <p:nvPr/>
            </p:nvSpPr>
            <p:spPr>
              <a:xfrm>
                <a:off x="6280593" y="5332349"/>
                <a:ext cx="427672" cy="819816"/>
              </a:xfrm>
              <a:custGeom>
                <a:rect b="b" l="l" r="r" t="t"/>
                <a:pathLst>
                  <a:path extrusionOk="0" h="819816" w="427672">
                    <a:moveTo>
                      <a:pt x="334042" y="228029"/>
                    </a:moveTo>
                    <a:lnTo>
                      <a:pt x="343091" y="209455"/>
                    </a:lnTo>
                    <a:lnTo>
                      <a:pt x="370332" y="174593"/>
                    </a:lnTo>
                    <a:lnTo>
                      <a:pt x="427672" y="137731"/>
                    </a:lnTo>
                    <a:lnTo>
                      <a:pt x="425196" y="95250"/>
                    </a:lnTo>
                    <a:lnTo>
                      <a:pt x="424815" y="95440"/>
                    </a:lnTo>
                    <a:lnTo>
                      <a:pt x="406527" y="101060"/>
                    </a:lnTo>
                    <a:lnTo>
                      <a:pt x="402241" y="121063"/>
                    </a:lnTo>
                    <a:lnTo>
                      <a:pt x="362807" y="141446"/>
                    </a:lnTo>
                    <a:lnTo>
                      <a:pt x="320802" y="137731"/>
                    </a:lnTo>
                    <a:lnTo>
                      <a:pt x="343091" y="93154"/>
                    </a:lnTo>
                    <a:lnTo>
                      <a:pt x="291656" y="56864"/>
                    </a:lnTo>
                    <a:lnTo>
                      <a:pt x="270891" y="59531"/>
                    </a:lnTo>
                    <a:lnTo>
                      <a:pt x="235363" y="12192"/>
                    </a:lnTo>
                    <a:lnTo>
                      <a:pt x="236982" y="8001"/>
                    </a:lnTo>
                    <a:lnTo>
                      <a:pt x="207455" y="8001"/>
                    </a:lnTo>
                    <a:lnTo>
                      <a:pt x="195358" y="31147"/>
                    </a:lnTo>
                    <a:lnTo>
                      <a:pt x="184595" y="10573"/>
                    </a:lnTo>
                    <a:lnTo>
                      <a:pt x="168497" y="10573"/>
                    </a:lnTo>
                    <a:lnTo>
                      <a:pt x="157639" y="0"/>
                    </a:lnTo>
                    <a:lnTo>
                      <a:pt x="140589" y="20860"/>
                    </a:lnTo>
                    <a:lnTo>
                      <a:pt x="140589" y="31147"/>
                    </a:lnTo>
                    <a:lnTo>
                      <a:pt x="132112" y="56864"/>
                    </a:lnTo>
                    <a:lnTo>
                      <a:pt x="105823" y="74390"/>
                    </a:lnTo>
                    <a:lnTo>
                      <a:pt x="113157" y="136684"/>
                    </a:lnTo>
                    <a:lnTo>
                      <a:pt x="94488" y="141161"/>
                    </a:lnTo>
                    <a:lnTo>
                      <a:pt x="76391" y="191548"/>
                    </a:lnTo>
                    <a:lnTo>
                      <a:pt x="78867" y="219361"/>
                    </a:lnTo>
                    <a:lnTo>
                      <a:pt x="65913" y="252413"/>
                    </a:lnTo>
                    <a:lnTo>
                      <a:pt x="80201" y="290608"/>
                    </a:lnTo>
                    <a:lnTo>
                      <a:pt x="80867" y="318325"/>
                    </a:lnTo>
                    <a:lnTo>
                      <a:pt x="62770" y="340233"/>
                    </a:lnTo>
                    <a:lnTo>
                      <a:pt x="68294" y="369951"/>
                    </a:lnTo>
                    <a:lnTo>
                      <a:pt x="46101" y="384143"/>
                    </a:lnTo>
                    <a:lnTo>
                      <a:pt x="59436" y="433673"/>
                    </a:lnTo>
                    <a:lnTo>
                      <a:pt x="46292" y="446341"/>
                    </a:lnTo>
                    <a:lnTo>
                      <a:pt x="37243" y="498729"/>
                    </a:lnTo>
                    <a:lnTo>
                      <a:pt x="37243" y="529685"/>
                    </a:lnTo>
                    <a:lnTo>
                      <a:pt x="30385" y="544258"/>
                    </a:lnTo>
                    <a:lnTo>
                      <a:pt x="30861" y="555117"/>
                    </a:lnTo>
                    <a:lnTo>
                      <a:pt x="39624" y="566642"/>
                    </a:lnTo>
                    <a:lnTo>
                      <a:pt x="40196" y="586549"/>
                    </a:lnTo>
                    <a:lnTo>
                      <a:pt x="51626" y="589026"/>
                    </a:lnTo>
                    <a:lnTo>
                      <a:pt x="51530" y="603218"/>
                    </a:lnTo>
                    <a:lnTo>
                      <a:pt x="32957" y="603409"/>
                    </a:lnTo>
                    <a:lnTo>
                      <a:pt x="42672" y="626936"/>
                    </a:lnTo>
                    <a:lnTo>
                      <a:pt x="34385" y="643033"/>
                    </a:lnTo>
                    <a:lnTo>
                      <a:pt x="34862" y="669798"/>
                    </a:lnTo>
                    <a:lnTo>
                      <a:pt x="18193" y="695992"/>
                    </a:lnTo>
                    <a:lnTo>
                      <a:pt x="28480" y="712565"/>
                    </a:lnTo>
                    <a:lnTo>
                      <a:pt x="11525" y="731806"/>
                    </a:lnTo>
                    <a:lnTo>
                      <a:pt x="0" y="757142"/>
                    </a:lnTo>
                    <a:lnTo>
                      <a:pt x="6191" y="782479"/>
                    </a:lnTo>
                    <a:lnTo>
                      <a:pt x="24575" y="772001"/>
                    </a:lnTo>
                    <a:lnTo>
                      <a:pt x="32004" y="785717"/>
                    </a:lnTo>
                    <a:lnTo>
                      <a:pt x="25527" y="800862"/>
                    </a:lnTo>
                    <a:lnTo>
                      <a:pt x="34195" y="812482"/>
                    </a:lnTo>
                    <a:lnTo>
                      <a:pt x="73724" y="812482"/>
                    </a:lnTo>
                    <a:lnTo>
                      <a:pt x="81629" y="819817"/>
                    </a:lnTo>
                    <a:lnTo>
                      <a:pt x="100394" y="819817"/>
                    </a:lnTo>
                    <a:lnTo>
                      <a:pt x="96012" y="809625"/>
                    </a:lnTo>
                    <a:lnTo>
                      <a:pt x="91345" y="790194"/>
                    </a:lnTo>
                    <a:lnTo>
                      <a:pt x="104204" y="770572"/>
                    </a:lnTo>
                    <a:lnTo>
                      <a:pt x="117348" y="766572"/>
                    </a:lnTo>
                    <a:lnTo>
                      <a:pt x="121349" y="756761"/>
                    </a:lnTo>
                    <a:lnTo>
                      <a:pt x="126016" y="731806"/>
                    </a:lnTo>
                    <a:lnTo>
                      <a:pt x="162592" y="704469"/>
                    </a:lnTo>
                    <a:lnTo>
                      <a:pt x="166211" y="683800"/>
                    </a:lnTo>
                    <a:lnTo>
                      <a:pt x="144875" y="673798"/>
                    </a:lnTo>
                    <a:lnTo>
                      <a:pt x="130207" y="664845"/>
                    </a:lnTo>
                    <a:lnTo>
                      <a:pt x="126016" y="643985"/>
                    </a:lnTo>
                    <a:lnTo>
                      <a:pt x="139827" y="625412"/>
                    </a:lnTo>
                    <a:lnTo>
                      <a:pt x="169164" y="618744"/>
                    </a:lnTo>
                    <a:lnTo>
                      <a:pt x="175260" y="576358"/>
                    </a:lnTo>
                    <a:lnTo>
                      <a:pt x="190595" y="557498"/>
                    </a:lnTo>
                    <a:lnTo>
                      <a:pt x="208026" y="559594"/>
                    </a:lnTo>
                    <a:lnTo>
                      <a:pt x="213932" y="547592"/>
                    </a:lnTo>
                    <a:lnTo>
                      <a:pt x="209645" y="533114"/>
                    </a:lnTo>
                    <a:lnTo>
                      <a:pt x="182594" y="540353"/>
                    </a:lnTo>
                    <a:lnTo>
                      <a:pt x="178689" y="517779"/>
                    </a:lnTo>
                    <a:lnTo>
                      <a:pt x="188786" y="499205"/>
                    </a:lnTo>
                    <a:lnTo>
                      <a:pt x="220504" y="511683"/>
                    </a:lnTo>
                    <a:lnTo>
                      <a:pt x="241078" y="500348"/>
                    </a:lnTo>
                    <a:lnTo>
                      <a:pt x="245555" y="463487"/>
                    </a:lnTo>
                    <a:lnTo>
                      <a:pt x="240030" y="443008"/>
                    </a:lnTo>
                    <a:lnTo>
                      <a:pt x="259461" y="448246"/>
                    </a:lnTo>
                    <a:lnTo>
                      <a:pt x="299180" y="442341"/>
                    </a:lnTo>
                    <a:lnTo>
                      <a:pt x="343091" y="425387"/>
                    </a:lnTo>
                    <a:lnTo>
                      <a:pt x="362998" y="389668"/>
                    </a:lnTo>
                    <a:lnTo>
                      <a:pt x="347472" y="365093"/>
                    </a:lnTo>
                    <a:lnTo>
                      <a:pt x="351854" y="347948"/>
                    </a:lnTo>
                    <a:lnTo>
                      <a:pt x="327470" y="327660"/>
                    </a:lnTo>
                    <a:lnTo>
                      <a:pt x="317564" y="306705"/>
                    </a:lnTo>
                    <a:lnTo>
                      <a:pt x="327851" y="291846"/>
                    </a:lnTo>
                    <a:lnTo>
                      <a:pt x="320802" y="275939"/>
                    </a:lnTo>
                    <a:lnTo>
                      <a:pt x="330232" y="261842"/>
                    </a:lnTo>
                    <a:lnTo>
                      <a:pt x="334042" y="22802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16" name="Google Shape;316;p19"/>
              <p:cNvSpPr/>
              <p:nvPr/>
            </p:nvSpPr>
            <p:spPr>
              <a:xfrm>
                <a:off x="6404514" y="4378801"/>
                <a:ext cx="48291" cy="30194"/>
              </a:xfrm>
              <a:custGeom>
                <a:rect b="b" l="l" r="r" t="t"/>
                <a:pathLst>
                  <a:path extrusionOk="0" h="30194" w="48291">
                    <a:moveTo>
                      <a:pt x="0" y="19907"/>
                    </a:moveTo>
                    <a:lnTo>
                      <a:pt x="29623" y="30194"/>
                    </a:lnTo>
                    <a:lnTo>
                      <a:pt x="48292" y="10573"/>
                    </a:lnTo>
                    <a:lnTo>
                      <a:pt x="11621" y="0"/>
                    </a:lnTo>
                    <a:lnTo>
                      <a:pt x="0" y="1990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17" name="Google Shape;317;p19"/>
              <p:cNvSpPr/>
              <p:nvPr/>
            </p:nvSpPr>
            <p:spPr>
              <a:xfrm>
                <a:off x="6164674" y="4217447"/>
                <a:ext cx="29432" cy="41624"/>
              </a:xfrm>
              <a:custGeom>
                <a:rect b="b" l="l" r="r" t="t"/>
                <a:pathLst>
                  <a:path extrusionOk="0" h="41624" w="29432">
                    <a:moveTo>
                      <a:pt x="29432" y="38862"/>
                    </a:moveTo>
                    <a:lnTo>
                      <a:pt x="16859" y="0"/>
                    </a:lnTo>
                    <a:lnTo>
                      <a:pt x="0" y="20764"/>
                    </a:lnTo>
                    <a:lnTo>
                      <a:pt x="16859" y="41624"/>
                    </a:lnTo>
                    <a:lnTo>
                      <a:pt x="29432" y="3886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18" name="Google Shape;318;p19"/>
              <p:cNvSpPr/>
              <p:nvPr/>
            </p:nvSpPr>
            <p:spPr>
              <a:xfrm>
                <a:off x="6034182" y="4265072"/>
                <a:ext cx="230981" cy="93630"/>
              </a:xfrm>
              <a:custGeom>
                <a:rect b="b" l="l" r="r" t="t"/>
                <a:pathLst>
                  <a:path extrusionOk="0" h="93630" w="230981">
                    <a:moveTo>
                      <a:pt x="230981" y="77629"/>
                    </a:moveTo>
                    <a:lnTo>
                      <a:pt x="200025" y="56483"/>
                    </a:lnTo>
                    <a:lnTo>
                      <a:pt x="170879" y="50101"/>
                    </a:lnTo>
                    <a:lnTo>
                      <a:pt x="141732" y="22098"/>
                    </a:lnTo>
                    <a:lnTo>
                      <a:pt x="119539" y="22098"/>
                    </a:lnTo>
                    <a:lnTo>
                      <a:pt x="104204" y="7906"/>
                    </a:lnTo>
                    <a:lnTo>
                      <a:pt x="61341" y="0"/>
                    </a:lnTo>
                    <a:lnTo>
                      <a:pt x="5334" y="14288"/>
                    </a:lnTo>
                    <a:lnTo>
                      <a:pt x="0" y="41148"/>
                    </a:lnTo>
                    <a:lnTo>
                      <a:pt x="39910" y="21050"/>
                    </a:lnTo>
                    <a:lnTo>
                      <a:pt x="60770" y="23908"/>
                    </a:lnTo>
                    <a:lnTo>
                      <a:pt x="54197" y="37909"/>
                    </a:lnTo>
                    <a:lnTo>
                      <a:pt x="86296" y="37338"/>
                    </a:lnTo>
                    <a:lnTo>
                      <a:pt x="110776" y="48387"/>
                    </a:lnTo>
                    <a:lnTo>
                      <a:pt x="126206" y="48387"/>
                    </a:lnTo>
                    <a:lnTo>
                      <a:pt x="139351" y="66770"/>
                    </a:lnTo>
                    <a:lnTo>
                      <a:pt x="155353" y="62293"/>
                    </a:lnTo>
                    <a:lnTo>
                      <a:pt x="166116" y="73152"/>
                    </a:lnTo>
                    <a:lnTo>
                      <a:pt x="152400" y="82105"/>
                    </a:lnTo>
                    <a:lnTo>
                      <a:pt x="151829" y="93631"/>
                    </a:lnTo>
                    <a:lnTo>
                      <a:pt x="226790" y="85820"/>
                    </a:lnTo>
                    <a:lnTo>
                      <a:pt x="230981" y="7762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19" name="Google Shape;319;p19"/>
              <p:cNvSpPr/>
              <p:nvPr/>
            </p:nvSpPr>
            <p:spPr>
              <a:xfrm>
                <a:off x="6164674" y="4381087"/>
                <a:ext cx="58102" cy="27146"/>
              </a:xfrm>
              <a:custGeom>
                <a:rect b="b" l="l" r="r" t="t"/>
                <a:pathLst>
                  <a:path extrusionOk="0" h="27146" w="58102">
                    <a:moveTo>
                      <a:pt x="25241" y="27146"/>
                    </a:moveTo>
                    <a:lnTo>
                      <a:pt x="58103" y="18288"/>
                    </a:lnTo>
                    <a:lnTo>
                      <a:pt x="35338" y="0"/>
                    </a:lnTo>
                    <a:lnTo>
                      <a:pt x="0" y="4001"/>
                    </a:lnTo>
                    <a:lnTo>
                      <a:pt x="25241" y="2714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20" name="Google Shape;320;p19"/>
              <p:cNvSpPr/>
              <p:nvPr/>
            </p:nvSpPr>
            <p:spPr>
              <a:xfrm>
                <a:off x="6257638" y="4344987"/>
                <a:ext cx="62960" cy="58769"/>
              </a:xfrm>
              <a:custGeom>
                <a:rect b="b" l="l" r="r" t="t"/>
                <a:pathLst>
                  <a:path extrusionOk="0" h="58769" w="62960">
                    <a:moveTo>
                      <a:pt x="62960" y="27242"/>
                    </a:moveTo>
                    <a:lnTo>
                      <a:pt x="62960" y="0"/>
                    </a:lnTo>
                    <a:lnTo>
                      <a:pt x="30956" y="0"/>
                    </a:lnTo>
                    <a:lnTo>
                      <a:pt x="20669" y="13716"/>
                    </a:lnTo>
                    <a:lnTo>
                      <a:pt x="40576" y="18574"/>
                    </a:lnTo>
                    <a:lnTo>
                      <a:pt x="35052" y="35909"/>
                    </a:lnTo>
                    <a:lnTo>
                      <a:pt x="4000" y="36100"/>
                    </a:lnTo>
                    <a:lnTo>
                      <a:pt x="0" y="49721"/>
                    </a:lnTo>
                    <a:lnTo>
                      <a:pt x="48387" y="54388"/>
                    </a:lnTo>
                    <a:lnTo>
                      <a:pt x="56197" y="58769"/>
                    </a:lnTo>
                    <a:lnTo>
                      <a:pt x="56197" y="33814"/>
                    </a:lnTo>
                    <a:lnTo>
                      <a:pt x="62960" y="2724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21" name="Google Shape;321;p19"/>
              <p:cNvSpPr/>
              <p:nvPr/>
            </p:nvSpPr>
            <p:spPr>
              <a:xfrm>
                <a:off x="6313836" y="4344987"/>
                <a:ext cx="75533" cy="63245"/>
              </a:xfrm>
              <a:custGeom>
                <a:rect b="b" l="l" r="r" t="t"/>
                <a:pathLst>
                  <a:path extrusionOk="0" h="63245" w="75533">
                    <a:moveTo>
                      <a:pt x="29528" y="47244"/>
                    </a:moveTo>
                    <a:lnTo>
                      <a:pt x="65246" y="49721"/>
                    </a:lnTo>
                    <a:lnTo>
                      <a:pt x="75533" y="36100"/>
                    </a:lnTo>
                    <a:lnTo>
                      <a:pt x="39815" y="6858"/>
                    </a:lnTo>
                    <a:lnTo>
                      <a:pt x="9716" y="0"/>
                    </a:lnTo>
                    <a:lnTo>
                      <a:pt x="6763" y="0"/>
                    </a:lnTo>
                    <a:lnTo>
                      <a:pt x="6763" y="27242"/>
                    </a:lnTo>
                    <a:lnTo>
                      <a:pt x="0" y="33814"/>
                    </a:lnTo>
                    <a:lnTo>
                      <a:pt x="0" y="58769"/>
                    </a:lnTo>
                    <a:lnTo>
                      <a:pt x="8096" y="63246"/>
                    </a:lnTo>
                    <a:lnTo>
                      <a:pt x="29528" y="4724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22" name="Google Shape;322;p19"/>
              <p:cNvSpPr/>
              <p:nvPr/>
            </p:nvSpPr>
            <p:spPr>
              <a:xfrm>
                <a:off x="6073615" y="4597018"/>
                <a:ext cx="131445" cy="65722"/>
              </a:xfrm>
              <a:custGeom>
                <a:rect b="b" l="l" r="r" t="t"/>
                <a:pathLst>
                  <a:path extrusionOk="0" h="65722" w="131445">
                    <a:moveTo>
                      <a:pt x="6572" y="23527"/>
                    </a:moveTo>
                    <a:lnTo>
                      <a:pt x="476" y="36862"/>
                    </a:lnTo>
                    <a:lnTo>
                      <a:pt x="21050" y="35243"/>
                    </a:lnTo>
                    <a:lnTo>
                      <a:pt x="42100" y="57721"/>
                    </a:lnTo>
                    <a:lnTo>
                      <a:pt x="61817" y="51721"/>
                    </a:lnTo>
                    <a:lnTo>
                      <a:pt x="52864" y="35719"/>
                    </a:lnTo>
                    <a:lnTo>
                      <a:pt x="72104" y="17050"/>
                    </a:lnTo>
                    <a:lnTo>
                      <a:pt x="73533" y="15907"/>
                    </a:lnTo>
                    <a:lnTo>
                      <a:pt x="97822" y="30290"/>
                    </a:lnTo>
                    <a:lnTo>
                      <a:pt x="96869" y="44672"/>
                    </a:lnTo>
                    <a:lnTo>
                      <a:pt x="113538" y="65722"/>
                    </a:lnTo>
                    <a:lnTo>
                      <a:pt x="129064" y="46292"/>
                    </a:lnTo>
                    <a:lnTo>
                      <a:pt x="131445" y="37338"/>
                    </a:lnTo>
                    <a:lnTo>
                      <a:pt x="119729" y="22955"/>
                    </a:lnTo>
                    <a:lnTo>
                      <a:pt x="97822" y="5810"/>
                    </a:lnTo>
                    <a:lnTo>
                      <a:pt x="73533" y="0"/>
                    </a:lnTo>
                    <a:lnTo>
                      <a:pt x="38862" y="19050"/>
                    </a:lnTo>
                    <a:lnTo>
                      <a:pt x="24765" y="14383"/>
                    </a:lnTo>
                    <a:lnTo>
                      <a:pt x="7715" y="1143"/>
                    </a:lnTo>
                    <a:lnTo>
                      <a:pt x="0" y="8954"/>
                    </a:lnTo>
                    <a:lnTo>
                      <a:pt x="6572" y="2352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23" name="Google Shape;323;p19"/>
              <p:cNvSpPr/>
              <p:nvPr/>
            </p:nvSpPr>
            <p:spPr>
              <a:xfrm>
                <a:off x="6009512" y="4555775"/>
                <a:ext cx="71818" cy="78104"/>
              </a:xfrm>
              <a:custGeom>
                <a:rect b="b" l="l" r="r" t="t"/>
                <a:pathLst>
                  <a:path extrusionOk="0" h="78104" w="71818">
                    <a:moveTo>
                      <a:pt x="26384" y="4667"/>
                    </a:moveTo>
                    <a:lnTo>
                      <a:pt x="14288" y="0"/>
                    </a:lnTo>
                    <a:lnTo>
                      <a:pt x="571" y="6286"/>
                    </a:lnTo>
                    <a:lnTo>
                      <a:pt x="0" y="31528"/>
                    </a:lnTo>
                    <a:lnTo>
                      <a:pt x="43053" y="52197"/>
                    </a:lnTo>
                    <a:lnTo>
                      <a:pt x="42863" y="65437"/>
                    </a:lnTo>
                    <a:lnTo>
                      <a:pt x="52673" y="70866"/>
                    </a:lnTo>
                    <a:lnTo>
                      <a:pt x="59531" y="67913"/>
                    </a:lnTo>
                    <a:lnTo>
                      <a:pt x="64579" y="78105"/>
                    </a:lnTo>
                    <a:lnTo>
                      <a:pt x="70675" y="64770"/>
                    </a:lnTo>
                    <a:lnTo>
                      <a:pt x="64103" y="50197"/>
                    </a:lnTo>
                    <a:lnTo>
                      <a:pt x="71818" y="42386"/>
                    </a:lnTo>
                    <a:lnTo>
                      <a:pt x="49435" y="15050"/>
                    </a:lnTo>
                    <a:lnTo>
                      <a:pt x="35719" y="15050"/>
                    </a:lnTo>
                    <a:lnTo>
                      <a:pt x="26384" y="466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24" name="Google Shape;324;p19"/>
              <p:cNvSpPr/>
              <p:nvPr/>
            </p:nvSpPr>
            <p:spPr>
              <a:xfrm>
                <a:off x="5973603" y="4467859"/>
                <a:ext cx="94392" cy="102965"/>
              </a:xfrm>
              <a:custGeom>
                <a:rect b="b" l="l" r="r" t="t"/>
                <a:pathLst>
                  <a:path extrusionOk="0" h="102965" w="94392">
                    <a:moveTo>
                      <a:pt x="68104" y="9525"/>
                    </a:moveTo>
                    <a:lnTo>
                      <a:pt x="58579" y="4763"/>
                    </a:lnTo>
                    <a:lnTo>
                      <a:pt x="39910" y="25813"/>
                    </a:lnTo>
                    <a:lnTo>
                      <a:pt x="32290" y="21812"/>
                    </a:lnTo>
                    <a:lnTo>
                      <a:pt x="16764" y="28956"/>
                    </a:lnTo>
                    <a:lnTo>
                      <a:pt x="17812" y="42005"/>
                    </a:lnTo>
                    <a:lnTo>
                      <a:pt x="3238" y="48101"/>
                    </a:lnTo>
                    <a:lnTo>
                      <a:pt x="0" y="53912"/>
                    </a:lnTo>
                    <a:lnTo>
                      <a:pt x="12573" y="67151"/>
                    </a:lnTo>
                    <a:lnTo>
                      <a:pt x="36481" y="94202"/>
                    </a:lnTo>
                    <a:lnTo>
                      <a:pt x="50197" y="87916"/>
                    </a:lnTo>
                    <a:lnTo>
                      <a:pt x="62294" y="92583"/>
                    </a:lnTo>
                    <a:lnTo>
                      <a:pt x="71628" y="102965"/>
                    </a:lnTo>
                    <a:lnTo>
                      <a:pt x="85344" y="102965"/>
                    </a:lnTo>
                    <a:lnTo>
                      <a:pt x="82010" y="98965"/>
                    </a:lnTo>
                    <a:lnTo>
                      <a:pt x="86392" y="38005"/>
                    </a:lnTo>
                    <a:lnTo>
                      <a:pt x="94393" y="16859"/>
                    </a:lnTo>
                    <a:lnTo>
                      <a:pt x="89249" y="5810"/>
                    </a:lnTo>
                    <a:lnTo>
                      <a:pt x="94202" y="0"/>
                    </a:lnTo>
                    <a:lnTo>
                      <a:pt x="83915" y="0"/>
                    </a:lnTo>
                    <a:lnTo>
                      <a:pt x="68104" y="952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25" name="Google Shape;325;p19"/>
              <p:cNvSpPr/>
              <p:nvPr/>
            </p:nvSpPr>
            <p:spPr>
              <a:xfrm>
                <a:off x="5912262" y="4480528"/>
                <a:ext cx="58769" cy="35623"/>
              </a:xfrm>
              <a:custGeom>
                <a:rect b="b" l="l" r="r" t="t"/>
                <a:pathLst>
                  <a:path extrusionOk="0" h="35623" w="58769">
                    <a:moveTo>
                      <a:pt x="39624" y="9906"/>
                    </a:moveTo>
                    <a:lnTo>
                      <a:pt x="26575" y="0"/>
                    </a:lnTo>
                    <a:lnTo>
                      <a:pt x="13335" y="2858"/>
                    </a:lnTo>
                    <a:lnTo>
                      <a:pt x="0" y="19526"/>
                    </a:lnTo>
                    <a:lnTo>
                      <a:pt x="30671" y="32861"/>
                    </a:lnTo>
                    <a:lnTo>
                      <a:pt x="48387" y="35624"/>
                    </a:lnTo>
                    <a:lnTo>
                      <a:pt x="55054" y="27908"/>
                    </a:lnTo>
                    <a:lnTo>
                      <a:pt x="58769" y="12478"/>
                    </a:lnTo>
                    <a:lnTo>
                      <a:pt x="39624" y="990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26" name="Google Shape;326;p19"/>
              <p:cNvSpPr/>
              <p:nvPr/>
            </p:nvSpPr>
            <p:spPr>
              <a:xfrm>
                <a:off x="5938837" y="4443190"/>
                <a:ext cx="128968" cy="72770"/>
              </a:xfrm>
              <a:custGeom>
                <a:rect b="b" l="l" r="r" t="t"/>
                <a:pathLst>
                  <a:path extrusionOk="0" h="72770" w="128968">
                    <a:moveTo>
                      <a:pt x="109156" y="9430"/>
                    </a:moveTo>
                    <a:lnTo>
                      <a:pt x="78772" y="4667"/>
                    </a:lnTo>
                    <a:lnTo>
                      <a:pt x="67913" y="0"/>
                    </a:lnTo>
                    <a:lnTo>
                      <a:pt x="60388" y="7429"/>
                    </a:lnTo>
                    <a:lnTo>
                      <a:pt x="19812" y="9239"/>
                    </a:lnTo>
                    <a:lnTo>
                      <a:pt x="476" y="23813"/>
                    </a:lnTo>
                    <a:lnTo>
                      <a:pt x="0" y="37338"/>
                    </a:lnTo>
                    <a:lnTo>
                      <a:pt x="13049" y="47244"/>
                    </a:lnTo>
                    <a:lnTo>
                      <a:pt x="32194" y="49816"/>
                    </a:lnTo>
                    <a:lnTo>
                      <a:pt x="28480" y="65246"/>
                    </a:lnTo>
                    <a:lnTo>
                      <a:pt x="38005" y="72771"/>
                    </a:lnTo>
                    <a:lnTo>
                      <a:pt x="52578" y="66675"/>
                    </a:lnTo>
                    <a:lnTo>
                      <a:pt x="51530" y="53626"/>
                    </a:lnTo>
                    <a:lnTo>
                      <a:pt x="67056" y="46482"/>
                    </a:lnTo>
                    <a:lnTo>
                      <a:pt x="74676" y="50483"/>
                    </a:lnTo>
                    <a:lnTo>
                      <a:pt x="93345" y="29432"/>
                    </a:lnTo>
                    <a:lnTo>
                      <a:pt x="102870" y="34195"/>
                    </a:lnTo>
                    <a:lnTo>
                      <a:pt x="118681" y="24670"/>
                    </a:lnTo>
                    <a:lnTo>
                      <a:pt x="128968" y="24670"/>
                    </a:lnTo>
                    <a:lnTo>
                      <a:pt x="109156" y="943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27" name="Google Shape;327;p19"/>
              <p:cNvSpPr/>
              <p:nvPr/>
            </p:nvSpPr>
            <p:spPr>
              <a:xfrm>
                <a:off x="5870066" y="4400899"/>
                <a:ext cx="88582" cy="99155"/>
              </a:xfrm>
              <a:custGeom>
                <a:rect b="b" l="l" r="r" t="t"/>
                <a:pathLst>
                  <a:path extrusionOk="0" h="99155" w="88582">
                    <a:moveTo>
                      <a:pt x="62103" y="0"/>
                    </a:moveTo>
                    <a:lnTo>
                      <a:pt x="25813" y="0"/>
                    </a:lnTo>
                    <a:lnTo>
                      <a:pt x="25813" y="10573"/>
                    </a:lnTo>
                    <a:lnTo>
                      <a:pt x="12001" y="10573"/>
                    </a:lnTo>
                    <a:lnTo>
                      <a:pt x="36481" y="32575"/>
                    </a:lnTo>
                    <a:lnTo>
                      <a:pt x="36481" y="42196"/>
                    </a:lnTo>
                    <a:lnTo>
                      <a:pt x="10954" y="42196"/>
                    </a:lnTo>
                    <a:lnTo>
                      <a:pt x="0" y="63341"/>
                    </a:lnTo>
                    <a:lnTo>
                      <a:pt x="0" y="82487"/>
                    </a:lnTo>
                    <a:lnTo>
                      <a:pt x="14288" y="95631"/>
                    </a:lnTo>
                    <a:lnTo>
                      <a:pt x="42196" y="99155"/>
                    </a:lnTo>
                    <a:lnTo>
                      <a:pt x="55531" y="82487"/>
                    </a:lnTo>
                    <a:lnTo>
                      <a:pt x="68771" y="79629"/>
                    </a:lnTo>
                    <a:lnTo>
                      <a:pt x="69247" y="66104"/>
                    </a:lnTo>
                    <a:lnTo>
                      <a:pt x="88583" y="51530"/>
                    </a:lnTo>
                    <a:lnTo>
                      <a:pt x="82010" y="51816"/>
                    </a:lnTo>
                    <a:lnTo>
                      <a:pt x="77152" y="43339"/>
                    </a:lnTo>
                    <a:lnTo>
                      <a:pt x="62103" y="43339"/>
                    </a:lnTo>
                    <a:lnTo>
                      <a:pt x="62103"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28" name="Google Shape;328;p19"/>
              <p:cNvSpPr/>
              <p:nvPr/>
            </p:nvSpPr>
            <p:spPr>
              <a:xfrm>
                <a:off x="5932169" y="4381087"/>
                <a:ext cx="28860" cy="63150"/>
              </a:xfrm>
              <a:custGeom>
                <a:rect b="b" l="l" r="r" t="t"/>
                <a:pathLst>
                  <a:path extrusionOk="0" h="63150" w="28860">
                    <a:moveTo>
                      <a:pt x="0" y="19812"/>
                    </a:moveTo>
                    <a:lnTo>
                      <a:pt x="0" y="63151"/>
                    </a:lnTo>
                    <a:lnTo>
                      <a:pt x="15049" y="63151"/>
                    </a:lnTo>
                    <a:lnTo>
                      <a:pt x="13240" y="60008"/>
                    </a:lnTo>
                    <a:lnTo>
                      <a:pt x="26860" y="40958"/>
                    </a:lnTo>
                    <a:lnTo>
                      <a:pt x="28861" y="19622"/>
                    </a:lnTo>
                    <a:lnTo>
                      <a:pt x="23241" y="9144"/>
                    </a:lnTo>
                    <a:lnTo>
                      <a:pt x="27051" y="0"/>
                    </a:lnTo>
                    <a:lnTo>
                      <a:pt x="10382" y="0"/>
                    </a:lnTo>
                    <a:lnTo>
                      <a:pt x="0" y="1981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29" name="Google Shape;329;p19"/>
              <p:cNvSpPr/>
              <p:nvPr/>
            </p:nvSpPr>
            <p:spPr>
              <a:xfrm>
                <a:off x="5326665" y="4022947"/>
                <a:ext cx="664178" cy="460438"/>
              </a:xfrm>
              <a:custGeom>
                <a:rect b="b" l="l" r="r" t="t"/>
                <a:pathLst>
                  <a:path extrusionOk="0" h="460438" w="664178">
                    <a:moveTo>
                      <a:pt x="392049" y="166021"/>
                    </a:moveTo>
                    <a:lnTo>
                      <a:pt x="385477" y="132397"/>
                    </a:lnTo>
                    <a:lnTo>
                      <a:pt x="366903" y="121253"/>
                    </a:lnTo>
                    <a:lnTo>
                      <a:pt x="346996" y="81439"/>
                    </a:lnTo>
                    <a:lnTo>
                      <a:pt x="320802" y="80772"/>
                    </a:lnTo>
                    <a:lnTo>
                      <a:pt x="304324" y="106775"/>
                    </a:lnTo>
                    <a:lnTo>
                      <a:pt x="276034" y="84392"/>
                    </a:lnTo>
                    <a:lnTo>
                      <a:pt x="276034" y="70295"/>
                    </a:lnTo>
                    <a:lnTo>
                      <a:pt x="243173" y="39910"/>
                    </a:lnTo>
                    <a:lnTo>
                      <a:pt x="236029" y="26289"/>
                    </a:lnTo>
                    <a:lnTo>
                      <a:pt x="194405" y="26289"/>
                    </a:lnTo>
                    <a:lnTo>
                      <a:pt x="194405" y="39910"/>
                    </a:lnTo>
                    <a:lnTo>
                      <a:pt x="136779" y="39910"/>
                    </a:lnTo>
                    <a:lnTo>
                      <a:pt x="58674" y="10763"/>
                    </a:lnTo>
                    <a:lnTo>
                      <a:pt x="58674" y="0"/>
                    </a:lnTo>
                    <a:lnTo>
                      <a:pt x="0" y="0"/>
                    </a:lnTo>
                    <a:lnTo>
                      <a:pt x="13145" y="42481"/>
                    </a:lnTo>
                    <a:lnTo>
                      <a:pt x="32480" y="84963"/>
                    </a:lnTo>
                    <a:lnTo>
                      <a:pt x="58198" y="114491"/>
                    </a:lnTo>
                    <a:lnTo>
                      <a:pt x="59531" y="131064"/>
                    </a:lnTo>
                    <a:lnTo>
                      <a:pt x="47339" y="135350"/>
                    </a:lnTo>
                    <a:lnTo>
                      <a:pt x="71342" y="153924"/>
                    </a:lnTo>
                    <a:lnTo>
                      <a:pt x="97441" y="171641"/>
                    </a:lnTo>
                    <a:lnTo>
                      <a:pt x="104680" y="185261"/>
                    </a:lnTo>
                    <a:lnTo>
                      <a:pt x="107728" y="209550"/>
                    </a:lnTo>
                    <a:lnTo>
                      <a:pt x="141732" y="239459"/>
                    </a:lnTo>
                    <a:lnTo>
                      <a:pt x="149638" y="256794"/>
                    </a:lnTo>
                    <a:lnTo>
                      <a:pt x="170117" y="246412"/>
                    </a:lnTo>
                    <a:lnTo>
                      <a:pt x="140494" y="205454"/>
                    </a:lnTo>
                    <a:lnTo>
                      <a:pt x="125444" y="162496"/>
                    </a:lnTo>
                    <a:lnTo>
                      <a:pt x="100298" y="135731"/>
                    </a:lnTo>
                    <a:lnTo>
                      <a:pt x="95917" y="121729"/>
                    </a:lnTo>
                    <a:lnTo>
                      <a:pt x="63341" y="84201"/>
                    </a:lnTo>
                    <a:lnTo>
                      <a:pt x="49816" y="27718"/>
                    </a:lnTo>
                    <a:lnTo>
                      <a:pt x="92107" y="46672"/>
                    </a:lnTo>
                    <a:lnTo>
                      <a:pt x="92107" y="60770"/>
                    </a:lnTo>
                    <a:lnTo>
                      <a:pt x="112014" y="104775"/>
                    </a:lnTo>
                    <a:lnTo>
                      <a:pt x="135160" y="130397"/>
                    </a:lnTo>
                    <a:lnTo>
                      <a:pt x="147923" y="132017"/>
                    </a:lnTo>
                    <a:lnTo>
                      <a:pt x="147923" y="146018"/>
                    </a:lnTo>
                    <a:lnTo>
                      <a:pt x="169450" y="163735"/>
                    </a:lnTo>
                    <a:lnTo>
                      <a:pt x="168783" y="183547"/>
                    </a:lnTo>
                    <a:lnTo>
                      <a:pt x="202883" y="212026"/>
                    </a:lnTo>
                    <a:lnTo>
                      <a:pt x="242602" y="255746"/>
                    </a:lnTo>
                    <a:lnTo>
                      <a:pt x="251555" y="281368"/>
                    </a:lnTo>
                    <a:lnTo>
                      <a:pt x="261080" y="292227"/>
                    </a:lnTo>
                    <a:lnTo>
                      <a:pt x="252794" y="317278"/>
                    </a:lnTo>
                    <a:lnTo>
                      <a:pt x="267653" y="342233"/>
                    </a:lnTo>
                    <a:lnTo>
                      <a:pt x="290036" y="353377"/>
                    </a:lnTo>
                    <a:lnTo>
                      <a:pt x="300609" y="366427"/>
                    </a:lnTo>
                    <a:lnTo>
                      <a:pt x="333851" y="374809"/>
                    </a:lnTo>
                    <a:lnTo>
                      <a:pt x="353378" y="391954"/>
                    </a:lnTo>
                    <a:lnTo>
                      <a:pt x="382715" y="405384"/>
                    </a:lnTo>
                    <a:lnTo>
                      <a:pt x="403003" y="409004"/>
                    </a:lnTo>
                    <a:lnTo>
                      <a:pt x="424339" y="422910"/>
                    </a:lnTo>
                    <a:lnTo>
                      <a:pt x="452533" y="430435"/>
                    </a:lnTo>
                    <a:lnTo>
                      <a:pt x="485775" y="414909"/>
                    </a:lnTo>
                    <a:lnTo>
                      <a:pt x="506730" y="423196"/>
                    </a:lnTo>
                    <a:lnTo>
                      <a:pt x="540068" y="457391"/>
                    </a:lnTo>
                    <a:lnTo>
                      <a:pt x="543401" y="460438"/>
                    </a:lnTo>
                    <a:lnTo>
                      <a:pt x="543401" y="441293"/>
                    </a:lnTo>
                    <a:lnTo>
                      <a:pt x="554355" y="420148"/>
                    </a:lnTo>
                    <a:lnTo>
                      <a:pt x="579882" y="420148"/>
                    </a:lnTo>
                    <a:lnTo>
                      <a:pt x="579882" y="410527"/>
                    </a:lnTo>
                    <a:lnTo>
                      <a:pt x="555403" y="388525"/>
                    </a:lnTo>
                    <a:lnTo>
                      <a:pt x="569214" y="388525"/>
                    </a:lnTo>
                    <a:lnTo>
                      <a:pt x="569214" y="377952"/>
                    </a:lnTo>
                    <a:lnTo>
                      <a:pt x="605504" y="377952"/>
                    </a:lnTo>
                    <a:lnTo>
                      <a:pt x="615887" y="358140"/>
                    </a:lnTo>
                    <a:lnTo>
                      <a:pt x="632555" y="358140"/>
                    </a:lnTo>
                    <a:lnTo>
                      <a:pt x="635127" y="352044"/>
                    </a:lnTo>
                    <a:lnTo>
                      <a:pt x="645986" y="362617"/>
                    </a:lnTo>
                    <a:lnTo>
                      <a:pt x="653129" y="335185"/>
                    </a:lnTo>
                    <a:lnTo>
                      <a:pt x="642461" y="334709"/>
                    </a:lnTo>
                    <a:lnTo>
                      <a:pt x="664178" y="298323"/>
                    </a:lnTo>
                    <a:lnTo>
                      <a:pt x="655892" y="286702"/>
                    </a:lnTo>
                    <a:lnTo>
                      <a:pt x="626936" y="288036"/>
                    </a:lnTo>
                    <a:lnTo>
                      <a:pt x="586073" y="301180"/>
                    </a:lnTo>
                    <a:lnTo>
                      <a:pt x="576644" y="331184"/>
                    </a:lnTo>
                    <a:lnTo>
                      <a:pt x="577405" y="342233"/>
                    </a:lnTo>
                    <a:lnTo>
                      <a:pt x="564166" y="349853"/>
                    </a:lnTo>
                    <a:lnTo>
                      <a:pt x="567595" y="358521"/>
                    </a:lnTo>
                    <a:lnTo>
                      <a:pt x="541211" y="358140"/>
                    </a:lnTo>
                    <a:lnTo>
                      <a:pt x="515874" y="364903"/>
                    </a:lnTo>
                    <a:lnTo>
                      <a:pt x="496348" y="370808"/>
                    </a:lnTo>
                    <a:lnTo>
                      <a:pt x="480727" y="357759"/>
                    </a:lnTo>
                    <a:lnTo>
                      <a:pt x="465963" y="357378"/>
                    </a:lnTo>
                    <a:lnTo>
                      <a:pt x="453295" y="329946"/>
                    </a:lnTo>
                    <a:lnTo>
                      <a:pt x="437674" y="309848"/>
                    </a:lnTo>
                    <a:lnTo>
                      <a:pt x="422148" y="262414"/>
                    </a:lnTo>
                    <a:lnTo>
                      <a:pt x="428625" y="208407"/>
                    </a:lnTo>
                    <a:lnTo>
                      <a:pt x="438436" y="179070"/>
                    </a:lnTo>
                    <a:lnTo>
                      <a:pt x="437959" y="176498"/>
                    </a:lnTo>
                    <a:lnTo>
                      <a:pt x="418814" y="176498"/>
                    </a:lnTo>
                    <a:lnTo>
                      <a:pt x="392049" y="16602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30" name="Google Shape;330;p19"/>
              <p:cNvSpPr/>
              <p:nvPr/>
            </p:nvSpPr>
            <p:spPr>
              <a:xfrm>
                <a:off x="6588156" y="3501644"/>
                <a:ext cx="146875" cy="144589"/>
              </a:xfrm>
              <a:custGeom>
                <a:rect b="b" l="l" r="r" t="t"/>
                <a:pathLst>
                  <a:path extrusionOk="0" h="144589" w="146875">
                    <a:moveTo>
                      <a:pt x="45625" y="20098"/>
                    </a:moveTo>
                    <a:lnTo>
                      <a:pt x="21050" y="65342"/>
                    </a:lnTo>
                    <a:lnTo>
                      <a:pt x="0" y="84392"/>
                    </a:lnTo>
                    <a:lnTo>
                      <a:pt x="15050" y="90868"/>
                    </a:lnTo>
                    <a:lnTo>
                      <a:pt x="0" y="107061"/>
                    </a:lnTo>
                    <a:lnTo>
                      <a:pt x="5905" y="118110"/>
                    </a:lnTo>
                    <a:lnTo>
                      <a:pt x="42481" y="115157"/>
                    </a:lnTo>
                    <a:lnTo>
                      <a:pt x="80201" y="118110"/>
                    </a:lnTo>
                    <a:lnTo>
                      <a:pt x="63913" y="135541"/>
                    </a:lnTo>
                    <a:lnTo>
                      <a:pt x="84487" y="137731"/>
                    </a:lnTo>
                    <a:lnTo>
                      <a:pt x="104775" y="118586"/>
                    </a:lnTo>
                    <a:lnTo>
                      <a:pt x="115443" y="120682"/>
                    </a:lnTo>
                    <a:lnTo>
                      <a:pt x="113062" y="137731"/>
                    </a:lnTo>
                    <a:lnTo>
                      <a:pt x="126587" y="144589"/>
                    </a:lnTo>
                    <a:lnTo>
                      <a:pt x="138494" y="142399"/>
                    </a:lnTo>
                    <a:lnTo>
                      <a:pt x="146876" y="110490"/>
                    </a:lnTo>
                    <a:lnTo>
                      <a:pt x="138494" y="102775"/>
                    </a:lnTo>
                    <a:lnTo>
                      <a:pt x="126587" y="107061"/>
                    </a:lnTo>
                    <a:lnTo>
                      <a:pt x="115443" y="99822"/>
                    </a:lnTo>
                    <a:lnTo>
                      <a:pt x="136112" y="85725"/>
                    </a:lnTo>
                    <a:lnTo>
                      <a:pt x="137351" y="74676"/>
                    </a:lnTo>
                    <a:lnTo>
                      <a:pt x="119063" y="76867"/>
                    </a:lnTo>
                    <a:lnTo>
                      <a:pt x="117443" y="59722"/>
                    </a:lnTo>
                    <a:lnTo>
                      <a:pt x="102394" y="54578"/>
                    </a:lnTo>
                    <a:lnTo>
                      <a:pt x="89726" y="65342"/>
                    </a:lnTo>
                    <a:lnTo>
                      <a:pt x="76200" y="61817"/>
                    </a:lnTo>
                    <a:lnTo>
                      <a:pt x="79724" y="49244"/>
                    </a:lnTo>
                    <a:lnTo>
                      <a:pt x="55912" y="44767"/>
                    </a:lnTo>
                    <a:lnTo>
                      <a:pt x="89726" y="0"/>
                    </a:lnTo>
                    <a:lnTo>
                      <a:pt x="69437" y="0"/>
                    </a:lnTo>
                    <a:lnTo>
                      <a:pt x="45625" y="2009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31" name="Google Shape;331;p19"/>
              <p:cNvSpPr/>
              <p:nvPr/>
            </p:nvSpPr>
            <p:spPr>
              <a:xfrm>
                <a:off x="6493477" y="3550888"/>
                <a:ext cx="43338" cy="32289"/>
              </a:xfrm>
              <a:custGeom>
                <a:rect b="b" l="l" r="r" t="t"/>
                <a:pathLst>
                  <a:path extrusionOk="0" h="32289" w="43338">
                    <a:moveTo>
                      <a:pt x="0" y="17145"/>
                    </a:moveTo>
                    <a:lnTo>
                      <a:pt x="27051" y="32290"/>
                    </a:lnTo>
                    <a:lnTo>
                      <a:pt x="43339" y="23717"/>
                    </a:lnTo>
                    <a:lnTo>
                      <a:pt x="41910" y="15526"/>
                    </a:lnTo>
                    <a:lnTo>
                      <a:pt x="0" y="0"/>
                    </a:lnTo>
                    <a:lnTo>
                      <a:pt x="0" y="1714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32" name="Google Shape;332;p19"/>
              <p:cNvSpPr/>
              <p:nvPr/>
            </p:nvSpPr>
            <p:spPr>
              <a:xfrm>
                <a:off x="6543007" y="3629564"/>
                <a:ext cx="36480" cy="40862"/>
              </a:xfrm>
              <a:custGeom>
                <a:rect b="b" l="l" r="r" t="t"/>
                <a:pathLst>
                  <a:path extrusionOk="0" h="40862" w="36480">
                    <a:moveTo>
                      <a:pt x="36481" y="32671"/>
                    </a:moveTo>
                    <a:lnTo>
                      <a:pt x="25241" y="6382"/>
                    </a:lnTo>
                    <a:lnTo>
                      <a:pt x="15145" y="0"/>
                    </a:lnTo>
                    <a:lnTo>
                      <a:pt x="0" y="30671"/>
                    </a:lnTo>
                    <a:lnTo>
                      <a:pt x="13716" y="40862"/>
                    </a:lnTo>
                    <a:lnTo>
                      <a:pt x="36481" y="3267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33" name="Google Shape;333;p19"/>
              <p:cNvSpPr/>
              <p:nvPr/>
            </p:nvSpPr>
            <p:spPr>
              <a:xfrm>
                <a:off x="6130670" y="3329431"/>
                <a:ext cx="34099" cy="40100"/>
              </a:xfrm>
              <a:custGeom>
                <a:rect b="b" l="l" r="r" t="t"/>
                <a:pathLst>
                  <a:path extrusionOk="0" h="40100" w="34099">
                    <a:moveTo>
                      <a:pt x="34100" y="16193"/>
                    </a:moveTo>
                    <a:lnTo>
                      <a:pt x="16669" y="0"/>
                    </a:lnTo>
                    <a:lnTo>
                      <a:pt x="0" y="20003"/>
                    </a:lnTo>
                    <a:lnTo>
                      <a:pt x="21431" y="40100"/>
                    </a:lnTo>
                    <a:lnTo>
                      <a:pt x="34100" y="1619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34" name="Google Shape;334;p19"/>
              <p:cNvSpPr/>
              <p:nvPr/>
            </p:nvSpPr>
            <p:spPr>
              <a:xfrm>
                <a:off x="5905499" y="2674683"/>
                <a:ext cx="617315" cy="484631"/>
              </a:xfrm>
              <a:custGeom>
                <a:rect b="b" l="l" r="r" t="t"/>
                <a:pathLst>
                  <a:path extrusionOk="0" h="484631" w="617315">
                    <a:moveTo>
                      <a:pt x="350520" y="88487"/>
                    </a:moveTo>
                    <a:lnTo>
                      <a:pt x="346615" y="67628"/>
                    </a:lnTo>
                    <a:lnTo>
                      <a:pt x="319183" y="49530"/>
                    </a:lnTo>
                    <a:lnTo>
                      <a:pt x="268034" y="49530"/>
                    </a:lnTo>
                    <a:lnTo>
                      <a:pt x="241840" y="67628"/>
                    </a:lnTo>
                    <a:lnTo>
                      <a:pt x="222790" y="59531"/>
                    </a:lnTo>
                    <a:lnTo>
                      <a:pt x="196596" y="77915"/>
                    </a:lnTo>
                    <a:lnTo>
                      <a:pt x="203740" y="39815"/>
                    </a:lnTo>
                    <a:lnTo>
                      <a:pt x="183451" y="5525"/>
                    </a:lnTo>
                    <a:lnTo>
                      <a:pt x="165640" y="0"/>
                    </a:lnTo>
                    <a:lnTo>
                      <a:pt x="112014" y="17717"/>
                    </a:lnTo>
                    <a:lnTo>
                      <a:pt x="102489" y="42291"/>
                    </a:lnTo>
                    <a:lnTo>
                      <a:pt x="119348" y="67247"/>
                    </a:lnTo>
                    <a:lnTo>
                      <a:pt x="96679" y="84677"/>
                    </a:lnTo>
                    <a:lnTo>
                      <a:pt x="75629" y="67247"/>
                    </a:lnTo>
                    <a:lnTo>
                      <a:pt x="75629" y="33909"/>
                    </a:lnTo>
                    <a:lnTo>
                      <a:pt x="96679" y="286"/>
                    </a:lnTo>
                    <a:lnTo>
                      <a:pt x="54292" y="286"/>
                    </a:lnTo>
                    <a:lnTo>
                      <a:pt x="19241" y="21622"/>
                    </a:lnTo>
                    <a:lnTo>
                      <a:pt x="13811" y="40100"/>
                    </a:lnTo>
                    <a:lnTo>
                      <a:pt x="0" y="61246"/>
                    </a:lnTo>
                    <a:lnTo>
                      <a:pt x="3524" y="101251"/>
                    </a:lnTo>
                    <a:lnTo>
                      <a:pt x="55912" y="112204"/>
                    </a:lnTo>
                    <a:lnTo>
                      <a:pt x="62198" y="122777"/>
                    </a:lnTo>
                    <a:lnTo>
                      <a:pt x="40767" y="130302"/>
                    </a:lnTo>
                    <a:lnTo>
                      <a:pt x="14573" y="120206"/>
                    </a:lnTo>
                    <a:lnTo>
                      <a:pt x="25717" y="143923"/>
                    </a:lnTo>
                    <a:lnTo>
                      <a:pt x="55054" y="157544"/>
                    </a:lnTo>
                    <a:lnTo>
                      <a:pt x="80486" y="153257"/>
                    </a:lnTo>
                    <a:cubicBezTo>
                      <a:pt x="88411" y="155825"/>
                      <a:pt x="96117" y="159010"/>
                      <a:pt x="103537" y="162782"/>
                    </a:cubicBezTo>
                    <a:cubicBezTo>
                      <a:pt x="105918" y="165259"/>
                      <a:pt x="175736" y="159258"/>
                      <a:pt x="175736" y="159258"/>
                    </a:cubicBezTo>
                    <a:lnTo>
                      <a:pt x="219361" y="172879"/>
                    </a:lnTo>
                    <a:lnTo>
                      <a:pt x="245554" y="172879"/>
                    </a:lnTo>
                    <a:lnTo>
                      <a:pt x="242411" y="159258"/>
                    </a:lnTo>
                    <a:lnTo>
                      <a:pt x="228124" y="153257"/>
                    </a:lnTo>
                    <a:lnTo>
                      <a:pt x="242411" y="143066"/>
                    </a:lnTo>
                    <a:lnTo>
                      <a:pt x="271748" y="153257"/>
                    </a:lnTo>
                    <a:lnTo>
                      <a:pt x="270224" y="172879"/>
                    </a:lnTo>
                    <a:lnTo>
                      <a:pt x="308324" y="189167"/>
                    </a:lnTo>
                    <a:lnTo>
                      <a:pt x="294513" y="207169"/>
                    </a:lnTo>
                    <a:lnTo>
                      <a:pt x="322326" y="207169"/>
                    </a:lnTo>
                    <a:lnTo>
                      <a:pt x="327088" y="227267"/>
                    </a:lnTo>
                    <a:lnTo>
                      <a:pt x="371475" y="237744"/>
                    </a:lnTo>
                    <a:lnTo>
                      <a:pt x="388144" y="277844"/>
                    </a:lnTo>
                    <a:lnTo>
                      <a:pt x="376238" y="282892"/>
                    </a:lnTo>
                    <a:lnTo>
                      <a:pt x="343757" y="319564"/>
                    </a:lnTo>
                    <a:lnTo>
                      <a:pt x="358045" y="341757"/>
                    </a:lnTo>
                    <a:lnTo>
                      <a:pt x="326231" y="351949"/>
                    </a:lnTo>
                    <a:lnTo>
                      <a:pt x="299275" y="344329"/>
                    </a:lnTo>
                    <a:lnTo>
                      <a:pt x="273748" y="344329"/>
                    </a:lnTo>
                    <a:cubicBezTo>
                      <a:pt x="268529" y="350694"/>
                      <a:pt x="263671" y="357340"/>
                      <a:pt x="259175" y="364236"/>
                    </a:cubicBezTo>
                    <a:cubicBezTo>
                      <a:pt x="259175" y="366236"/>
                      <a:pt x="259175" y="386144"/>
                      <a:pt x="259175" y="386144"/>
                    </a:cubicBezTo>
                    <a:lnTo>
                      <a:pt x="291846" y="390144"/>
                    </a:lnTo>
                    <a:lnTo>
                      <a:pt x="320135" y="379667"/>
                    </a:lnTo>
                    <a:lnTo>
                      <a:pt x="358997" y="389192"/>
                    </a:lnTo>
                    <a:lnTo>
                      <a:pt x="377476" y="403098"/>
                    </a:lnTo>
                    <a:lnTo>
                      <a:pt x="374713" y="417767"/>
                    </a:lnTo>
                    <a:lnTo>
                      <a:pt x="420148" y="445770"/>
                    </a:lnTo>
                    <a:lnTo>
                      <a:pt x="439198" y="446818"/>
                    </a:lnTo>
                    <a:lnTo>
                      <a:pt x="453104" y="461772"/>
                    </a:lnTo>
                    <a:lnTo>
                      <a:pt x="527113" y="484632"/>
                    </a:lnTo>
                    <a:lnTo>
                      <a:pt x="526256" y="470725"/>
                    </a:lnTo>
                    <a:lnTo>
                      <a:pt x="502158" y="451675"/>
                    </a:lnTo>
                    <a:lnTo>
                      <a:pt x="458629" y="418910"/>
                    </a:lnTo>
                    <a:lnTo>
                      <a:pt x="471583" y="411956"/>
                    </a:lnTo>
                    <a:lnTo>
                      <a:pt x="519779" y="434054"/>
                    </a:lnTo>
                    <a:lnTo>
                      <a:pt x="541972" y="451675"/>
                    </a:lnTo>
                    <a:lnTo>
                      <a:pt x="558641" y="455676"/>
                    </a:lnTo>
                    <a:lnTo>
                      <a:pt x="554926" y="426530"/>
                    </a:lnTo>
                    <a:cubicBezTo>
                      <a:pt x="554926" y="426530"/>
                      <a:pt x="564451" y="410909"/>
                      <a:pt x="561404" y="404908"/>
                    </a:cubicBezTo>
                    <a:cubicBezTo>
                      <a:pt x="556184" y="396149"/>
                      <a:pt x="550421" y="387719"/>
                      <a:pt x="544163" y="379667"/>
                    </a:cubicBezTo>
                    <a:lnTo>
                      <a:pt x="502539" y="356521"/>
                    </a:lnTo>
                    <a:lnTo>
                      <a:pt x="491395" y="330041"/>
                    </a:lnTo>
                    <a:lnTo>
                      <a:pt x="483965" y="307753"/>
                    </a:lnTo>
                    <a:lnTo>
                      <a:pt x="500634" y="307753"/>
                    </a:lnTo>
                    <a:lnTo>
                      <a:pt x="532162" y="326803"/>
                    </a:lnTo>
                    <a:lnTo>
                      <a:pt x="546068" y="357759"/>
                    </a:lnTo>
                    <a:lnTo>
                      <a:pt x="576643" y="367284"/>
                    </a:lnTo>
                    <a:lnTo>
                      <a:pt x="582168" y="341376"/>
                    </a:lnTo>
                    <a:lnTo>
                      <a:pt x="603504" y="336423"/>
                    </a:lnTo>
                    <a:lnTo>
                      <a:pt x="601599" y="315563"/>
                    </a:lnTo>
                    <a:lnTo>
                      <a:pt x="617315" y="311563"/>
                    </a:lnTo>
                    <a:lnTo>
                      <a:pt x="617315" y="287179"/>
                    </a:lnTo>
                    <a:lnTo>
                      <a:pt x="537877" y="233648"/>
                    </a:lnTo>
                    <a:lnTo>
                      <a:pt x="515684" y="243173"/>
                    </a:lnTo>
                    <a:lnTo>
                      <a:pt x="515684" y="227267"/>
                    </a:lnTo>
                    <a:lnTo>
                      <a:pt x="482346" y="220790"/>
                    </a:lnTo>
                    <a:lnTo>
                      <a:pt x="476726" y="200216"/>
                    </a:lnTo>
                    <a:lnTo>
                      <a:pt x="504539" y="190691"/>
                    </a:lnTo>
                    <a:lnTo>
                      <a:pt x="490252" y="157448"/>
                    </a:lnTo>
                    <a:lnTo>
                      <a:pt x="470440" y="140398"/>
                    </a:lnTo>
                    <a:lnTo>
                      <a:pt x="442627" y="129350"/>
                    </a:lnTo>
                    <a:lnTo>
                      <a:pt x="419481" y="135065"/>
                    </a:lnTo>
                    <a:lnTo>
                      <a:pt x="421958" y="116015"/>
                    </a:lnTo>
                    <a:lnTo>
                      <a:pt x="367189" y="8867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35" name="Google Shape;335;p19"/>
              <p:cNvSpPr/>
              <p:nvPr/>
            </p:nvSpPr>
            <p:spPr>
              <a:xfrm>
                <a:off x="6179819" y="2908331"/>
                <a:ext cx="50863" cy="43338"/>
              </a:xfrm>
              <a:custGeom>
                <a:rect b="b" l="l" r="r" t="t"/>
                <a:pathLst>
                  <a:path extrusionOk="0" h="43338" w="50863">
                    <a:moveTo>
                      <a:pt x="50863" y="33052"/>
                    </a:moveTo>
                    <a:lnTo>
                      <a:pt x="46863" y="4096"/>
                    </a:lnTo>
                    <a:lnTo>
                      <a:pt x="16669" y="0"/>
                    </a:lnTo>
                    <a:lnTo>
                      <a:pt x="0" y="21622"/>
                    </a:lnTo>
                    <a:lnTo>
                      <a:pt x="5620" y="36481"/>
                    </a:lnTo>
                    <a:lnTo>
                      <a:pt x="24670" y="43339"/>
                    </a:lnTo>
                    <a:lnTo>
                      <a:pt x="50863" y="3305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36" name="Google Shape;336;p19"/>
              <p:cNvSpPr/>
              <p:nvPr/>
            </p:nvSpPr>
            <p:spPr>
              <a:xfrm>
                <a:off x="5991986" y="3001486"/>
                <a:ext cx="130683" cy="100679"/>
              </a:xfrm>
              <a:custGeom>
                <a:rect b="b" l="l" r="r" t="t"/>
                <a:pathLst>
                  <a:path extrusionOk="0" h="100679" w="130683">
                    <a:moveTo>
                      <a:pt x="130683" y="81439"/>
                    </a:moveTo>
                    <a:lnTo>
                      <a:pt x="106680" y="53816"/>
                    </a:lnTo>
                    <a:lnTo>
                      <a:pt x="79915" y="44768"/>
                    </a:lnTo>
                    <a:lnTo>
                      <a:pt x="71247" y="29718"/>
                    </a:lnTo>
                    <a:lnTo>
                      <a:pt x="56579" y="22193"/>
                    </a:lnTo>
                    <a:lnTo>
                      <a:pt x="38290" y="26575"/>
                    </a:lnTo>
                    <a:lnTo>
                      <a:pt x="23146" y="0"/>
                    </a:lnTo>
                    <a:lnTo>
                      <a:pt x="14478" y="7620"/>
                    </a:lnTo>
                    <a:lnTo>
                      <a:pt x="5810" y="49911"/>
                    </a:lnTo>
                    <a:lnTo>
                      <a:pt x="10858" y="68961"/>
                    </a:lnTo>
                    <a:lnTo>
                      <a:pt x="0" y="86201"/>
                    </a:lnTo>
                    <a:lnTo>
                      <a:pt x="20955" y="81629"/>
                    </a:lnTo>
                    <a:lnTo>
                      <a:pt x="29051" y="100679"/>
                    </a:lnTo>
                    <a:lnTo>
                      <a:pt x="52102" y="86678"/>
                    </a:lnTo>
                    <a:lnTo>
                      <a:pt x="66199" y="81629"/>
                    </a:lnTo>
                    <a:lnTo>
                      <a:pt x="77724" y="74009"/>
                    </a:lnTo>
                    <a:lnTo>
                      <a:pt x="91535" y="84773"/>
                    </a:lnTo>
                    <a:lnTo>
                      <a:pt x="121158" y="93631"/>
                    </a:lnTo>
                    <a:lnTo>
                      <a:pt x="130683" y="8143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37" name="Google Shape;337;p19"/>
              <p:cNvSpPr/>
              <p:nvPr/>
            </p:nvSpPr>
            <p:spPr>
              <a:xfrm>
                <a:off x="6041707" y="3113690"/>
                <a:ext cx="54006" cy="31527"/>
              </a:xfrm>
              <a:custGeom>
                <a:rect b="b" l="l" r="r" t="t"/>
                <a:pathLst>
                  <a:path extrusionOk="0" h="31527" w="54006">
                    <a:moveTo>
                      <a:pt x="0" y="28099"/>
                    </a:moveTo>
                    <a:lnTo>
                      <a:pt x="29432" y="31528"/>
                    </a:lnTo>
                    <a:lnTo>
                      <a:pt x="54007" y="0"/>
                    </a:lnTo>
                    <a:lnTo>
                      <a:pt x="17526" y="0"/>
                    </a:lnTo>
                    <a:lnTo>
                      <a:pt x="0" y="2809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38" name="Google Shape;338;p19"/>
              <p:cNvSpPr/>
              <p:nvPr/>
            </p:nvSpPr>
            <p:spPr>
              <a:xfrm>
                <a:off x="6122669" y="3132454"/>
                <a:ext cx="29432" cy="39147"/>
              </a:xfrm>
              <a:custGeom>
                <a:rect b="b" l="l" r="r" t="t"/>
                <a:pathLst>
                  <a:path extrusionOk="0" h="39147" w="29432">
                    <a:moveTo>
                      <a:pt x="29432" y="0"/>
                    </a:moveTo>
                    <a:lnTo>
                      <a:pt x="4763" y="0"/>
                    </a:lnTo>
                    <a:lnTo>
                      <a:pt x="0" y="26384"/>
                    </a:lnTo>
                    <a:lnTo>
                      <a:pt x="17050" y="39148"/>
                    </a:lnTo>
                    <a:lnTo>
                      <a:pt x="29432"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39" name="Google Shape;339;p19"/>
              <p:cNvSpPr/>
              <p:nvPr/>
            </p:nvSpPr>
            <p:spPr>
              <a:xfrm>
                <a:off x="6120383" y="2670873"/>
                <a:ext cx="89534" cy="43910"/>
              </a:xfrm>
              <a:custGeom>
                <a:rect b="b" l="l" r="r" t="t"/>
                <a:pathLst>
                  <a:path extrusionOk="0" h="43910" w="89534">
                    <a:moveTo>
                      <a:pt x="27622" y="43910"/>
                    </a:moveTo>
                    <a:lnTo>
                      <a:pt x="63817" y="32385"/>
                    </a:lnTo>
                    <a:lnTo>
                      <a:pt x="89535" y="38481"/>
                    </a:lnTo>
                    <a:lnTo>
                      <a:pt x="61627" y="1905"/>
                    </a:lnTo>
                    <a:lnTo>
                      <a:pt x="27432" y="13525"/>
                    </a:lnTo>
                    <a:lnTo>
                      <a:pt x="0" y="0"/>
                    </a:lnTo>
                    <a:lnTo>
                      <a:pt x="27622" y="4391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40" name="Google Shape;340;p19"/>
              <p:cNvSpPr/>
              <p:nvPr/>
            </p:nvSpPr>
            <p:spPr>
              <a:xfrm>
                <a:off x="5710617" y="2847562"/>
                <a:ext cx="85344" cy="54387"/>
              </a:xfrm>
              <a:custGeom>
                <a:rect b="b" l="l" r="r" t="t"/>
                <a:pathLst>
                  <a:path extrusionOk="0" h="54387" w="85344">
                    <a:moveTo>
                      <a:pt x="0" y="22384"/>
                    </a:moveTo>
                    <a:lnTo>
                      <a:pt x="667" y="38005"/>
                    </a:lnTo>
                    <a:lnTo>
                      <a:pt x="63627" y="54388"/>
                    </a:lnTo>
                    <a:lnTo>
                      <a:pt x="85344" y="46196"/>
                    </a:lnTo>
                    <a:lnTo>
                      <a:pt x="34671" y="0"/>
                    </a:lnTo>
                    <a:lnTo>
                      <a:pt x="28385" y="12097"/>
                    </a:lnTo>
                    <a:lnTo>
                      <a:pt x="0" y="2238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41" name="Google Shape;341;p19"/>
              <p:cNvSpPr/>
              <p:nvPr/>
            </p:nvSpPr>
            <p:spPr>
              <a:xfrm>
                <a:off x="5288184" y="2688018"/>
                <a:ext cx="397478" cy="213836"/>
              </a:xfrm>
              <a:custGeom>
                <a:rect b="b" l="l" r="r" t="t"/>
                <a:pathLst>
                  <a:path extrusionOk="0" h="213836" w="397478">
                    <a:moveTo>
                      <a:pt x="397478" y="144875"/>
                    </a:moveTo>
                    <a:lnTo>
                      <a:pt x="362236" y="124206"/>
                    </a:lnTo>
                    <a:lnTo>
                      <a:pt x="345662" y="128302"/>
                    </a:lnTo>
                    <a:lnTo>
                      <a:pt x="327851" y="123063"/>
                    </a:lnTo>
                    <a:lnTo>
                      <a:pt x="320231" y="84868"/>
                    </a:lnTo>
                    <a:lnTo>
                      <a:pt x="289655" y="29242"/>
                    </a:lnTo>
                    <a:lnTo>
                      <a:pt x="246126" y="12573"/>
                    </a:lnTo>
                    <a:lnTo>
                      <a:pt x="237744" y="24289"/>
                    </a:lnTo>
                    <a:lnTo>
                      <a:pt x="262033" y="69342"/>
                    </a:lnTo>
                    <a:lnTo>
                      <a:pt x="239459" y="83344"/>
                    </a:lnTo>
                    <a:lnTo>
                      <a:pt x="219647" y="36195"/>
                    </a:lnTo>
                    <a:lnTo>
                      <a:pt x="194405" y="26765"/>
                    </a:lnTo>
                    <a:lnTo>
                      <a:pt x="172307" y="44577"/>
                    </a:lnTo>
                    <a:lnTo>
                      <a:pt x="168116" y="30194"/>
                    </a:lnTo>
                    <a:lnTo>
                      <a:pt x="131731" y="17145"/>
                    </a:lnTo>
                    <a:lnTo>
                      <a:pt x="118301" y="35814"/>
                    </a:lnTo>
                    <a:lnTo>
                      <a:pt x="97727" y="36576"/>
                    </a:lnTo>
                    <a:lnTo>
                      <a:pt x="98393" y="0"/>
                    </a:lnTo>
                    <a:lnTo>
                      <a:pt x="38005" y="21812"/>
                    </a:lnTo>
                    <a:lnTo>
                      <a:pt x="21717" y="53721"/>
                    </a:lnTo>
                    <a:lnTo>
                      <a:pt x="0" y="79438"/>
                    </a:lnTo>
                    <a:lnTo>
                      <a:pt x="30385" y="80200"/>
                    </a:lnTo>
                    <a:lnTo>
                      <a:pt x="69437" y="98869"/>
                    </a:lnTo>
                    <a:lnTo>
                      <a:pt x="27908" y="102203"/>
                    </a:lnTo>
                    <a:lnTo>
                      <a:pt x="15240" y="111347"/>
                    </a:lnTo>
                    <a:lnTo>
                      <a:pt x="33338" y="130016"/>
                    </a:lnTo>
                    <a:lnTo>
                      <a:pt x="106204" y="125254"/>
                    </a:lnTo>
                    <a:lnTo>
                      <a:pt x="129921" y="141732"/>
                    </a:lnTo>
                    <a:lnTo>
                      <a:pt x="84677" y="144875"/>
                    </a:lnTo>
                    <a:lnTo>
                      <a:pt x="36195" y="158496"/>
                    </a:lnTo>
                    <a:lnTo>
                      <a:pt x="55721" y="174117"/>
                    </a:lnTo>
                    <a:lnTo>
                      <a:pt x="113157" y="179546"/>
                    </a:lnTo>
                    <a:lnTo>
                      <a:pt x="135065" y="213836"/>
                    </a:lnTo>
                    <a:lnTo>
                      <a:pt x="210598" y="200596"/>
                    </a:lnTo>
                    <a:lnTo>
                      <a:pt x="246507" y="187357"/>
                    </a:lnTo>
                    <a:lnTo>
                      <a:pt x="265271" y="172021"/>
                    </a:lnTo>
                    <a:lnTo>
                      <a:pt x="304228" y="194977"/>
                    </a:lnTo>
                    <a:lnTo>
                      <a:pt x="353854" y="200120"/>
                    </a:lnTo>
                    <a:lnTo>
                      <a:pt x="364331" y="181165"/>
                    </a:lnTo>
                    <a:lnTo>
                      <a:pt x="362236" y="159544"/>
                    </a:lnTo>
                    <a:lnTo>
                      <a:pt x="393668" y="171164"/>
                    </a:lnTo>
                    <a:lnTo>
                      <a:pt x="397478" y="14487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42" name="Google Shape;342;p19"/>
              <p:cNvSpPr/>
              <p:nvPr/>
            </p:nvSpPr>
            <p:spPr>
              <a:xfrm>
                <a:off x="5135308" y="2637059"/>
                <a:ext cx="219932" cy="160401"/>
              </a:xfrm>
              <a:custGeom>
                <a:rect b="b" l="l" r="r" t="t"/>
                <a:pathLst>
                  <a:path extrusionOk="0" h="160401" w="219932">
                    <a:moveTo>
                      <a:pt x="54769" y="160401"/>
                    </a:moveTo>
                    <a:lnTo>
                      <a:pt x="111633" y="142494"/>
                    </a:lnTo>
                    <a:lnTo>
                      <a:pt x="117538" y="96774"/>
                    </a:lnTo>
                    <a:lnTo>
                      <a:pt x="130397" y="90678"/>
                    </a:lnTo>
                    <a:lnTo>
                      <a:pt x="139732" y="74105"/>
                    </a:lnTo>
                    <a:lnTo>
                      <a:pt x="219932" y="41148"/>
                    </a:lnTo>
                    <a:lnTo>
                      <a:pt x="181070" y="12573"/>
                    </a:lnTo>
                    <a:lnTo>
                      <a:pt x="138113" y="29337"/>
                    </a:lnTo>
                    <a:lnTo>
                      <a:pt x="90583" y="0"/>
                    </a:lnTo>
                    <a:lnTo>
                      <a:pt x="28670" y="9334"/>
                    </a:lnTo>
                    <a:lnTo>
                      <a:pt x="42863" y="36576"/>
                    </a:lnTo>
                    <a:lnTo>
                      <a:pt x="30766" y="68390"/>
                    </a:lnTo>
                    <a:lnTo>
                      <a:pt x="18097" y="74486"/>
                    </a:lnTo>
                    <a:lnTo>
                      <a:pt x="17145" y="92678"/>
                    </a:lnTo>
                    <a:lnTo>
                      <a:pt x="0" y="113729"/>
                    </a:lnTo>
                    <a:lnTo>
                      <a:pt x="36481" y="126968"/>
                    </a:lnTo>
                    <a:lnTo>
                      <a:pt x="54769" y="16040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43" name="Google Shape;343;p19"/>
              <p:cNvSpPr/>
              <p:nvPr/>
            </p:nvSpPr>
            <p:spPr>
              <a:xfrm>
                <a:off x="5643562" y="2661538"/>
                <a:ext cx="133445" cy="125348"/>
              </a:xfrm>
              <a:custGeom>
                <a:rect b="b" l="l" r="r" t="t"/>
                <a:pathLst>
                  <a:path extrusionOk="0" h="125348" w="133445">
                    <a:moveTo>
                      <a:pt x="117919" y="45911"/>
                    </a:moveTo>
                    <a:lnTo>
                      <a:pt x="91535" y="44387"/>
                    </a:lnTo>
                    <a:lnTo>
                      <a:pt x="122015" y="8096"/>
                    </a:lnTo>
                    <a:lnTo>
                      <a:pt x="107442" y="1524"/>
                    </a:lnTo>
                    <a:lnTo>
                      <a:pt x="77057" y="12478"/>
                    </a:lnTo>
                    <a:lnTo>
                      <a:pt x="59341" y="0"/>
                    </a:lnTo>
                    <a:lnTo>
                      <a:pt x="51721" y="42005"/>
                    </a:lnTo>
                    <a:lnTo>
                      <a:pt x="36481" y="59150"/>
                    </a:lnTo>
                    <a:lnTo>
                      <a:pt x="9716" y="40481"/>
                    </a:lnTo>
                    <a:lnTo>
                      <a:pt x="0" y="57626"/>
                    </a:lnTo>
                    <a:lnTo>
                      <a:pt x="20574" y="77057"/>
                    </a:lnTo>
                    <a:lnTo>
                      <a:pt x="45148" y="82487"/>
                    </a:lnTo>
                    <a:lnTo>
                      <a:pt x="87154" y="125349"/>
                    </a:lnTo>
                    <a:lnTo>
                      <a:pt x="100679" y="114395"/>
                    </a:lnTo>
                    <a:lnTo>
                      <a:pt x="95536" y="91440"/>
                    </a:lnTo>
                    <a:lnTo>
                      <a:pt x="113919" y="108966"/>
                    </a:lnTo>
                    <a:lnTo>
                      <a:pt x="133445" y="99632"/>
                    </a:lnTo>
                    <a:lnTo>
                      <a:pt x="117919" y="4591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44" name="Google Shape;344;p19"/>
              <p:cNvSpPr/>
              <p:nvPr/>
            </p:nvSpPr>
            <p:spPr>
              <a:xfrm>
                <a:off x="6287928" y="2151475"/>
                <a:ext cx="1322165" cy="1072514"/>
              </a:xfrm>
              <a:custGeom>
                <a:rect b="b" l="l" r="r" t="t"/>
                <a:pathLst>
                  <a:path extrusionOk="0" h="1072514" w="1322165">
                    <a:moveTo>
                      <a:pt x="1106138" y="687705"/>
                    </a:moveTo>
                    <a:lnTo>
                      <a:pt x="1038130" y="675132"/>
                    </a:lnTo>
                    <a:lnTo>
                      <a:pt x="990314" y="696944"/>
                    </a:lnTo>
                    <a:lnTo>
                      <a:pt x="965359" y="691229"/>
                    </a:lnTo>
                    <a:lnTo>
                      <a:pt x="995077" y="673608"/>
                    </a:lnTo>
                    <a:lnTo>
                      <a:pt x="1026224" y="641223"/>
                    </a:lnTo>
                    <a:lnTo>
                      <a:pt x="1003744" y="622173"/>
                    </a:lnTo>
                    <a:lnTo>
                      <a:pt x="1029462" y="623030"/>
                    </a:lnTo>
                    <a:lnTo>
                      <a:pt x="1051179" y="631508"/>
                    </a:lnTo>
                    <a:lnTo>
                      <a:pt x="1064324" y="651034"/>
                    </a:lnTo>
                    <a:lnTo>
                      <a:pt x="1117664" y="672846"/>
                    </a:lnTo>
                    <a:lnTo>
                      <a:pt x="1110520" y="613601"/>
                    </a:lnTo>
                    <a:lnTo>
                      <a:pt x="1086898" y="613601"/>
                    </a:lnTo>
                    <a:lnTo>
                      <a:pt x="1096613" y="601028"/>
                    </a:lnTo>
                    <a:lnTo>
                      <a:pt x="1052227" y="581692"/>
                    </a:lnTo>
                    <a:lnTo>
                      <a:pt x="1031272" y="582454"/>
                    </a:lnTo>
                    <a:lnTo>
                      <a:pt x="1016889" y="551212"/>
                    </a:lnTo>
                    <a:lnTo>
                      <a:pt x="1056989" y="528066"/>
                    </a:lnTo>
                    <a:lnTo>
                      <a:pt x="1099661" y="542735"/>
                    </a:lnTo>
                    <a:lnTo>
                      <a:pt x="1140905" y="533400"/>
                    </a:lnTo>
                    <a:lnTo>
                      <a:pt x="1112234" y="524066"/>
                    </a:lnTo>
                    <a:lnTo>
                      <a:pt x="1097852" y="504539"/>
                    </a:lnTo>
                    <a:lnTo>
                      <a:pt x="1158621" y="496824"/>
                    </a:lnTo>
                    <a:lnTo>
                      <a:pt x="1173766" y="485108"/>
                    </a:lnTo>
                    <a:lnTo>
                      <a:pt x="1137952" y="457867"/>
                    </a:lnTo>
                    <a:lnTo>
                      <a:pt x="1113758" y="463296"/>
                    </a:lnTo>
                    <a:lnTo>
                      <a:pt x="1098899" y="453200"/>
                    </a:lnTo>
                    <a:lnTo>
                      <a:pt x="1102900" y="425768"/>
                    </a:lnTo>
                    <a:lnTo>
                      <a:pt x="1149191" y="441293"/>
                    </a:lnTo>
                    <a:lnTo>
                      <a:pt x="1166241" y="438150"/>
                    </a:lnTo>
                    <a:lnTo>
                      <a:pt x="1159002" y="407956"/>
                    </a:lnTo>
                    <a:lnTo>
                      <a:pt x="1115187" y="403289"/>
                    </a:lnTo>
                    <a:lnTo>
                      <a:pt x="1098137" y="375285"/>
                    </a:lnTo>
                    <a:lnTo>
                      <a:pt x="1130332" y="368237"/>
                    </a:lnTo>
                    <a:lnTo>
                      <a:pt x="1185386" y="379952"/>
                    </a:lnTo>
                    <a:lnTo>
                      <a:pt x="1192625" y="369761"/>
                    </a:lnTo>
                    <a:lnTo>
                      <a:pt x="1167670" y="331661"/>
                    </a:lnTo>
                    <a:lnTo>
                      <a:pt x="1132904" y="319945"/>
                    </a:lnTo>
                    <a:lnTo>
                      <a:pt x="1107567" y="335566"/>
                    </a:lnTo>
                    <a:lnTo>
                      <a:pt x="1126046" y="282607"/>
                    </a:lnTo>
                    <a:lnTo>
                      <a:pt x="1171575" y="272891"/>
                    </a:lnTo>
                    <a:lnTo>
                      <a:pt x="1159669" y="251079"/>
                    </a:lnTo>
                    <a:lnTo>
                      <a:pt x="1190435" y="247174"/>
                    </a:lnTo>
                    <a:lnTo>
                      <a:pt x="1207103" y="233172"/>
                    </a:lnTo>
                    <a:lnTo>
                      <a:pt x="1167289" y="229076"/>
                    </a:lnTo>
                    <a:lnTo>
                      <a:pt x="1144524" y="238220"/>
                    </a:lnTo>
                    <a:lnTo>
                      <a:pt x="1139761" y="220885"/>
                    </a:lnTo>
                    <a:lnTo>
                      <a:pt x="1158240" y="209360"/>
                    </a:lnTo>
                    <a:lnTo>
                      <a:pt x="1214342" y="212503"/>
                    </a:lnTo>
                    <a:lnTo>
                      <a:pt x="1236059" y="195739"/>
                    </a:lnTo>
                    <a:lnTo>
                      <a:pt x="1183196" y="192596"/>
                    </a:lnTo>
                    <a:lnTo>
                      <a:pt x="1196626" y="175832"/>
                    </a:lnTo>
                    <a:lnTo>
                      <a:pt x="1267111" y="169545"/>
                    </a:lnTo>
                    <a:lnTo>
                      <a:pt x="1322165" y="126683"/>
                    </a:lnTo>
                    <a:lnTo>
                      <a:pt x="1265396" y="106775"/>
                    </a:lnTo>
                    <a:lnTo>
                      <a:pt x="1205960" y="109919"/>
                    </a:lnTo>
                    <a:lnTo>
                      <a:pt x="1189768" y="137160"/>
                    </a:lnTo>
                    <a:lnTo>
                      <a:pt x="1153192" y="121444"/>
                    </a:lnTo>
                    <a:lnTo>
                      <a:pt x="1120902" y="141065"/>
                    </a:lnTo>
                    <a:lnTo>
                      <a:pt x="1095375" y="160496"/>
                    </a:lnTo>
                    <a:lnTo>
                      <a:pt x="1103567" y="126397"/>
                    </a:lnTo>
                    <a:lnTo>
                      <a:pt x="1101852" y="96298"/>
                    </a:lnTo>
                    <a:lnTo>
                      <a:pt x="1066705" y="102584"/>
                    </a:lnTo>
                    <a:lnTo>
                      <a:pt x="1060133" y="120396"/>
                    </a:lnTo>
                    <a:lnTo>
                      <a:pt x="997649" y="142304"/>
                    </a:lnTo>
                    <a:lnTo>
                      <a:pt x="986695" y="132969"/>
                    </a:lnTo>
                    <a:lnTo>
                      <a:pt x="1012889" y="111538"/>
                    </a:lnTo>
                    <a:lnTo>
                      <a:pt x="940784" y="105728"/>
                    </a:lnTo>
                    <a:lnTo>
                      <a:pt x="967454" y="81820"/>
                    </a:lnTo>
                    <a:lnTo>
                      <a:pt x="1040321" y="90488"/>
                    </a:lnTo>
                    <a:lnTo>
                      <a:pt x="1123188" y="63818"/>
                    </a:lnTo>
                    <a:lnTo>
                      <a:pt x="1078230" y="48101"/>
                    </a:lnTo>
                    <a:lnTo>
                      <a:pt x="1023652" y="53340"/>
                    </a:lnTo>
                    <a:lnTo>
                      <a:pt x="1039463" y="34004"/>
                    </a:lnTo>
                    <a:lnTo>
                      <a:pt x="1001554" y="29337"/>
                    </a:lnTo>
                    <a:lnTo>
                      <a:pt x="963549" y="25336"/>
                    </a:lnTo>
                    <a:lnTo>
                      <a:pt x="950881" y="5239"/>
                    </a:lnTo>
                    <a:lnTo>
                      <a:pt x="886111" y="0"/>
                    </a:lnTo>
                    <a:lnTo>
                      <a:pt x="777716" y="1619"/>
                    </a:lnTo>
                    <a:lnTo>
                      <a:pt x="765334" y="15716"/>
                    </a:lnTo>
                    <a:lnTo>
                      <a:pt x="742474" y="11525"/>
                    </a:lnTo>
                    <a:lnTo>
                      <a:pt x="658940" y="14764"/>
                    </a:lnTo>
                    <a:lnTo>
                      <a:pt x="654939" y="25241"/>
                    </a:lnTo>
                    <a:lnTo>
                      <a:pt x="601885" y="18002"/>
                    </a:lnTo>
                    <a:lnTo>
                      <a:pt x="584835" y="37719"/>
                    </a:lnTo>
                    <a:lnTo>
                      <a:pt x="598551" y="48101"/>
                    </a:lnTo>
                    <a:lnTo>
                      <a:pt x="671227" y="48101"/>
                    </a:lnTo>
                    <a:lnTo>
                      <a:pt x="710660" y="57912"/>
                    </a:lnTo>
                    <a:lnTo>
                      <a:pt x="720757" y="78486"/>
                    </a:lnTo>
                    <a:lnTo>
                      <a:pt x="686943" y="70199"/>
                    </a:lnTo>
                    <a:lnTo>
                      <a:pt x="680466" y="85058"/>
                    </a:lnTo>
                    <a:lnTo>
                      <a:pt x="657130" y="68294"/>
                    </a:lnTo>
                    <a:lnTo>
                      <a:pt x="600742" y="67056"/>
                    </a:lnTo>
                    <a:lnTo>
                      <a:pt x="616934" y="117253"/>
                    </a:lnTo>
                    <a:lnTo>
                      <a:pt x="552545" y="91059"/>
                    </a:lnTo>
                    <a:lnTo>
                      <a:pt x="522160" y="73247"/>
                    </a:lnTo>
                    <a:lnTo>
                      <a:pt x="476155" y="71152"/>
                    </a:lnTo>
                    <a:lnTo>
                      <a:pt x="512731" y="106775"/>
                    </a:lnTo>
                    <a:lnTo>
                      <a:pt x="469201" y="107537"/>
                    </a:lnTo>
                    <a:lnTo>
                      <a:pt x="437483" y="99441"/>
                    </a:lnTo>
                    <a:lnTo>
                      <a:pt x="421576" y="131826"/>
                    </a:lnTo>
                    <a:lnTo>
                      <a:pt x="403860" y="78486"/>
                    </a:lnTo>
                    <a:lnTo>
                      <a:pt x="303943" y="101441"/>
                    </a:lnTo>
                    <a:lnTo>
                      <a:pt x="317945" y="122206"/>
                    </a:lnTo>
                    <a:lnTo>
                      <a:pt x="360902" y="146399"/>
                    </a:lnTo>
                    <a:lnTo>
                      <a:pt x="304514" y="147161"/>
                    </a:lnTo>
                    <a:lnTo>
                      <a:pt x="276796" y="114967"/>
                    </a:lnTo>
                    <a:lnTo>
                      <a:pt x="260509" y="157067"/>
                    </a:lnTo>
                    <a:lnTo>
                      <a:pt x="221837" y="149733"/>
                    </a:lnTo>
                    <a:lnTo>
                      <a:pt x="202025" y="155829"/>
                    </a:lnTo>
                    <a:lnTo>
                      <a:pt x="120872" y="206216"/>
                    </a:lnTo>
                    <a:lnTo>
                      <a:pt x="130302" y="224981"/>
                    </a:lnTo>
                    <a:lnTo>
                      <a:pt x="168592" y="220885"/>
                    </a:lnTo>
                    <a:lnTo>
                      <a:pt x="201168" y="217742"/>
                    </a:lnTo>
                    <a:lnTo>
                      <a:pt x="157448" y="267843"/>
                    </a:lnTo>
                    <a:lnTo>
                      <a:pt x="85154" y="266414"/>
                    </a:lnTo>
                    <a:lnTo>
                      <a:pt x="92678" y="281750"/>
                    </a:lnTo>
                    <a:lnTo>
                      <a:pt x="9049" y="297371"/>
                    </a:lnTo>
                    <a:lnTo>
                      <a:pt x="0" y="313754"/>
                    </a:lnTo>
                    <a:lnTo>
                      <a:pt x="68771" y="330327"/>
                    </a:lnTo>
                    <a:lnTo>
                      <a:pt x="68866" y="343472"/>
                    </a:lnTo>
                    <a:lnTo>
                      <a:pt x="84011" y="346424"/>
                    </a:lnTo>
                    <a:lnTo>
                      <a:pt x="138589" y="334042"/>
                    </a:lnTo>
                    <a:lnTo>
                      <a:pt x="151638" y="344138"/>
                    </a:lnTo>
                    <a:lnTo>
                      <a:pt x="144399" y="367951"/>
                    </a:lnTo>
                    <a:lnTo>
                      <a:pt x="62960" y="361664"/>
                    </a:lnTo>
                    <a:lnTo>
                      <a:pt x="42291" y="371285"/>
                    </a:lnTo>
                    <a:lnTo>
                      <a:pt x="66199" y="383572"/>
                    </a:lnTo>
                    <a:lnTo>
                      <a:pt x="107442" y="386620"/>
                    </a:lnTo>
                    <a:lnTo>
                      <a:pt x="74581" y="399860"/>
                    </a:lnTo>
                    <a:lnTo>
                      <a:pt x="98774" y="419576"/>
                    </a:lnTo>
                    <a:lnTo>
                      <a:pt x="130588" y="411004"/>
                    </a:lnTo>
                    <a:lnTo>
                      <a:pt x="142970" y="421577"/>
                    </a:lnTo>
                    <a:lnTo>
                      <a:pt x="159925" y="411004"/>
                    </a:lnTo>
                    <a:lnTo>
                      <a:pt x="173069" y="421577"/>
                    </a:lnTo>
                    <a:lnTo>
                      <a:pt x="188881" y="403003"/>
                    </a:lnTo>
                    <a:lnTo>
                      <a:pt x="264890" y="407194"/>
                    </a:lnTo>
                    <a:lnTo>
                      <a:pt x="318040" y="427482"/>
                    </a:lnTo>
                    <a:lnTo>
                      <a:pt x="311563" y="444627"/>
                    </a:lnTo>
                    <a:lnTo>
                      <a:pt x="365855" y="481965"/>
                    </a:lnTo>
                    <a:lnTo>
                      <a:pt x="368332" y="524066"/>
                    </a:lnTo>
                    <a:lnTo>
                      <a:pt x="390049" y="537305"/>
                    </a:lnTo>
                    <a:lnTo>
                      <a:pt x="376333" y="564547"/>
                    </a:lnTo>
                    <a:lnTo>
                      <a:pt x="397764" y="576739"/>
                    </a:lnTo>
                    <a:lnTo>
                      <a:pt x="380809" y="590074"/>
                    </a:lnTo>
                    <a:lnTo>
                      <a:pt x="395288" y="600266"/>
                    </a:lnTo>
                    <a:lnTo>
                      <a:pt x="386429" y="612077"/>
                    </a:lnTo>
                    <a:lnTo>
                      <a:pt x="372332" y="615982"/>
                    </a:lnTo>
                    <a:lnTo>
                      <a:pt x="385000" y="629984"/>
                    </a:lnTo>
                    <a:lnTo>
                      <a:pt x="407099" y="627698"/>
                    </a:lnTo>
                    <a:lnTo>
                      <a:pt x="428816" y="601218"/>
                    </a:lnTo>
                    <a:lnTo>
                      <a:pt x="442722" y="627793"/>
                    </a:lnTo>
                    <a:lnTo>
                      <a:pt x="471107" y="625316"/>
                    </a:lnTo>
                    <a:lnTo>
                      <a:pt x="479489" y="649415"/>
                    </a:lnTo>
                    <a:lnTo>
                      <a:pt x="489871" y="670465"/>
                    </a:lnTo>
                    <a:lnTo>
                      <a:pt x="475107" y="676656"/>
                    </a:lnTo>
                    <a:lnTo>
                      <a:pt x="437198" y="656558"/>
                    </a:lnTo>
                    <a:lnTo>
                      <a:pt x="410337" y="655701"/>
                    </a:lnTo>
                    <a:lnTo>
                      <a:pt x="399859" y="664274"/>
                    </a:lnTo>
                    <a:lnTo>
                      <a:pt x="450151" y="693134"/>
                    </a:lnTo>
                    <a:lnTo>
                      <a:pt x="495681" y="694373"/>
                    </a:lnTo>
                    <a:lnTo>
                      <a:pt x="485966" y="739331"/>
                    </a:lnTo>
                    <a:lnTo>
                      <a:pt x="453200" y="731711"/>
                    </a:lnTo>
                    <a:lnTo>
                      <a:pt x="424720" y="779812"/>
                    </a:lnTo>
                    <a:lnTo>
                      <a:pt x="448151" y="787051"/>
                    </a:lnTo>
                    <a:lnTo>
                      <a:pt x="414338" y="806387"/>
                    </a:lnTo>
                    <a:lnTo>
                      <a:pt x="425196" y="847439"/>
                    </a:lnTo>
                    <a:lnTo>
                      <a:pt x="441769" y="865442"/>
                    </a:lnTo>
                    <a:lnTo>
                      <a:pt x="463867" y="858203"/>
                    </a:lnTo>
                    <a:lnTo>
                      <a:pt x="449294" y="884396"/>
                    </a:lnTo>
                    <a:lnTo>
                      <a:pt x="457009" y="915162"/>
                    </a:lnTo>
                    <a:lnTo>
                      <a:pt x="483680" y="911543"/>
                    </a:lnTo>
                    <a:lnTo>
                      <a:pt x="475107" y="946214"/>
                    </a:lnTo>
                    <a:lnTo>
                      <a:pt x="507683" y="998696"/>
                    </a:lnTo>
                    <a:lnTo>
                      <a:pt x="532924" y="1003744"/>
                    </a:lnTo>
                    <a:lnTo>
                      <a:pt x="538734" y="1043559"/>
                    </a:lnTo>
                    <a:lnTo>
                      <a:pt x="573881" y="1049560"/>
                    </a:lnTo>
                    <a:lnTo>
                      <a:pt x="597503" y="1036796"/>
                    </a:lnTo>
                    <a:lnTo>
                      <a:pt x="606457" y="1072515"/>
                    </a:lnTo>
                    <a:lnTo>
                      <a:pt x="650176" y="1071372"/>
                    </a:lnTo>
                    <a:lnTo>
                      <a:pt x="668655" y="1009460"/>
                    </a:lnTo>
                    <a:lnTo>
                      <a:pt x="649129" y="970217"/>
                    </a:lnTo>
                    <a:lnTo>
                      <a:pt x="690753" y="945547"/>
                    </a:lnTo>
                    <a:lnTo>
                      <a:pt x="685324" y="927830"/>
                    </a:lnTo>
                    <a:lnTo>
                      <a:pt x="706279" y="934117"/>
                    </a:lnTo>
                    <a:lnTo>
                      <a:pt x="705231" y="918305"/>
                    </a:lnTo>
                    <a:lnTo>
                      <a:pt x="688372" y="899732"/>
                    </a:lnTo>
                    <a:lnTo>
                      <a:pt x="710470" y="901732"/>
                    </a:lnTo>
                    <a:lnTo>
                      <a:pt x="693325" y="880396"/>
                    </a:lnTo>
                    <a:lnTo>
                      <a:pt x="731615" y="856298"/>
                    </a:lnTo>
                    <a:lnTo>
                      <a:pt x="752856" y="864680"/>
                    </a:lnTo>
                    <a:lnTo>
                      <a:pt x="761333" y="838676"/>
                    </a:lnTo>
                    <a:lnTo>
                      <a:pt x="778288" y="855726"/>
                    </a:lnTo>
                    <a:lnTo>
                      <a:pt x="834009" y="832961"/>
                    </a:lnTo>
                    <a:lnTo>
                      <a:pt x="865156" y="782955"/>
                    </a:lnTo>
                    <a:lnTo>
                      <a:pt x="888301" y="776669"/>
                    </a:lnTo>
                    <a:lnTo>
                      <a:pt x="896017" y="757047"/>
                    </a:lnTo>
                    <a:lnTo>
                      <a:pt x="909352" y="766286"/>
                    </a:lnTo>
                    <a:lnTo>
                      <a:pt x="948023" y="763334"/>
                    </a:lnTo>
                    <a:lnTo>
                      <a:pt x="1029462" y="737997"/>
                    </a:lnTo>
                    <a:lnTo>
                      <a:pt x="1048988" y="716566"/>
                    </a:lnTo>
                    <a:lnTo>
                      <a:pt x="1072134" y="712089"/>
                    </a:lnTo>
                    <a:lnTo>
                      <a:pt x="1106138" y="68770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45" name="Google Shape;345;p19"/>
              <p:cNvSpPr/>
              <p:nvPr/>
            </p:nvSpPr>
            <p:spPr>
              <a:xfrm>
                <a:off x="6828567" y="2209101"/>
                <a:ext cx="48577" cy="30384"/>
              </a:xfrm>
              <a:custGeom>
                <a:rect b="b" l="l" r="r" t="t"/>
                <a:pathLst>
                  <a:path extrusionOk="0" h="30384" w="48577">
                    <a:moveTo>
                      <a:pt x="48578" y="30385"/>
                    </a:moveTo>
                    <a:lnTo>
                      <a:pt x="34766" y="0"/>
                    </a:lnTo>
                    <a:lnTo>
                      <a:pt x="0" y="2095"/>
                    </a:lnTo>
                    <a:lnTo>
                      <a:pt x="18860" y="18859"/>
                    </a:lnTo>
                    <a:lnTo>
                      <a:pt x="48578" y="3038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46" name="Google Shape;346;p19"/>
              <p:cNvSpPr/>
              <p:nvPr/>
            </p:nvSpPr>
            <p:spPr>
              <a:xfrm>
                <a:off x="6714743" y="2211577"/>
                <a:ext cx="36766" cy="30384"/>
              </a:xfrm>
              <a:custGeom>
                <a:rect b="b" l="l" r="r" t="t"/>
                <a:pathLst>
                  <a:path extrusionOk="0" h="30384" w="36766">
                    <a:moveTo>
                      <a:pt x="36766" y="17717"/>
                    </a:moveTo>
                    <a:lnTo>
                      <a:pt x="1714" y="0"/>
                    </a:lnTo>
                    <a:lnTo>
                      <a:pt x="0" y="20955"/>
                    </a:lnTo>
                    <a:lnTo>
                      <a:pt x="32861" y="30385"/>
                    </a:lnTo>
                    <a:lnTo>
                      <a:pt x="36766" y="1771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47" name="Google Shape;347;p19"/>
              <p:cNvSpPr/>
              <p:nvPr/>
            </p:nvSpPr>
            <p:spPr>
              <a:xfrm>
                <a:off x="6290880" y="2487421"/>
                <a:ext cx="44386" cy="25050"/>
              </a:xfrm>
              <a:custGeom>
                <a:rect b="b" l="l" r="r" t="t"/>
                <a:pathLst>
                  <a:path extrusionOk="0" h="25050" w="44386">
                    <a:moveTo>
                      <a:pt x="14097" y="0"/>
                    </a:moveTo>
                    <a:lnTo>
                      <a:pt x="0" y="15811"/>
                    </a:lnTo>
                    <a:lnTo>
                      <a:pt x="23146" y="25051"/>
                    </a:lnTo>
                    <a:lnTo>
                      <a:pt x="44387" y="9239"/>
                    </a:lnTo>
                    <a:lnTo>
                      <a:pt x="14097"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48" name="Google Shape;348;p19"/>
              <p:cNvSpPr/>
              <p:nvPr/>
            </p:nvSpPr>
            <p:spPr>
              <a:xfrm>
                <a:off x="6673595" y="2837465"/>
                <a:ext cx="64198" cy="44386"/>
              </a:xfrm>
              <a:custGeom>
                <a:rect b="b" l="l" r="r" t="t"/>
                <a:pathLst>
                  <a:path extrusionOk="0" h="44386" w="64198">
                    <a:moveTo>
                      <a:pt x="64198" y="29146"/>
                    </a:moveTo>
                    <a:lnTo>
                      <a:pt x="10668" y="0"/>
                    </a:lnTo>
                    <a:lnTo>
                      <a:pt x="0" y="35623"/>
                    </a:lnTo>
                    <a:lnTo>
                      <a:pt x="26575" y="44386"/>
                    </a:lnTo>
                    <a:lnTo>
                      <a:pt x="64198" y="2914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49" name="Google Shape;349;p19"/>
              <p:cNvSpPr/>
              <p:nvPr/>
            </p:nvSpPr>
            <p:spPr>
              <a:xfrm>
                <a:off x="5867590" y="2187575"/>
                <a:ext cx="667702" cy="373189"/>
              </a:xfrm>
              <a:custGeom>
                <a:rect b="b" l="l" r="r" t="t"/>
                <a:pathLst>
                  <a:path extrusionOk="0" h="373189" w="667702">
                    <a:moveTo>
                      <a:pt x="55912" y="97536"/>
                    </a:moveTo>
                    <a:lnTo>
                      <a:pt x="68580" y="107061"/>
                    </a:lnTo>
                    <a:lnTo>
                      <a:pt x="43624" y="116586"/>
                    </a:lnTo>
                    <a:lnTo>
                      <a:pt x="62674" y="133731"/>
                    </a:lnTo>
                    <a:lnTo>
                      <a:pt x="108680" y="146494"/>
                    </a:lnTo>
                    <a:lnTo>
                      <a:pt x="129349" y="133731"/>
                    </a:lnTo>
                    <a:lnTo>
                      <a:pt x="127730" y="146494"/>
                    </a:lnTo>
                    <a:lnTo>
                      <a:pt x="182499" y="146494"/>
                    </a:lnTo>
                    <a:lnTo>
                      <a:pt x="191262" y="136208"/>
                    </a:lnTo>
                    <a:lnTo>
                      <a:pt x="203168" y="146494"/>
                    </a:lnTo>
                    <a:lnTo>
                      <a:pt x="267462" y="140494"/>
                    </a:lnTo>
                    <a:lnTo>
                      <a:pt x="252413" y="154115"/>
                    </a:lnTo>
                    <a:lnTo>
                      <a:pt x="202311" y="166116"/>
                    </a:lnTo>
                    <a:lnTo>
                      <a:pt x="220599" y="184023"/>
                    </a:lnTo>
                    <a:lnTo>
                      <a:pt x="178498" y="168688"/>
                    </a:lnTo>
                    <a:lnTo>
                      <a:pt x="134112" y="165259"/>
                    </a:lnTo>
                    <a:lnTo>
                      <a:pt x="134874" y="184309"/>
                    </a:lnTo>
                    <a:lnTo>
                      <a:pt x="151543" y="192786"/>
                    </a:lnTo>
                    <a:lnTo>
                      <a:pt x="171640" y="227457"/>
                    </a:lnTo>
                    <a:lnTo>
                      <a:pt x="212788" y="230696"/>
                    </a:lnTo>
                    <a:lnTo>
                      <a:pt x="197739" y="243935"/>
                    </a:lnTo>
                    <a:lnTo>
                      <a:pt x="158972" y="243935"/>
                    </a:lnTo>
                    <a:lnTo>
                      <a:pt x="151543" y="233934"/>
                    </a:lnTo>
                    <a:lnTo>
                      <a:pt x="122015" y="243935"/>
                    </a:lnTo>
                    <a:lnTo>
                      <a:pt x="104870" y="266700"/>
                    </a:lnTo>
                    <a:lnTo>
                      <a:pt x="110299" y="273558"/>
                    </a:lnTo>
                    <a:lnTo>
                      <a:pt x="146018" y="281083"/>
                    </a:lnTo>
                    <a:lnTo>
                      <a:pt x="161734" y="300133"/>
                    </a:lnTo>
                    <a:lnTo>
                      <a:pt x="189643" y="305943"/>
                    </a:lnTo>
                    <a:lnTo>
                      <a:pt x="159925" y="317468"/>
                    </a:lnTo>
                    <a:lnTo>
                      <a:pt x="141541" y="313373"/>
                    </a:lnTo>
                    <a:lnTo>
                      <a:pt x="132683" y="294323"/>
                    </a:lnTo>
                    <a:lnTo>
                      <a:pt x="94583" y="294323"/>
                    </a:lnTo>
                    <a:lnTo>
                      <a:pt x="108013" y="317754"/>
                    </a:lnTo>
                    <a:lnTo>
                      <a:pt x="104965" y="329375"/>
                    </a:lnTo>
                    <a:lnTo>
                      <a:pt x="82677" y="329375"/>
                    </a:lnTo>
                    <a:lnTo>
                      <a:pt x="46196" y="347186"/>
                    </a:lnTo>
                    <a:lnTo>
                      <a:pt x="70390" y="361950"/>
                    </a:lnTo>
                    <a:lnTo>
                      <a:pt x="114205" y="361950"/>
                    </a:lnTo>
                    <a:lnTo>
                      <a:pt x="141160" y="373190"/>
                    </a:lnTo>
                    <a:lnTo>
                      <a:pt x="169259" y="369094"/>
                    </a:lnTo>
                    <a:lnTo>
                      <a:pt x="155924" y="354711"/>
                    </a:lnTo>
                    <a:lnTo>
                      <a:pt x="190405" y="359283"/>
                    </a:lnTo>
                    <a:lnTo>
                      <a:pt x="198882" y="365189"/>
                    </a:lnTo>
                    <a:lnTo>
                      <a:pt x="215265" y="365760"/>
                    </a:lnTo>
                    <a:lnTo>
                      <a:pt x="227933" y="353473"/>
                    </a:lnTo>
                    <a:lnTo>
                      <a:pt x="244411" y="356997"/>
                    </a:lnTo>
                    <a:lnTo>
                      <a:pt x="244411" y="373190"/>
                    </a:lnTo>
                    <a:lnTo>
                      <a:pt x="279368" y="363665"/>
                    </a:lnTo>
                    <a:lnTo>
                      <a:pt x="310324" y="346996"/>
                    </a:lnTo>
                    <a:lnTo>
                      <a:pt x="297180" y="330803"/>
                    </a:lnTo>
                    <a:lnTo>
                      <a:pt x="281749" y="342138"/>
                    </a:lnTo>
                    <a:lnTo>
                      <a:pt x="267462" y="338042"/>
                    </a:lnTo>
                    <a:lnTo>
                      <a:pt x="272224" y="325279"/>
                    </a:lnTo>
                    <a:lnTo>
                      <a:pt x="263652" y="312420"/>
                    </a:lnTo>
                    <a:lnTo>
                      <a:pt x="291465" y="310896"/>
                    </a:lnTo>
                    <a:lnTo>
                      <a:pt x="304133" y="299847"/>
                    </a:lnTo>
                    <a:lnTo>
                      <a:pt x="297370" y="281559"/>
                    </a:lnTo>
                    <a:lnTo>
                      <a:pt x="346519" y="281559"/>
                    </a:lnTo>
                    <a:lnTo>
                      <a:pt x="380333" y="243459"/>
                    </a:lnTo>
                    <a:lnTo>
                      <a:pt x="346519" y="235839"/>
                    </a:lnTo>
                    <a:lnTo>
                      <a:pt x="367665" y="224695"/>
                    </a:lnTo>
                    <a:cubicBezTo>
                      <a:pt x="363769" y="220093"/>
                      <a:pt x="359502" y="215824"/>
                      <a:pt x="354901" y="211931"/>
                    </a:cubicBezTo>
                    <a:lnTo>
                      <a:pt x="391382" y="208407"/>
                    </a:lnTo>
                    <a:lnTo>
                      <a:pt x="385096" y="188881"/>
                    </a:lnTo>
                    <a:lnTo>
                      <a:pt x="423196" y="201740"/>
                    </a:lnTo>
                    <a:lnTo>
                      <a:pt x="458248" y="192215"/>
                    </a:lnTo>
                    <a:lnTo>
                      <a:pt x="449485" y="183737"/>
                    </a:lnTo>
                    <a:lnTo>
                      <a:pt x="485965" y="160687"/>
                    </a:lnTo>
                    <a:lnTo>
                      <a:pt x="498729" y="145352"/>
                    </a:lnTo>
                    <a:lnTo>
                      <a:pt x="587502" y="101441"/>
                    </a:lnTo>
                    <a:lnTo>
                      <a:pt x="516826" y="107156"/>
                    </a:lnTo>
                    <a:lnTo>
                      <a:pt x="531971" y="88678"/>
                    </a:lnTo>
                    <a:lnTo>
                      <a:pt x="605790" y="81820"/>
                    </a:lnTo>
                    <a:lnTo>
                      <a:pt x="667702" y="54388"/>
                    </a:lnTo>
                    <a:lnTo>
                      <a:pt x="667702" y="47625"/>
                    </a:lnTo>
                    <a:lnTo>
                      <a:pt x="625602" y="39148"/>
                    </a:lnTo>
                    <a:lnTo>
                      <a:pt x="612934" y="24003"/>
                    </a:lnTo>
                    <a:lnTo>
                      <a:pt x="589883" y="24003"/>
                    </a:lnTo>
                    <a:lnTo>
                      <a:pt x="579596" y="18383"/>
                    </a:lnTo>
                    <a:lnTo>
                      <a:pt x="532733" y="39148"/>
                    </a:lnTo>
                    <a:lnTo>
                      <a:pt x="510540" y="34576"/>
                    </a:lnTo>
                    <a:lnTo>
                      <a:pt x="541401" y="17336"/>
                    </a:lnTo>
                    <a:lnTo>
                      <a:pt x="504158" y="17336"/>
                    </a:lnTo>
                    <a:lnTo>
                      <a:pt x="487489" y="11049"/>
                    </a:lnTo>
                    <a:lnTo>
                      <a:pt x="439102" y="11049"/>
                    </a:lnTo>
                    <a:lnTo>
                      <a:pt x="413480" y="0"/>
                    </a:lnTo>
                    <a:lnTo>
                      <a:pt x="327755" y="3429"/>
                    </a:lnTo>
                    <a:lnTo>
                      <a:pt x="303943" y="21527"/>
                    </a:lnTo>
                    <a:lnTo>
                      <a:pt x="303943" y="17907"/>
                    </a:lnTo>
                    <a:lnTo>
                      <a:pt x="231267" y="17907"/>
                    </a:lnTo>
                    <a:lnTo>
                      <a:pt x="202692" y="40958"/>
                    </a:lnTo>
                    <a:lnTo>
                      <a:pt x="211455" y="56293"/>
                    </a:lnTo>
                    <a:lnTo>
                      <a:pt x="180499" y="56293"/>
                    </a:lnTo>
                    <a:lnTo>
                      <a:pt x="157448" y="44387"/>
                    </a:lnTo>
                    <a:lnTo>
                      <a:pt x="118586" y="46863"/>
                    </a:lnTo>
                    <a:lnTo>
                      <a:pt x="110680" y="56388"/>
                    </a:lnTo>
                    <a:lnTo>
                      <a:pt x="124111" y="71723"/>
                    </a:lnTo>
                    <a:lnTo>
                      <a:pt x="105061" y="76009"/>
                    </a:lnTo>
                    <a:lnTo>
                      <a:pt x="94488" y="63151"/>
                    </a:lnTo>
                    <a:lnTo>
                      <a:pt x="63055" y="64008"/>
                    </a:lnTo>
                    <a:lnTo>
                      <a:pt x="53530" y="76009"/>
                    </a:lnTo>
                    <a:lnTo>
                      <a:pt x="38100" y="68294"/>
                    </a:lnTo>
                    <a:lnTo>
                      <a:pt x="0" y="86201"/>
                    </a:lnTo>
                    <a:lnTo>
                      <a:pt x="20669" y="9763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50" name="Google Shape;350;p19"/>
              <p:cNvSpPr/>
              <p:nvPr/>
            </p:nvSpPr>
            <p:spPr>
              <a:xfrm>
                <a:off x="5777007" y="2294731"/>
                <a:ext cx="232124" cy="166211"/>
              </a:xfrm>
              <a:custGeom>
                <a:rect b="b" l="l" r="r" t="t"/>
                <a:pathLst>
                  <a:path extrusionOk="0" h="166211" w="232124">
                    <a:moveTo>
                      <a:pt x="75152" y="107252"/>
                    </a:moveTo>
                    <a:lnTo>
                      <a:pt x="102965" y="118015"/>
                    </a:lnTo>
                    <a:lnTo>
                      <a:pt x="60579" y="121063"/>
                    </a:lnTo>
                    <a:lnTo>
                      <a:pt x="50863" y="130207"/>
                    </a:lnTo>
                    <a:lnTo>
                      <a:pt x="64008" y="148019"/>
                    </a:lnTo>
                    <a:lnTo>
                      <a:pt x="93726" y="148019"/>
                    </a:lnTo>
                    <a:lnTo>
                      <a:pt x="80105" y="155162"/>
                    </a:lnTo>
                    <a:lnTo>
                      <a:pt x="97917" y="166211"/>
                    </a:lnTo>
                    <a:lnTo>
                      <a:pt x="132874" y="166211"/>
                    </a:lnTo>
                    <a:lnTo>
                      <a:pt x="137160" y="148876"/>
                    </a:lnTo>
                    <a:lnTo>
                      <a:pt x="152400" y="166211"/>
                    </a:lnTo>
                    <a:lnTo>
                      <a:pt x="172117" y="166211"/>
                    </a:lnTo>
                    <a:lnTo>
                      <a:pt x="174117" y="136684"/>
                    </a:lnTo>
                    <a:lnTo>
                      <a:pt x="232124" y="116681"/>
                    </a:lnTo>
                    <a:lnTo>
                      <a:pt x="225171" y="100679"/>
                    </a:lnTo>
                    <a:lnTo>
                      <a:pt x="185071" y="100679"/>
                    </a:lnTo>
                    <a:lnTo>
                      <a:pt x="192691" y="83439"/>
                    </a:lnTo>
                    <a:lnTo>
                      <a:pt x="174117" y="62865"/>
                    </a:lnTo>
                    <a:lnTo>
                      <a:pt x="153353" y="69723"/>
                    </a:lnTo>
                    <a:lnTo>
                      <a:pt x="148019" y="51435"/>
                    </a:lnTo>
                    <a:lnTo>
                      <a:pt x="108680" y="44577"/>
                    </a:lnTo>
                    <a:lnTo>
                      <a:pt x="77819" y="3429"/>
                    </a:lnTo>
                    <a:lnTo>
                      <a:pt x="50959" y="0"/>
                    </a:lnTo>
                    <a:lnTo>
                      <a:pt x="45149" y="12954"/>
                    </a:lnTo>
                    <a:lnTo>
                      <a:pt x="24765" y="19050"/>
                    </a:lnTo>
                    <a:lnTo>
                      <a:pt x="0" y="52864"/>
                    </a:lnTo>
                    <a:lnTo>
                      <a:pt x="30290" y="67437"/>
                    </a:lnTo>
                    <a:lnTo>
                      <a:pt x="0" y="69723"/>
                    </a:lnTo>
                    <a:lnTo>
                      <a:pt x="0" y="86582"/>
                    </a:lnTo>
                    <a:lnTo>
                      <a:pt x="30290" y="111157"/>
                    </a:lnTo>
                    <a:lnTo>
                      <a:pt x="75152" y="10725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51" name="Google Shape;351;p19"/>
              <p:cNvSpPr/>
              <p:nvPr/>
            </p:nvSpPr>
            <p:spPr>
              <a:xfrm>
                <a:off x="5766529" y="2519997"/>
                <a:ext cx="378428" cy="118967"/>
              </a:xfrm>
              <a:custGeom>
                <a:rect b="b" l="l" r="r" t="t"/>
                <a:pathLst>
                  <a:path extrusionOk="0" h="118967" w="378428">
                    <a:moveTo>
                      <a:pt x="28575" y="37814"/>
                    </a:moveTo>
                    <a:cubicBezTo>
                      <a:pt x="31337" y="38481"/>
                      <a:pt x="58769" y="41529"/>
                      <a:pt x="58769" y="41529"/>
                    </a:cubicBezTo>
                    <a:lnTo>
                      <a:pt x="79153" y="38005"/>
                    </a:lnTo>
                    <a:lnTo>
                      <a:pt x="97441" y="67627"/>
                    </a:lnTo>
                    <a:lnTo>
                      <a:pt x="93059" y="76105"/>
                    </a:lnTo>
                    <a:lnTo>
                      <a:pt x="88963" y="95155"/>
                    </a:lnTo>
                    <a:lnTo>
                      <a:pt x="110871" y="118967"/>
                    </a:lnTo>
                    <a:lnTo>
                      <a:pt x="124396" y="106966"/>
                    </a:lnTo>
                    <a:lnTo>
                      <a:pt x="134684" y="118967"/>
                    </a:lnTo>
                    <a:lnTo>
                      <a:pt x="157829" y="114681"/>
                    </a:lnTo>
                    <a:lnTo>
                      <a:pt x="183166" y="105156"/>
                    </a:lnTo>
                    <a:lnTo>
                      <a:pt x="179165" y="118872"/>
                    </a:lnTo>
                    <a:lnTo>
                      <a:pt x="276034" y="118872"/>
                    </a:lnTo>
                    <a:lnTo>
                      <a:pt x="283178" y="105156"/>
                    </a:lnTo>
                    <a:lnTo>
                      <a:pt x="298990" y="118872"/>
                    </a:lnTo>
                    <a:lnTo>
                      <a:pt x="360807" y="118872"/>
                    </a:lnTo>
                    <a:lnTo>
                      <a:pt x="373094" y="104299"/>
                    </a:lnTo>
                    <a:lnTo>
                      <a:pt x="355378" y="94774"/>
                    </a:lnTo>
                    <a:lnTo>
                      <a:pt x="378428" y="77152"/>
                    </a:lnTo>
                    <a:lnTo>
                      <a:pt x="339090" y="67627"/>
                    </a:lnTo>
                    <a:lnTo>
                      <a:pt x="339090" y="57150"/>
                    </a:lnTo>
                    <a:lnTo>
                      <a:pt x="300990" y="67913"/>
                    </a:lnTo>
                    <a:lnTo>
                      <a:pt x="275749" y="57150"/>
                    </a:lnTo>
                    <a:lnTo>
                      <a:pt x="224409" y="77152"/>
                    </a:lnTo>
                    <a:lnTo>
                      <a:pt x="200311" y="67627"/>
                    </a:lnTo>
                    <a:lnTo>
                      <a:pt x="171259" y="76486"/>
                    </a:lnTo>
                    <a:lnTo>
                      <a:pt x="143923" y="56864"/>
                    </a:lnTo>
                    <a:lnTo>
                      <a:pt x="133540" y="39910"/>
                    </a:lnTo>
                    <a:lnTo>
                      <a:pt x="152590" y="36766"/>
                    </a:lnTo>
                    <a:lnTo>
                      <a:pt x="122777" y="22860"/>
                    </a:lnTo>
                    <a:lnTo>
                      <a:pt x="81915" y="22860"/>
                    </a:lnTo>
                    <a:lnTo>
                      <a:pt x="68866" y="11335"/>
                    </a:lnTo>
                    <a:lnTo>
                      <a:pt x="28575" y="0"/>
                    </a:lnTo>
                    <a:lnTo>
                      <a:pt x="0" y="7334"/>
                    </a:lnTo>
                    <a:cubicBezTo>
                      <a:pt x="8906" y="18056"/>
                      <a:pt x="18450" y="28234"/>
                      <a:pt x="28575" y="37814"/>
                    </a:cubicBez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52" name="Google Shape;352;p19"/>
              <p:cNvSpPr/>
              <p:nvPr/>
            </p:nvSpPr>
            <p:spPr>
              <a:xfrm>
                <a:off x="5202840" y="2493232"/>
                <a:ext cx="165830" cy="81819"/>
              </a:xfrm>
              <a:custGeom>
                <a:rect b="b" l="l" r="r" t="t"/>
                <a:pathLst>
                  <a:path extrusionOk="0" h="81819" w="165830">
                    <a:moveTo>
                      <a:pt x="47339" y="63151"/>
                    </a:moveTo>
                    <a:lnTo>
                      <a:pt x="58579" y="81820"/>
                    </a:lnTo>
                    <a:lnTo>
                      <a:pt x="76676" y="55340"/>
                    </a:lnTo>
                    <a:lnTo>
                      <a:pt x="113538" y="34290"/>
                    </a:lnTo>
                    <a:lnTo>
                      <a:pt x="123349" y="60770"/>
                    </a:lnTo>
                    <a:lnTo>
                      <a:pt x="139637" y="41339"/>
                    </a:lnTo>
                    <a:lnTo>
                      <a:pt x="165830" y="24765"/>
                    </a:lnTo>
                    <a:lnTo>
                      <a:pt x="143637" y="0"/>
                    </a:lnTo>
                    <a:lnTo>
                      <a:pt x="136398" y="9334"/>
                    </a:lnTo>
                    <a:lnTo>
                      <a:pt x="95155" y="8573"/>
                    </a:lnTo>
                    <a:lnTo>
                      <a:pt x="57150" y="35052"/>
                    </a:lnTo>
                    <a:lnTo>
                      <a:pt x="13335" y="53721"/>
                    </a:lnTo>
                    <a:lnTo>
                      <a:pt x="0" y="68580"/>
                    </a:lnTo>
                    <a:lnTo>
                      <a:pt x="37624" y="77152"/>
                    </a:lnTo>
                    <a:lnTo>
                      <a:pt x="47339" y="6315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53" name="Google Shape;353;p19"/>
              <p:cNvSpPr/>
              <p:nvPr/>
            </p:nvSpPr>
            <p:spPr>
              <a:xfrm>
                <a:off x="5314187" y="2525236"/>
                <a:ext cx="263556" cy="121157"/>
              </a:xfrm>
              <a:custGeom>
                <a:rect b="b" l="l" r="r" t="t"/>
                <a:pathLst>
                  <a:path extrusionOk="0" h="121157" w="263556">
                    <a:moveTo>
                      <a:pt x="173831" y="40291"/>
                    </a:moveTo>
                    <a:lnTo>
                      <a:pt x="165925" y="49816"/>
                    </a:lnTo>
                    <a:lnTo>
                      <a:pt x="179451" y="65722"/>
                    </a:lnTo>
                    <a:lnTo>
                      <a:pt x="131731" y="60579"/>
                    </a:lnTo>
                    <a:lnTo>
                      <a:pt x="110585" y="34195"/>
                    </a:lnTo>
                    <a:lnTo>
                      <a:pt x="84106" y="34195"/>
                    </a:lnTo>
                    <a:lnTo>
                      <a:pt x="78581" y="19621"/>
                    </a:lnTo>
                    <a:lnTo>
                      <a:pt x="41243" y="21336"/>
                    </a:lnTo>
                    <a:lnTo>
                      <a:pt x="52388" y="34195"/>
                    </a:lnTo>
                    <a:lnTo>
                      <a:pt x="27813" y="40291"/>
                    </a:lnTo>
                    <a:lnTo>
                      <a:pt x="17431" y="51721"/>
                    </a:lnTo>
                    <a:lnTo>
                      <a:pt x="30956" y="64865"/>
                    </a:lnTo>
                    <a:lnTo>
                      <a:pt x="4000" y="69914"/>
                    </a:lnTo>
                    <a:lnTo>
                      <a:pt x="0" y="83629"/>
                    </a:lnTo>
                    <a:lnTo>
                      <a:pt x="34957" y="94678"/>
                    </a:lnTo>
                    <a:lnTo>
                      <a:pt x="55531" y="97250"/>
                    </a:lnTo>
                    <a:lnTo>
                      <a:pt x="73628" y="81058"/>
                    </a:lnTo>
                    <a:lnTo>
                      <a:pt x="105537" y="92107"/>
                    </a:lnTo>
                    <a:lnTo>
                      <a:pt x="69818" y="111823"/>
                    </a:lnTo>
                    <a:lnTo>
                      <a:pt x="86868" y="121158"/>
                    </a:lnTo>
                    <a:lnTo>
                      <a:pt x="126968" y="121158"/>
                    </a:lnTo>
                    <a:lnTo>
                      <a:pt x="154781" y="101537"/>
                    </a:lnTo>
                    <a:lnTo>
                      <a:pt x="191262" y="92964"/>
                    </a:lnTo>
                    <a:lnTo>
                      <a:pt x="247650" y="92964"/>
                    </a:lnTo>
                    <a:lnTo>
                      <a:pt x="263557" y="51721"/>
                    </a:lnTo>
                    <a:lnTo>
                      <a:pt x="236506" y="40291"/>
                    </a:lnTo>
                    <a:lnTo>
                      <a:pt x="228600" y="58007"/>
                    </a:lnTo>
                    <a:lnTo>
                      <a:pt x="207169" y="40291"/>
                    </a:lnTo>
                    <a:lnTo>
                      <a:pt x="200025" y="8953"/>
                    </a:lnTo>
                    <a:lnTo>
                      <a:pt x="186500" y="0"/>
                    </a:lnTo>
                    <a:lnTo>
                      <a:pt x="159544" y="20479"/>
                    </a:lnTo>
                    <a:lnTo>
                      <a:pt x="173831" y="4029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54" name="Google Shape;354;p19"/>
              <p:cNvSpPr/>
              <p:nvPr/>
            </p:nvSpPr>
            <p:spPr>
              <a:xfrm>
                <a:off x="5790151" y="2653537"/>
                <a:ext cx="124015" cy="88773"/>
              </a:xfrm>
              <a:custGeom>
                <a:rect b="b" l="l" r="r" t="t"/>
                <a:pathLst>
                  <a:path extrusionOk="0" h="88773" w="124015">
                    <a:moveTo>
                      <a:pt x="124016" y="8382"/>
                    </a:moveTo>
                    <a:lnTo>
                      <a:pt x="77152" y="14478"/>
                    </a:lnTo>
                    <a:lnTo>
                      <a:pt x="50863" y="0"/>
                    </a:lnTo>
                    <a:lnTo>
                      <a:pt x="11621" y="8001"/>
                    </a:lnTo>
                    <a:lnTo>
                      <a:pt x="0" y="57626"/>
                    </a:lnTo>
                    <a:lnTo>
                      <a:pt x="17240" y="88773"/>
                    </a:lnTo>
                    <a:lnTo>
                      <a:pt x="41910" y="88773"/>
                    </a:lnTo>
                    <a:lnTo>
                      <a:pt x="35909" y="58293"/>
                    </a:lnTo>
                    <a:lnTo>
                      <a:pt x="80296" y="68104"/>
                    </a:lnTo>
                    <a:lnTo>
                      <a:pt x="124016" y="838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55" name="Google Shape;355;p19"/>
              <p:cNvSpPr/>
              <p:nvPr/>
            </p:nvSpPr>
            <p:spPr>
              <a:xfrm>
                <a:off x="5599651" y="2535332"/>
                <a:ext cx="154781" cy="87534"/>
              </a:xfrm>
              <a:custGeom>
                <a:rect b="b" l="l" r="r" t="t"/>
                <a:pathLst>
                  <a:path extrusionOk="0" h="87534" w="154781">
                    <a:moveTo>
                      <a:pt x="39052" y="21717"/>
                    </a:moveTo>
                    <a:lnTo>
                      <a:pt x="15430" y="3810"/>
                    </a:lnTo>
                    <a:lnTo>
                      <a:pt x="0" y="3810"/>
                    </a:lnTo>
                    <a:lnTo>
                      <a:pt x="13621" y="39719"/>
                    </a:lnTo>
                    <a:lnTo>
                      <a:pt x="39052" y="60674"/>
                    </a:lnTo>
                    <a:lnTo>
                      <a:pt x="67818" y="61341"/>
                    </a:lnTo>
                    <a:lnTo>
                      <a:pt x="101727" y="50483"/>
                    </a:lnTo>
                    <a:lnTo>
                      <a:pt x="91059" y="70295"/>
                    </a:lnTo>
                    <a:lnTo>
                      <a:pt x="96393" y="87535"/>
                    </a:lnTo>
                    <a:lnTo>
                      <a:pt x="150019" y="82487"/>
                    </a:lnTo>
                    <a:lnTo>
                      <a:pt x="145256" y="63913"/>
                    </a:lnTo>
                    <a:lnTo>
                      <a:pt x="154781" y="44196"/>
                    </a:lnTo>
                    <a:lnTo>
                      <a:pt x="152400" y="6953"/>
                    </a:lnTo>
                    <a:lnTo>
                      <a:pt x="127921" y="0"/>
                    </a:lnTo>
                    <a:lnTo>
                      <a:pt x="120205" y="13335"/>
                    </a:lnTo>
                    <a:lnTo>
                      <a:pt x="107728" y="4382"/>
                    </a:lnTo>
                    <a:lnTo>
                      <a:pt x="89249" y="4382"/>
                    </a:lnTo>
                    <a:lnTo>
                      <a:pt x="89821" y="24860"/>
                    </a:lnTo>
                    <a:lnTo>
                      <a:pt x="70295" y="11430"/>
                    </a:lnTo>
                    <a:lnTo>
                      <a:pt x="55912" y="12097"/>
                    </a:lnTo>
                    <a:lnTo>
                      <a:pt x="64294" y="33814"/>
                    </a:lnTo>
                    <a:lnTo>
                      <a:pt x="58293" y="42386"/>
                    </a:lnTo>
                    <a:lnTo>
                      <a:pt x="39052" y="2171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56" name="Google Shape;356;p19"/>
              <p:cNvSpPr/>
              <p:nvPr/>
            </p:nvSpPr>
            <p:spPr>
              <a:xfrm>
                <a:off x="5777007" y="2593435"/>
                <a:ext cx="60579" cy="40290"/>
              </a:xfrm>
              <a:custGeom>
                <a:rect b="b" l="l" r="r" t="t"/>
                <a:pathLst>
                  <a:path extrusionOk="0" h="40290" w="60579">
                    <a:moveTo>
                      <a:pt x="50959" y="40291"/>
                    </a:moveTo>
                    <a:lnTo>
                      <a:pt x="60579" y="9525"/>
                    </a:lnTo>
                    <a:lnTo>
                      <a:pt x="43244" y="0"/>
                    </a:lnTo>
                    <a:lnTo>
                      <a:pt x="18955" y="0"/>
                    </a:lnTo>
                    <a:lnTo>
                      <a:pt x="0" y="19812"/>
                    </a:lnTo>
                    <a:lnTo>
                      <a:pt x="24765" y="39243"/>
                    </a:lnTo>
                    <a:lnTo>
                      <a:pt x="50959" y="4029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57" name="Google Shape;357;p19"/>
              <p:cNvSpPr/>
              <p:nvPr/>
            </p:nvSpPr>
            <p:spPr>
              <a:xfrm>
                <a:off x="5567076" y="2405888"/>
                <a:ext cx="143160" cy="75438"/>
              </a:xfrm>
              <a:custGeom>
                <a:rect b="b" l="l" r="r" t="t"/>
                <a:pathLst>
                  <a:path extrusionOk="0" h="75438" w="143160">
                    <a:moveTo>
                      <a:pt x="34100" y="20479"/>
                    </a:moveTo>
                    <a:lnTo>
                      <a:pt x="46006" y="37719"/>
                    </a:lnTo>
                    <a:lnTo>
                      <a:pt x="10763" y="42101"/>
                    </a:lnTo>
                    <a:lnTo>
                      <a:pt x="26194" y="56293"/>
                    </a:lnTo>
                    <a:lnTo>
                      <a:pt x="57912" y="52864"/>
                    </a:lnTo>
                    <a:lnTo>
                      <a:pt x="93631" y="55436"/>
                    </a:lnTo>
                    <a:lnTo>
                      <a:pt x="106775" y="75438"/>
                    </a:lnTo>
                    <a:lnTo>
                      <a:pt x="138875" y="75438"/>
                    </a:lnTo>
                    <a:lnTo>
                      <a:pt x="143161" y="63246"/>
                    </a:lnTo>
                    <a:lnTo>
                      <a:pt x="131445" y="42101"/>
                    </a:lnTo>
                    <a:lnTo>
                      <a:pt x="118586" y="25527"/>
                    </a:lnTo>
                    <a:lnTo>
                      <a:pt x="106775" y="25527"/>
                    </a:lnTo>
                    <a:lnTo>
                      <a:pt x="92869" y="13526"/>
                    </a:lnTo>
                    <a:lnTo>
                      <a:pt x="66675" y="13526"/>
                    </a:lnTo>
                    <a:lnTo>
                      <a:pt x="51625" y="0"/>
                    </a:lnTo>
                    <a:lnTo>
                      <a:pt x="0" y="0"/>
                    </a:lnTo>
                    <a:lnTo>
                      <a:pt x="4000" y="19621"/>
                    </a:lnTo>
                    <a:lnTo>
                      <a:pt x="34100" y="2047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58" name="Google Shape;358;p19"/>
              <p:cNvSpPr/>
              <p:nvPr/>
            </p:nvSpPr>
            <p:spPr>
              <a:xfrm>
                <a:off x="5550217" y="2665825"/>
                <a:ext cx="55340" cy="38671"/>
              </a:xfrm>
              <a:custGeom>
                <a:rect b="b" l="l" r="r" t="t"/>
                <a:pathLst>
                  <a:path extrusionOk="0" h="38671" w="55340">
                    <a:moveTo>
                      <a:pt x="0" y="9144"/>
                    </a:moveTo>
                    <a:lnTo>
                      <a:pt x="37909" y="38672"/>
                    </a:lnTo>
                    <a:lnTo>
                      <a:pt x="55340" y="6763"/>
                    </a:lnTo>
                    <a:lnTo>
                      <a:pt x="32480" y="0"/>
                    </a:lnTo>
                    <a:lnTo>
                      <a:pt x="0" y="914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59" name="Google Shape;359;p19"/>
              <p:cNvSpPr/>
              <p:nvPr/>
            </p:nvSpPr>
            <p:spPr>
              <a:xfrm>
                <a:off x="5412771" y="2468467"/>
                <a:ext cx="77533" cy="36290"/>
              </a:xfrm>
              <a:custGeom>
                <a:rect b="b" l="l" r="r" t="t"/>
                <a:pathLst>
                  <a:path extrusionOk="0" h="36290" w="77533">
                    <a:moveTo>
                      <a:pt x="66008" y="31337"/>
                    </a:moveTo>
                    <a:cubicBezTo>
                      <a:pt x="65570" y="27334"/>
                      <a:pt x="64646" y="23399"/>
                      <a:pt x="63246" y="19621"/>
                    </a:cubicBezTo>
                    <a:lnTo>
                      <a:pt x="77534" y="0"/>
                    </a:lnTo>
                    <a:lnTo>
                      <a:pt x="12668" y="7239"/>
                    </a:lnTo>
                    <a:lnTo>
                      <a:pt x="0" y="24765"/>
                    </a:lnTo>
                    <a:lnTo>
                      <a:pt x="17621" y="36290"/>
                    </a:lnTo>
                    <a:cubicBezTo>
                      <a:pt x="33823" y="35460"/>
                      <a:pt x="49978" y="33807"/>
                      <a:pt x="66008" y="31337"/>
                    </a:cubicBez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60" name="Google Shape;360;p19"/>
              <p:cNvSpPr/>
              <p:nvPr/>
            </p:nvSpPr>
            <p:spPr>
              <a:xfrm>
                <a:off x="5723476" y="2424938"/>
                <a:ext cx="87153" cy="49815"/>
              </a:xfrm>
              <a:custGeom>
                <a:rect b="b" l="l" r="r" t="t"/>
                <a:pathLst>
                  <a:path extrusionOk="0" h="49815" w="87153">
                    <a:moveTo>
                      <a:pt x="29718" y="49816"/>
                    </a:moveTo>
                    <a:lnTo>
                      <a:pt x="81343" y="38290"/>
                    </a:lnTo>
                    <a:lnTo>
                      <a:pt x="87154" y="18764"/>
                    </a:lnTo>
                    <a:lnTo>
                      <a:pt x="28289" y="0"/>
                    </a:lnTo>
                    <a:lnTo>
                      <a:pt x="0" y="4477"/>
                    </a:lnTo>
                    <a:lnTo>
                      <a:pt x="29718" y="4981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61" name="Google Shape;361;p19"/>
              <p:cNvSpPr/>
              <p:nvPr/>
            </p:nvSpPr>
            <p:spPr>
              <a:xfrm>
                <a:off x="5694425" y="2361406"/>
                <a:ext cx="38576" cy="28289"/>
              </a:xfrm>
              <a:custGeom>
                <a:rect b="b" l="l" r="r" t="t"/>
                <a:pathLst>
                  <a:path extrusionOk="0" h="28289" w="38576">
                    <a:moveTo>
                      <a:pt x="38576" y="28289"/>
                    </a:moveTo>
                    <a:lnTo>
                      <a:pt x="35719" y="6096"/>
                    </a:lnTo>
                    <a:lnTo>
                      <a:pt x="4286" y="0"/>
                    </a:lnTo>
                    <a:lnTo>
                      <a:pt x="0" y="21431"/>
                    </a:lnTo>
                    <a:lnTo>
                      <a:pt x="21431" y="21431"/>
                    </a:lnTo>
                    <a:lnTo>
                      <a:pt x="38576" y="2828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62" name="Google Shape;362;p19"/>
              <p:cNvSpPr/>
              <p:nvPr/>
            </p:nvSpPr>
            <p:spPr>
              <a:xfrm>
                <a:off x="5762529" y="2481326"/>
                <a:ext cx="78486" cy="23431"/>
              </a:xfrm>
              <a:custGeom>
                <a:rect b="b" l="l" r="r" t="t"/>
                <a:pathLst>
                  <a:path extrusionOk="0" h="23431" w="78486">
                    <a:moveTo>
                      <a:pt x="78486" y="3334"/>
                    </a:moveTo>
                    <a:lnTo>
                      <a:pt x="24575" y="0"/>
                    </a:lnTo>
                    <a:lnTo>
                      <a:pt x="0" y="14764"/>
                    </a:lnTo>
                    <a:lnTo>
                      <a:pt x="68294" y="23431"/>
                    </a:lnTo>
                    <a:lnTo>
                      <a:pt x="78486" y="333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63" name="Google Shape;363;p19"/>
              <p:cNvSpPr/>
              <p:nvPr/>
            </p:nvSpPr>
            <p:spPr>
              <a:xfrm>
                <a:off x="5884734" y="2486660"/>
                <a:ext cx="44672" cy="23621"/>
              </a:xfrm>
              <a:custGeom>
                <a:rect b="b" l="l" r="r" t="t"/>
                <a:pathLst>
                  <a:path extrusionOk="0" h="23621" w="44672">
                    <a:moveTo>
                      <a:pt x="38767" y="23622"/>
                    </a:moveTo>
                    <a:lnTo>
                      <a:pt x="44672" y="6572"/>
                    </a:lnTo>
                    <a:lnTo>
                      <a:pt x="26479" y="0"/>
                    </a:lnTo>
                    <a:lnTo>
                      <a:pt x="0" y="3715"/>
                    </a:lnTo>
                    <a:lnTo>
                      <a:pt x="4191" y="23622"/>
                    </a:lnTo>
                    <a:lnTo>
                      <a:pt x="26479" y="21145"/>
                    </a:lnTo>
                    <a:lnTo>
                      <a:pt x="38767" y="2362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64" name="Google Shape;364;p19"/>
              <p:cNvSpPr/>
              <p:nvPr/>
            </p:nvSpPr>
            <p:spPr>
              <a:xfrm>
                <a:off x="5560694" y="2481326"/>
                <a:ext cx="57150" cy="38671"/>
              </a:xfrm>
              <a:custGeom>
                <a:rect b="b" l="l" r="r" t="t"/>
                <a:pathLst>
                  <a:path extrusionOk="0" h="38671" w="57150">
                    <a:moveTo>
                      <a:pt x="57150" y="38672"/>
                    </a:moveTo>
                    <a:lnTo>
                      <a:pt x="21431" y="0"/>
                    </a:lnTo>
                    <a:lnTo>
                      <a:pt x="0" y="0"/>
                    </a:lnTo>
                    <a:lnTo>
                      <a:pt x="17145" y="34576"/>
                    </a:lnTo>
                    <a:lnTo>
                      <a:pt x="57150" y="3867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65" name="Google Shape;365;p19"/>
              <p:cNvSpPr/>
              <p:nvPr/>
            </p:nvSpPr>
            <p:spPr>
              <a:xfrm>
                <a:off x="5412771" y="2431415"/>
                <a:ext cx="86963" cy="22669"/>
              </a:xfrm>
              <a:custGeom>
                <a:rect b="b" l="l" r="r" t="t"/>
                <a:pathLst>
                  <a:path extrusionOk="0" h="22669" w="86963">
                    <a:moveTo>
                      <a:pt x="86963" y="22669"/>
                    </a:moveTo>
                    <a:lnTo>
                      <a:pt x="58484" y="0"/>
                    </a:lnTo>
                    <a:lnTo>
                      <a:pt x="0" y="12859"/>
                    </a:lnTo>
                    <a:lnTo>
                      <a:pt x="4477" y="22098"/>
                    </a:lnTo>
                    <a:lnTo>
                      <a:pt x="86963" y="2266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66" name="Google Shape;366;p19"/>
              <p:cNvSpPr/>
              <p:nvPr/>
            </p:nvSpPr>
            <p:spPr>
              <a:xfrm>
                <a:off x="5376385" y="2460942"/>
                <a:ext cx="26384" cy="29432"/>
              </a:xfrm>
              <a:custGeom>
                <a:rect b="b" l="l" r="r" t="t"/>
                <a:pathLst>
                  <a:path extrusionOk="0" h="29432" w="26384">
                    <a:moveTo>
                      <a:pt x="26384" y="10954"/>
                    </a:moveTo>
                    <a:lnTo>
                      <a:pt x="11621" y="0"/>
                    </a:lnTo>
                    <a:lnTo>
                      <a:pt x="0" y="4667"/>
                    </a:lnTo>
                    <a:lnTo>
                      <a:pt x="8096" y="29432"/>
                    </a:lnTo>
                    <a:lnTo>
                      <a:pt x="26384" y="1095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67" name="Google Shape;367;p19"/>
              <p:cNvSpPr/>
              <p:nvPr/>
            </p:nvSpPr>
            <p:spPr>
              <a:xfrm>
                <a:off x="5592412" y="2596673"/>
                <a:ext cx="31337" cy="26193"/>
              </a:xfrm>
              <a:custGeom>
                <a:rect b="b" l="l" r="r" t="t"/>
                <a:pathLst>
                  <a:path extrusionOk="0" h="26193" w="31337">
                    <a:moveTo>
                      <a:pt x="13145" y="26194"/>
                    </a:moveTo>
                    <a:lnTo>
                      <a:pt x="31337" y="16954"/>
                    </a:lnTo>
                    <a:lnTo>
                      <a:pt x="25432" y="5429"/>
                    </a:lnTo>
                    <a:lnTo>
                      <a:pt x="13145" y="0"/>
                    </a:lnTo>
                    <a:lnTo>
                      <a:pt x="0" y="16954"/>
                    </a:lnTo>
                    <a:lnTo>
                      <a:pt x="13145" y="2619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68" name="Google Shape;368;p19"/>
              <p:cNvSpPr/>
              <p:nvPr/>
            </p:nvSpPr>
            <p:spPr>
              <a:xfrm>
                <a:off x="4229956" y="3204940"/>
                <a:ext cx="42100" cy="26860"/>
              </a:xfrm>
              <a:custGeom>
                <a:rect b="b" l="l" r="r" t="t"/>
                <a:pathLst>
                  <a:path extrusionOk="0" h="26860" w="42100">
                    <a:moveTo>
                      <a:pt x="42101" y="23431"/>
                    </a:moveTo>
                    <a:lnTo>
                      <a:pt x="39338" y="4667"/>
                    </a:lnTo>
                    <a:lnTo>
                      <a:pt x="22289" y="0"/>
                    </a:lnTo>
                    <a:lnTo>
                      <a:pt x="0" y="7239"/>
                    </a:lnTo>
                    <a:lnTo>
                      <a:pt x="0" y="17431"/>
                    </a:lnTo>
                    <a:lnTo>
                      <a:pt x="25432" y="26860"/>
                    </a:lnTo>
                    <a:lnTo>
                      <a:pt x="42101" y="2343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69" name="Google Shape;369;p19"/>
              <p:cNvSpPr/>
              <p:nvPr/>
            </p:nvSpPr>
            <p:spPr>
              <a:xfrm>
                <a:off x="4279391" y="3380200"/>
                <a:ext cx="34194" cy="30670"/>
              </a:xfrm>
              <a:custGeom>
                <a:rect b="b" l="l" r="r" t="t"/>
                <a:pathLst>
                  <a:path extrusionOk="0" h="30670" w="34194">
                    <a:moveTo>
                      <a:pt x="0" y="19717"/>
                    </a:moveTo>
                    <a:lnTo>
                      <a:pt x="6858" y="30670"/>
                    </a:lnTo>
                    <a:lnTo>
                      <a:pt x="34195" y="20764"/>
                    </a:lnTo>
                    <a:lnTo>
                      <a:pt x="33528" y="0"/>
                    </a:lnTo>
                    <a:lnTo>
                      <a:pt x="0" y="1971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70" name="Google Shape;370;p19"/>
              <p:cNvSpPr/>
              <p:nvPr/>
            </p:nvSpPr>
            <p:spPr>
              <a:xfrm>
                <a:off x="4507420" y="3273139"/>
                <a:ext cx="69056" cy="55816"/>
              </a:xfrm>
              <a:custGeom>
                <a:rect b="b" l="l" r="r" t="t"/>
                <a:pathLst>
                  <a:path extrusionOk="0" h="55816" w="69056">
                    <a:moveTo>
                      <a:pt x="49244" y="0"/>
                    </a:moveTo>
                    <a:lnTo>
                      <a:pt x="20860" y="27813"/>
                    </a:lnTo>
                    <a:lnTo>
                      <a:pt x="0" y="35338"/>
                    </a:lnTo>
                    <a:lnTo>
                      <a:pt x="19050" y="55817"/>
                    </a:lnTo>
                    <a:lnTo>
                      <a:pt x="58388" y="31528"/>
                    </a:lnTo>
                    <a:lnTo>
                      <a:pt x="53149" y="18764"/>
                    </a:lnTo>
                    <a:lnTo>
                      <a:pt x="69056" y="8096"/>
                    </a:lnTo>
                    <a:lnTo>
                      <a:pt x="49244"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71" name="Google Shape;371;p19"/>
              <p:cNvSpPr/>
              <p:nvPr/>
            </p:nvSpPr>
            <p:spPr>
              <a:xfrm>
                <a:off x="4209192" y="3407822"/>
                <a:ext cx="67341" cy="35433"/>
              </a:xfrm>
              <a:custGeom>
                <a:rect b="b" l="l" r="r" t="t"/>
                <a:pathLst>
                  <a:path extrusionOk="0" h="35433" w="67341">
                    <a:moveTo>
                      <a:pt x="22193" y="17717"/>
                    </a:moveTo>
                    <a:lnTo>
                      <a:pt x="0" y="35433"/>
                    </a:lnTo>
                    <a:lnTo>
                      <a:pt x="28194" y="35433"/>
                    </a:lnTo>
                    <a:lnTo>
                      <a:pt x="46387" y="21812"/>
                    </a:lnTo>
                    <a:lnTo>
                      <a:pt x="67342" y="11906"/>
                    </a:lnTo>
                    <a:lnTo>
                      <a:pt x="57150" y="0"/>
                    </a:lnTo>
                    <a:lnTo>
                      <a:pt x="22193" y="1771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72" name="Google Shape;372;p19"/>
              <p:cNvSpPr/>
              <p:nvPr/>
            </p:nvSpPr>
            <p:spPr>
              <a:xfrm>
                <a:off x="4896802" y="3284283"/>
                <a:ext cx="39433" cy="60102"/>
              </a:xfrm>
              <a:custGeom>
                <a:rect b="b" l="l" r="r" t="t"/>
                <a:pathLst>
                  <a:path extrusionOk="0" h="60102" w="39433">
                    <a:moveTo>
                      <a:pt x="14288" y="0"/>
                    </a:moveTo>
                    <a:lnTo>
                      <a:pt x="0" y="7239"/>
                    </a:lnTo>
                    <a:lnTo>
                      <a:pt x="18669" y="24860"/>
                    </a:lnTo>
                    <a:lnTo>
                      <a:pt x="21431" y="41815"/>
                    </a:lnTo>
                    <a:lnTo>
                      <a:pt x="39433" y="60103"/>
                    </a:lnTo>
                    <a:lnTo>
                      <a:pt x="34290" y="5144"/>
                    </a:lnTo>
                    <a:lnTo>
                      <a:pt x="14288"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73" name="Google Shape;373;p19"/>
              <p:cNvSpPr/>
              <p:nvPr/>
            </p:nvSpPr>
            <p:spPr>
              <a:xfrm>
                <a:off x="4966810" y="3357149"/>
                <a:ext cx="35147" cy="47910"/>
              </a:xfrm>
              <a:custGeom>
                <a:rect b="b" l="l" r="r" t="t"/>
                <a:pathLst>
                  <a:path extrusionOk="0" h="47910" w="35147">
                    <a:moveTo>
                      <a:pt x="13049" y="47911"/>
                    </a:moveTo>
                    <a:lnTo>
                      <a:pt x="24098" y="40291"/>
                    </a:lnTo>
                    <a:lnTo>
                      <a:pt x="35147" y="47911"/>
                    </a:lnTo>
                    <a:lnTo>
                      <a:pt x="31528" y="26860"/>
                    </a:lnTo>
                    <a:lnTo>
                      <a:pt x="13049" y="0"/>
                    </a:lnTo>
                    <a:lnTo>
                      <a:pt x="0" y="7048"/>
                    </a:lnTo>
                    <a:lnTo>
                      <a:pt x="4763" y="19812"/>
                    </a:lnTo>
                    <a:lnTo>
                      <a:pt x="0" y="28765"/>
                    </a:lnTo>
                    <a:lnTo>
                      <a:pt x="13049" y="4791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74" name="Google Shape;374;p19"/>
              <p:cNvSpPr/>
              <p:nvPr/>
            </p:nvSpPr>
            <p:spPr>
              <a:xfrm>
                <a:off x="4977288" y="3415633"/>
                <a:ext cx="48768" cy="78867"/>
              </a:xfrm>
              <a:custGeom>
                <a:rect b="b" l="l" r="r" t="t"/>
                <a:pathLst>
                  <a:path extrusionOk="0" h="78867" w="48768">
                    <a:moveTo>
                      <a:pt x="36576" y="37529"/>
                    </a:moveTo>
                    <a:lnTo>
                      <a:pt x="28194" y="27242"/>
                    </a:lnTo>
                    <a:lnTo>
                      <a:pt x="33719" y="5525"/>
                    </a:lnTo>
                    <a:lnTo>
                      <a:pt x="16669" y="5525"/>
                    </a:lnTo>
                    <a:lnTo>
                      <a:pt x="2762" y="0"/>
                    </a:lnTo>
                    <a:lnTo>
                      <a:pt x="0" y="21717"/>
                    </a:lnTo>
                    <a:lnTo>
                      <a:pt x="19050" y="52007"/>
                    </a:lnTo>
                    <a:lnTo>
                      <a:pt x="48768" y="78867"/>
                    </a:lnTo>
                    <a:lnTo>
                      <a:pt x="48768" y="58484"/>
                    </a:lnTo>
                    <a:lnTo>
                      <a:pt x="38481" y="47720"/>
                    </a:lnTo>
                    <a:lnTo>
                      <a:pt x="36576" y="3752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75" name="Google Shape;375;p19"/>
              <p:cNvSpPr/>
              <p:nvPr/>
            </p:nvSpPr>
            <p:spPr>
              <a:xfrm>
                <a:off x="5085777" y="3521455"/>
                <a:ext cx="99536" cy="71628"/>
              </a:xfrm>
              <a:custGeom>
                <a:rect b="b" l="l" r="r" t="t"/>
                <a:pathLst>
                  <a:path extrusionOk="0" h="71628" w="99536">
                    <a:moveTo>
                      <a:pt x="93726" y="52673"/>
                    </a:moveTo>
                    <a:lnTo>
                      <a:pt x="69152" y="37052"/>
                    </a:lnTo>
                    <a:lnTo>
                      <a:pt x="56769" y="17907"/>
                    </a:lnTo>
                    <a:lnTo>
                      <a:pt x="32195" y="11525"/>
                    </a:lnTo>
                    <a:lnTo>
                      <a:pt x="14288" y="0"/>
                    </a:lnTo>
                    <a:lnTo>
                      <a:pt x="0" y="5144"/>
                    </a:lnTo>
                    <a:lnTo>
                      <a:pt x="22098" y="29432"/>
                    </a:lnTo>
                    <a:lnTo>
                      <a:pt x="69723" y="62675"/>
                    </a:lnTo>
                    <a:lnTo>
                      <a:pt x="99536" y="71628"/>
                    </a:lnTo>
                    <a:lnTo>
                      <a:pt x="93726" y="5267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76" name="Google Shape;376;p19"/>
              <p:cNvSpPr/>
              <p:nvPr/>
            </p:nvSpPr>
            <p:spPr>
              <a:xfrm>
                <a:off x="4218907" y="2781839"/>
                <a:ext cx="837342" cy="616077"/>
              </a:xfrm>
              <a:custGeom>
                <a:rect b="b" l="l" r="r" t="t"/>
                <a:pathLst>
                  <a:path extrusionOk="0" h="616077" w="837342">
                    <a:moveTo>
                      <a:pt x="837343" y="562547"/>
                    </a:moveTo>
                    <a:lnTo>
                      <a:pt x="797338" y="546354"/>
                    </a:lnTo>
                    <a:lnTo>
                      <a:pt x="768096" y="476155"/>
                    </a:lnTo>
                    <a:lnTo>
                      <a:pt x="717328" y="437102"/>
                    </a:lnTo>
                    <a:lnTo>
                      <a:pt x="679895" y="453676"/>
                    </a:lnTo>
                    <a:lnTo>
                      <a:pt x="642461" y="428625"/>
                    </a:lnTo>
                    <a:lnTo>
                      <a:pt x="645128" y="409575"/>
                    </a:lnTo>
                    <a:lnTo>
                      <a:pt x="594932" y="409575"/>
                    </a:lnTo>
                    <a:lnTo>
                      <a:pt x="594932" y="73914"/>
                    </a:lnTo>
                    <a:lnTo>
                      <a:pt x="566357" y="70390"/>
                    </a:lnTo>
                    <a:lnTo>
                      <a:pt x="546164" y="55817"/>
                    </a:lnTo>
                    <a:lnTo>
                      <a:pt x="501301" y="60198"/>
                    </a:lnTo>
                    <a:lnTo>
                      <a:pt x="481775" y="51244"/>
                    </a:lnTo>
                    <a:lnTo>
                      <a:pt x="452819" y="51244"/>
                    </a:lnTo>
                    <a:lnTo>
                      <a:pt x="407575" y="35814"/>
                    </a:lnTo>
                    <a:lnTo>
                      <a:pt x="388049" y="40481"/>
                    </a:lnTo>
                    <a:lnTo>
                      <a:pt x="376619" y="36004"/>
                    </a:lnTo>
                    <a:lnTo>
                      <a:pt x="371951" y="41719"/>
                    </a:lnTo>
                    <a:lnTo>
                      <a:pt x="347663" y="32766"/>
                    </a:lnTo>
                    <a:lnTo>
                      <a:pt x="342233" y="19621"/>
                    </a:lnTo>
                    <a:lnTo>
                      <a:pt x="318897" y="9239"/>
                    </a:lnTo>
                    <a:lnTo>
                      <a:pt x="309944" y="22003"/>
                    </a:lnTo>
                    <a:lnTo>
                      <a:pt x="326136" y="28194"/>
                    </a:lnTo>
                    <a:lnTo>
                      <a:pt x="322993" y="45815"/>
                    </a:lnTo>
                    <a:lnTo>
                      <a:pt x="294989" y="33433"/>
                    </a:lnTo>
                    <a:lnTo>
                      <a:pt x="297371" y="19241"/>
                    </a:lnTo>
                    <a:lnTo>
                      <a:pt x="282226" y="9620"/>
                    </a:lnTo>
                    <a:lnTo>
                      <a:pt x="271463" y="20479"/>
                    </a:lnTo>
                    <a:lnTo>
                      <a:pt x="267938" y="7715"/>
                    </a:lnTo>
                    <a:lnTo>
                      <a:pt x="249174" y="0"/>
                    </a:lnTo>
                    <a:lnTo>
                      <a:pt x="225838" y="20098"/>
                    </a:lnTo>
                    <a:lnTo>
                      <a:pt x="190691" y="20098"/>
                    </a:lnTo>
                    <a:lnTo>
                      <a:pt x="151447" y="45910"/>
                    </a:lnTo>
                    <a:lnTo>
                      <a:pt x="133541" y="45529"/>
                    </a:lnTo>
                    <a:lnTo>
                      <a:pt x="110204" y="68294"/>
                    </a:lnTo>
                    <a:lnTo>
                      <a:pt x="107252" y="85725"/>
                    </a:lnTo>
                    <a:lnTo>
                      <a:pt x="87154" y="101251"/>
                    </a:lnTo>
                    <a:lnTo>
                      <a:pt x="40767" y="104204"/>
                    </a:lnTo>
                    <a:lnTo>
                      <a:pt x="34100" y="123920"/>
                    </a:lnTo>
                    <a:lnTo>
                      <a:pt x="91916" y="155067"/>
                    </a:lnTo>
                    <a:lnTo>
                      <a:pt x="100298" y="174117"/>
                    </a:lnTo>
                    <a:lnTo>
                      <a:pt x="132683" y="177451"/>
                    </a:lnTo>
                    <a:lnTo>
                      <a:pt x="140494" y="189452"/>
                    </a:lnTo>
                    <a:lnTo>
                      <a:pt x="162687" y="188119"/>
                    </a:lnTo>
                    <a:lnTo>
                      <a:pt x="168212" y="203454"/>
                    </a:lnTo>
                    <a:lnTo>
                      <a:pt x="149638" y="203454"/>
                    </a:lnTo>
                    <a:lnTo>
                      <a:pt x="136493" y="216217"/>
                    </a:lnTo>
                    <a:lnTo>
                      <a:pt x="92012" y="214979"/>
                    </a:lnTo>
                    <a:lnTo>
                      <a:pt x="95250" y="197072"/>
                    </a:lnTo>
                    <a:lnTo>
                      <a:pt x="69152" y="196215"/>
                    </a:lnTo>
                    <a:lnTo>
                      <a:pt x="49149" y="210693"/>
                    </a:lnTo>
                    <a:lnTo>
                      <a:pt x="25813" y="215170"/>
                    </a:lnTo>
                    <a:lnTo>
                      <a:pt x="0" y="230315"/>
                    </a:lnTo>
                    <a:lnTo>
                      <a:pt x="11049" y="239268"/>
                    </a:lnTo>
                    <a:lnTo>
                      <a:pt x="40100" y="242316"/>
                    </a:lnTo>
                    <a:lnTo>
                      <a:pt x="30575" y="254603"/>
                    </a:lnTo>
                    <a:lnTo>
                      <a:pt x="40481" y="272510"/>
                    </a:lnTo>
                    <a:lnTo>
                      <a:pt x="105537" y="273367"/>
                    </a:lnTo>
                    <a:lnTo>
                      <a:pt x="115443" y="280225"/>
                    </a:lnTo>
                    <a:lnTo>
                      <a:pt x="149638" y="259747"/>
                    </a:lnTo>
                    <a:lnTo>
                      <a:pt x="159163" y="273844"/>
                    </a:lnTo>
                    <a:lnTo>
                      <a:pt x="147257" y="278987"/>
                    </a:lnTo>
                    <a:lnTo>
                      <a:pt x="157925" y="300228"/>
                    </a:lnTo>
                    <a:lnTo>
                      <a:pt x="149638" y="313087"/>
                    </a:lnTo>
                    <a:lnTo>
                      <a:pt x="126206" y="312230"/>
                    </a:lnTo>
                    <a:lnTo>
                      <a:pt x="107442" y="332518"/>
                    </a:lnTo>
                    <a:lnTo>
                      <a:pt x="90297" y="320326"/>
                    </a:lnTo>
                    <a:lnTo>
                      <a:pt x="75152" y="320326"/>
                    </a:lnTo>
                    <a:lnTo>
                      <a:pt x="69437" y="348520"/>
                    </a:lnTo>
                    <a:lnTo>
                      <a:pt x="50006" y="361188"/>
                    </a:lnTo>
                    <a:lnTo>
                      <a:pt x="40481" y="378714"/>
                    </a:lnTo>
                    <a:lnTo>
                      <a:pt x="55912" y="394525"/>
                    </a:lnTo>
                    <a:lnTo>
                      <a:pt x="96393" y="405098"/>
                    </a:lnTo>
                    <a:lnTo>
                      <a:pt x="98774" y="416242"/>
                    </a:lnTo>
                    <a:lnTo>
                      <a:pt x="68199" y="409861"/>
                    </a:lnTo>
                    <a:lnTo>
                      <a:pt x="61055" y="422243"/>
                    </a:lnTo>
                    <a:lnTo>
                      <a:pt x="88106" y="446056"/>
                    </a:lnTo>
                    <a:lnTo>
                      <a:pt x="115253" y="443579"/>
                    </a:lnTo>
                    <a:lnTo>
                      <a:pt x="122968" y="429006"/>
                    </a:lnTo>
                    <a:lnTo>
                      <a:pt x="137732" y="453295"/>
                    </a:lnTo>
                    <a:lnTo>
                      <a:pt x="132398" y="466344"/>
                    </a:lnTo>
                    <a:lnTo>
                      <a:pt x="137732" y="486156"/>
                    </a:lnTo>
                    <a:lnTo>
                      <a:pt x="165830" y="471202"/>
                    </a:lnTo>
                    <a:lnTo>
                      <a:pt x="180975" y="476726"/>
                    </a:lnTo>
                    <a:lnTo>
                      <a:pt x="195263" y="497205"/>
                    </a:lnTo>
                    <a:lnTo>
                      <a:pt x="205169" y="490823"/>
                    </a:lnTo>
                    <a:lnTo>
                      <a:pt x="200025" y="474631"/>
                    </a:lnTo>
                    <a:lnTo>
                      <a:pt x="211074" y="472916"/>
                    </a:lnTo>
                    <a:lnTo>
                      <a:pt x="217456" y="485299"/>
                    </a:lnTo>
                    <a:lnTo>
                      <a:pt x="238887" y="475964"/>
                    </a:lnTo>
                    <a:lnTo>
                      <a:pt x="241268" y="484061"/>
                    </a:lnTo>
                    <a:lnTo>
                      <a:pt x="231362" y="495967"/>
                    </a:lnTo>
                    <a:lnTo>
                      <a:pt x="225838" y="520256"/>
                    </a:lnTo>
                    <a:lnTo>
                      <a:pt x="205740" y="536639"/>
                    </a:lnTo>
                    <a:lnTo>
                      <a:pt x="202406" y="544163"/>
                    </a:lnTo>
                    <a:lnTo>
                      <a:pt x="170212" y="559118"/>
                    </a:lnTo>
                    <a:lnTo>
                      <a:pt x="162687" y="571405"/>
                    </a:lnTo>
                    <a:lnTo>
                      <a:pt x="140113" y="570738"/>
                    </a:lnTo>
                    <a:lnTo>
                      <a:pt x="108299" y="595789"/>
                    </a:lnTo>
                    <a:lnTo>
                      <a:pt x="108966" y="612838"/>
                    </a:lnTo>
                    <a:lnTo>
                      <a:pt x="133636" y="606362"/>
                    </a:lnTo>
                    <a:lnTo>
                      <a:pt x="140303" y="593503"/>
                    </a:lnTo>
                    <a:lnTo>
                      <a:pt x="161544" y="601313"/>
                    </a:lnTo>
                    <a:lnTo>
                      <a:pt x="176689" y="586645"/>
                    </a:lnTo>
                    <a:lnTo>
                      <a:pt x="188119" y="590169"/>
                    </a:lnTo>
                    <a:lnTo>
                      <a:pt x="194977" y="576072"/>
                    </a:lnTo>
                    <a:lnTo>
                      <a:pt x="206216" y="580549"/>
                    </a:lnTo>
                    <a:lnTo>
                      <a:pt x="237077" y="546354"/>
                    </a:lnTo>
                    <a:lnTo>
                      <a:pt x="256222" y="531209"/>
                    </a:lnTo>
                    <a:lnTo>
                      <a:pt x="283750" y="509111"/>
                    </a:lnTo>
                    <a:lnTo>
                      <a:pt x="301466" y="506159"/>
                    </a:lnTo>
                    <a:lnTo>
                      <a:pt x="320612" y="480155"/>
                    </a:lnTo>
                    <a:lnTo>
                      <a:pt x="298990" y="467773"/>
                    </a:lnTo>
                    <a:lnTo>
                      <a:pt x="311563" y="447389"/>
                    </a:lnTo>
                    <a:lnTo>
                      <a:pt x="326422" y="447389"/>
                    </a:lnTo>
                    <a:lnTo>
                      <a:pt x="352044" y="407098"/>
                    </a:lnTo>
                    <a:lnTo>
                      <a:pt x="379381" y="390430"/>
                    </a:lnTo>
                    <a:lnTo>
                      <a:pt x="394907" y="405765"/>
                    </a:lnTo>
                    <a:lnTo>
                      <a:pt x="368046" y="416623"/>
                    </a:lnTo>
                    <a:lnTo>
                      <a:pt x="350806" y="462725"/>
                    </a:lnTo>
                    <a:lnTo>
                      <a:pt x="356902" y="474345"/>
                    </a:lnTo>
                    <a:lnTo>
                      <a:pt x="408527" y="441008"/>
                    </a:lnTo>
                    <a:lnTo>
                      <a:pt x="440150" y="449294"/>
                    </a:lnTo>
                    <a:lnTo>
                      <a:pt x="450818" y="434531"/>
                    </a:lnTo>
                    <a:lnTo>
                      <a:pt x="429959" y="423100"/>
                    </a:lnTo>
                    <a:lnTo>
                      <a:pt x="438531" y="405575"/>
                    </a:lnTo>
                    <a:lnTo>
                      <a:pt x="459962" y="406432"/>
                    </a:lnTo>
                    <a:lnTo>
                      <a:pt x="476060" y="417576"/>
                    </a:lnTo>
                    <a:lnTo>
                      <a:pt x="471869" y="429482"/>
                    </a:lnTo>
                    <a:lnTo>
                      <a:pt x="501587" y="427768"/>
                    </a:lnTo>
                    <a:lnTo>
                      <a:pt x="519684" y="441008"/>
                    </a:lnTo>
                    <a:lnTo>
                      <a:pt x="566928" y="437769"/>
                    </a:lnTo>
                    <a:lnTo>
                      <a:pt x="604457" y="451866"/>
                    </a:lnTo>
                    <a:lnTo>
                      <a:pt x="619316" y="442246"/>
                    </a:lnTo>
                    <a:lnTo>
                      <a:pt x="621316" y="456914"/>
                    </a:lnTo>
                    <a:lnTo>
                      <a:pt x="667322" y="489680"/>
                    </a:lnTo>
                    <a:lnTo>
                      <a:pt x="686562" y="488061"/>
                    </a:lnTo>
                    <a:lnTo>
                      <a:pt x="689134" y="477203"/>
                    </a:lnTo>
                    <a:lnTo>
                      <a:pt x="710184" y="490919"/>
                    </a:lnTo>
                    <a:lnTo>
                      <a:pt x="715137" y="472250"/>
                    </a:lnTo>
                    <a:lnTo>
                      <a:pt x="726472" y="493395"/>
                    </a:lnTo>
                    <a:lnTo>
                      <a:pt x="729996" y="529400"/>
                    </a:lnTo>
                    <a:lnTo>
                      <a:pt x="741331" y="524256"/>
                    </a:lnTo>
                    <a:lnTo>
                      <a:pt x="745236" y="506540"/>
                    </a:lnTo>
                    <a:lnTo>
                      <a:pt x="757523" y="520827"/>
                    </a:lnTo>
                    <a:lnTo>
                      <a:pt x="758190" y="539401"/>
                    </a:lnTo>
                    <a:lnTo>
                      <a:pt x="736568" y="548450"/>
                    </a:lnTo>
                    <a:lnTo>
                      <a:pt x="737902" y="569595"/>
                    </a:lnTo>
                    <a:lnTo>
                      <a:pt x="767620" y="554260"/>
                    </a:lnTo>
                    <a:lnTo>
                      <a:pt x="784574" y="580454"/>
                    </a:lnTo>
                    <a:lnTo>
                      <a:pt x="800767" y="575405"/>
                    </a:lnTo>
                    <a:lnTo>
                      <a:pt x="793337" y="595027"/>
                    </a:lnTo>
                    <a:lnTo>
                      <a:pt x="798766" y="611696"/>
                    </a:lnTo>
                    <a:lnTo>
                      <a:pt x="810101" y="599504"/>
                    </a:lnTo>
                    <a:lnTo>
                      <a:pt x="812292" y="612458"/>
                    </a:lnTo>
                    <a:lnTo>
                      <a:pt x="820388" y="616077"/>
                    </a:lnTo>
                    <a:lnTo>
                      <a:pt x="837057" y="593693"/>
                    </a:lnTo>
                    <a:lnTo>
                      <a:pt x="837343" y="56254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77" name="Google Shape;377;p19"/>
              <p:cNvSpPr/>
              <p:nvPr/>
            </p:nvSpPr>
            <p:spPr>
              <a:xfrm>
                <a:off x="4813458" y="2755264"/>
                <a:ext cx="1852898" cy="1027271"/>
              </a:xfrm>
              <a:custGeom>
                <a:rect b="b" l="l" r="r" t="t"/>
                <a:pathLst>
                  <a:path extrusionOk="0" h="1027271" w="1852898">
                    <a:moveTo>
                      <a:pt x="1849660" y="696944"/>
                    </a:moveTo>
                    <a:lnTo>
                      <a:pt x="1833467" y="685800"/>
                    </a:lnTo>
                    <a:lnTo>
                      <a:pt x="1818132" y="686753"/>
                    </a:lnTo>
                    <a:lnTo>
                      <a:pt x="1819656" y="672656"/>
                    </a:lnTo>
                    <a:lnTo>
                      <a:pt x="1800606" y="670655"/>
                    </a:lnTo>
                    <a:lnTo>
                      <a:pt x="1763458" y="688181"/>
                    </a:lnTo>
                    <a:lnTo>
                      <a:pt x="1765173" y="663797"/>
                    </a:lnTo>
                    <a:lnTo>
                      <a:pt x="1812798" y="647890"/>
                    </a:lnTo>
                    <a:lnTo>
                      <a:pt x="1803273" y="635032"/>
                    </a:lnTo>
                    <a:lnTo>
                      <a:pt x="1771269" y="633984"/>
                    </a:lnTo>
                    <a:lnTo>
                      <a:pt x="1776032" y="625411"/>
                    </a:lnTo>
                    <a:lnTo>
                      <a:pt x="1753648" y="622268"/>
                    </a:lnTo>
                    <a:lnTo>
                      <a:pt x="1747837" y="603218"/>
                    </a:lnTo>
                    <a:lnTo>
                      <a:pt x="1719262" y="591503"/>
                    </a:lnTo>
                    <a:lnTo>
                      <a:pt x="1727168" y="581978"/>
                    </a:lnTo>
                    <a:lnTo>
                      <a:pt x="1715262" y="576072"/>
                    </a:lnTo>
                    <a:lnTo>
                      <a:pt x="1722406" y="563023"/>
                    </a:lnTo>
                    <a:lnTo>
                      <a:pt x="1704689" y="529495"/>
                    </a:lnTo>
                    <a:lnTo>
                      <a:pt x="1685639" y="523970"/>
                    </a:lnTo>
                    <a:lnTo>
                      <a:pt x="1690402" y="506730"/>
                    </a:lnTo>
                    <a:lnTo>
                      <a:pt x="1675066" y="503396"/>
                    </a:lnTo>
                    <a:lnTo>
                      <a:pt x="1679829" y="490919"/>
                    </a:lnTo>
                    <a:lnTo>
                      <a:pt x="1663637" y="461105"/>
                    </a:lnTo>
                    <a:lnTo>
                      <a:pt x="1654112" y="456629"/>
                    </a:lnTo>
                    <a:lnTo>
                      <a:pt x="1643634" y="501968"/>
                    </a:lnTo>
                    <a:lnTo>
                      <a:pt x="1631347" y="502539"/>
                    </a:lnTo>
                    <a:lnTo>
                      <a:pt x="1596581" y="526828"/>
                    </a:lnTo>
                    <a:lnTo>
                      <a:pt x="1580960" y="517303"/>
                    </a:lnTo>
                    <a:lnTo>
                      <a:pt x="1558195" y="492443"/>
                    </a:lnTo>
                    <a:lnTo>
                      <a:pt x="1546384" y="492443"/>
                    </a:lnTo>
                    <a:lnTo>
                      <a:pt x="1554766" y="436055"/>
                    </a:lnTo>
                    <a:lnTo>
                      <a:pt x="1538287" y="426530"/>
                    </a:lnTo>
                    <a:lnTo>
                      <a:pt x="1506569" y="426530"/>
                    </a:lnTo>
                    <a:lnTo>
                      <a:pt x="1506569" y="409480"/>
                    </a:lnTo>
                    <a:lnTo>
                      <a:pt x="1460659" y="376523"/>
                    </a:lnTo>
                    <a:lnTo>
                      <a:pt x="1438942" y="389192"/>
                    </a:lnTo>
                    <a:lnTo>
                      <a:pt x="1413034" y="389192"/>
                    </a:lnTo>
                    <a:lnTo>
                      <a:pt x="1413605" y="370142"/>
                    </a:lnTo>
                    <a:lnTo>
                      <a:pt x="1378934" y="372237"/>
                    </a:lnTo>
                    <a:lnTo>
                      <a:pt x="1365218" y="382334"/>
                    </a:lnTo>
                    <a:lnTo>
                      <a:pt x="1378934" y="412718"/>
                    </a:lnTo>
                    <a:lnTo>
                      <a:pt x="1368838" y="423577"/>
                    </a:lnTo>
                    <a:lnTo>
                      <a:pt x="1378363" y="439293"/>
                    </a:lnTo>
                    <a:lnTo>
                      <a:pt x="1372743" y="457200"/>
                    </a:lnTo>
                    <a:lnTo>
                      <a:pt x="1385602" y="469297"/>
                    </a:lnTo>
                    <a:lnTo>
                      <a:pt x="1355598" y="515779"/>
                    </a:lnTo>
                    <a:lnTo>
                      <a:pt x="1398651" y="560642"/>
                    </a:lnTo>
                    <a:lnTo>
                      <a:pt x="1386650" y="611981"/>
                    </a:lnTo>
                    <a:lnTo>
                      <a:pt x="1329500" y="644366"/>
                    </a:lnTo>
                    <a:lnTo>
                      <a:pt x="1348550" y="671417"/>
                    </a:lnTo>
                    <a:lnTo>
                      <a:pt x="1344168" y="693515"/>
                    </a:lnTo>
                    <a:lnTo>
                      <a:pt x="1359694" y="725043"/>
                    </a:lnTo>
                    <a:lnTo>
                      <a:pt x="1347787" y="729234"/>
                    </a:lnTo>
                    <a:lnTo>
                      <a:pt x="1349026" y="753332"/>
                    </a:lnTo>
                    <a:lnTo>
                      <a:pt x="1335310" y="744950"/>
                    </a:lnTo>
                    <a:lnTo>
                      <a:pt x="1321213" y="756285"/>
                    </a:lnTo>
                    <a:lnTo>
                      <a:pt x="1283113" y="724567"/>
                    </a:lnTo>
                    <a:lnTo>
                      <a:pt x="1271111" y="658654"/>
                    </a:lnTo>
                    <a:lnTo>
                      <a:pt x="1281398" y="639604"/>
                    </a:lnTo>
                    <a:lnTo>
                      <a:pt x="1274064" y="628364"/>
                    </a:lnTo>
                    <a:lnTo>
                      <a:pt x="1221962" y="625316"/>
                    </a:lnTo>
                    <a:lnTo>
                      <a:pt x="1208341" y="636080"/>
                    </a:lnTo>
                    <a:lnTo>
                      <a:pt x="1206627" y="619601"/>
                    </a:lnTo>
                    <a:lnTo>
                      <a:pt x="1159002" y="600551"/>
                    </a:lnTo>
                    <a:lnTo>
                      <a:pt x="1132523" y="573500"/>
                    </a:lnTo>
                    <a:lnTo>
                      <a:pt x="1085564" y="559499"/>
                    </a:lnTo>
                    <a:lnTo>
                      <a:pt x="1044702" y="571310"/>
                    </a:lnTo>
                    <a:lnTo>
                      <a:pt x="1052132" y="550355"/>
                    </a:lnTo>
                    <a:lnTo>
                      <a:pt x="1037749" y="511302"/>
                    </a:lnTo>
                    <a:lnTo>
                      <a:pt x="1020985" y="511302"/>
                    </a:lnTo>
                    <a:lnTo>
                      <a:pt x="1013936" y="520827"/>
                    </a:lnTo>
                    <a:lnTo>
                      <a:pt x="998696" y="502348"/>
                    </a:lnTo>
                    <a:lnTo>
                      <a:pt x="1003078" y="452533"/>
                    </a:lnTo>
                    <a:lnTo>
                      <a:pt x="1020794" y="416528"/>
                    </a:lnTo>
                    <a:lnTo>
                      <a:pt x="1036701" y="405098"/>
                    </a:lnTo>
                    <a:lnTo>
                      <a:pt x="1031177" y="393573"/>
                    </a:lnTo>
                    <a:lnTo>
                      <a:pt x="1048512" y="383096"/>
                    </a:lnTo>
                    <a:lnTo>
                      <a:pt x="1054037" y="364617"/>
                    </a:lnTo>
                    <a:lnTo>
                      <a:pt x="1077944" y="365950"/>
                    </a:lnTo>
                    <a:lnTo>
                      <a:pt x="1093565" y="355092"/>
                    </a:lnTo>
                    <a:lnTo>
                      <a:pt x="1058228" y="337185"/>
                    </a:lnTo>
                    <a:lnTo>
                      <a:pt x="1053465" y="320421"/>
                    </a:lnTo>
                    <a:lnTo>
                      <a:pt x="1096042" y="334042"/>
                    </a:lnTo>
                    <a:lnTo>
                      <a:pt x="1106519" y="313277"/>
                    </a:lnTo>
                    <a:lnTo>
                      <a:pt x="1120331" y="322802"/>
                    </a:lnTo>
                    <a:lnTo>
                      <a:pt x="1150239" y="311658"/>
                    </a:lnTo>
                    <a:lnTo>
                      <a:pt x="1165384" y="279464"/>
                    </a:lnTo>
                    <a:lnTo>
                      <a:pt x="1127284" y="268319"/>
                    </a:lnTo>
                    <a:lnTo>
                      <a:pt x="1092422" y="252984"/>
                    </a:lnTo>
                    <a:lnTo>
                      <a:pt x="1140047" y="246317"/>
                    </a:lnTo>
                    <a:lnTo>
                      <a:pt x="1169289" y="259080"/>
                    </a:lnTo>
                    <a:lnTo>
                      <a:pt x="1184720" y="240030"/>
                    </a:lnTo>
                    <a:lnTo>
                      <a:pt x="1181672" y="218885"/>
                    </a:lnTo>
                    <a:lnTo>
                      <a:pt x="1204436" y="221171"/>
                    </a:lnTo>
                    <a:lnTo>
                      <a:pt x="1209866" y="233267"/>
                    </a:lnTo>
                    <a:lnTo>
                      <a:pt x="1235012" y="235648"/>
                    </a:lnTo>
                    <a:lnTo>
                      <a:pt x="1235012" y="220218"/>
                    </a:lnTo>
                    <a:lnTo>
                      <a:pt x="1255204" y="227076"/>
                    </a:lnTo>
                    <a:lnTo>
                      <a:pt x="1280446" y="206312"/>
                    </a:lnTo>
                    <a:lnTo>
                      <a:pt x="1290923" y="205073"/>
                    </a:lnTo>
                    <a:lnTo>
                      <a:pt x="1296353" y="187357"/>
                    </a:lnTo>
                    <a:lnTo>
                      <a:pt x="1267778" y="162497"/>
                    </a:lnTo>
                    <a:lnTo>
                      <a:pt x="1296353" y="143447"/>
                    </a:lnTo>
                    <a:lnTo>
                      <a:pt x="1286256" y="132302"/>
                    </a:lnTo>
                    <a:lnTo>
                      <a:pt x="1294924" y="122777"/>
                    </a:lnTo>
                    <a:lnTo>
                      <a:pt x="1258157" y="107823"/>
                    </a:lnTo>
                    <a:lnTo>
                      <a:pt x="1195959" y="103918"/>
                    </a:lnTo>
                    <a:lnTo>
                      <a:pt x="1199483" y="129445"/>
                    </a:lnTo>
                    <a:lnTo>
                      <a:pt x="1188911" y="146685"/>
                    </a:lnTo>
                    <a:lnTo>
                      <a:pt x="1186244" y="170783"/>
                    </a:lnTo>
                    <a:lnTo>
                      <a:pt x="1159383" y="195548"/>
                    </a:lnTo>
                    <a:lnTo>
                      <a:pt x="1136809" y="165735"/>
                    </a:lnTo>
                    <a:lnTo>
                      <a:pt x="1143572" y="141256"/>
                    </a:lnTo>
                    <a:lnTo>
                      <a:pt x="1116044" y="119539"/>
                    </a:lnTo>
                    <a:lnTo>
                      <a:pt x="1106519" y="153067"/>
                    </a:lnTo>
                    <a:lnTo>
                      <a:pt x="1092232" y="146685"/>
                    </a:lnTo>
                    <a:lnTo>
                      <a:pt x="1092232" y="109538"/>
                    </a:lnTo>
                    <a:lnTo>
                      <a:pt x="1053084" y="96488"/>
                    </a:lnTo>
                    <a:lnTo>
                      <a:pt x="1058418" y="73533"/>
                    </a:lnTo>
                    <a:lnTo>
                      <a:pt x="1036701" y="54483"/>
                    </a:lnTo>
                    <a:lnTo>
                      <a:pt x="1024414" y="9239"/>
                    </a:lnTo>
                    <a:lnTo>
                      <a:pt x="993934" y="0"/>
                    </a:lnTo>
                    <a:lnTo>
                      <a:pt x="957072" y="28575"/>
                    </a:lnTo>
                    <a:lnTo>
                      <a:pt x="963358" y="57150"/>
                    </a:lnTo>
                    <a:lnTo>
                      <a:pt x="964502" y="85725"/>
                    </a:lnTo>
                    <a:lnTo>
                      <a:pt x="1008412" y="108585"/>
                    </a:lnTo>
                    <a:lnTo>
                      <a:pt x="1006983" y="130016"/>
                    </a:lnTo>
                    <a:lnTo>
                      <a:pt x="1024033" y="126683"/>
                    </a:lnTo>
                    <a:lnTo>
                      <a:pt x="1019270" y="149733"/>
                    </a:lnTo>
                    <a:lnTo>
                      <a:pt x="987838" y="164592"/>
                    </a:lnTo>
                    <a:lnTo>
                      <a:pt x="977741" y="183642"/>
                    </a:lnTo>
                    <a:lnTo>
                      <a:pt x="961644" y="169831"/>
                    </a:lnTo>
                    <a:lnTo>
                      <a:pt x="932402" y="158115"/>
                    </a:lnTo>
                    <a:lnTo>
                      <a:pt x="942975" y="181642"/>
                    </a:lnTo>
                    <a:lnTo>
                      <a:pt x="840867" y="179261"/>
                    </a:lnTo>
                    <a:lnTo>
                      <a:pt x="815245" y="160877"/>
                    </a:lnTo>
                    <a:lnTo>
                      <a:pt x="791718" y="165925"/>
                    </a:lnTo>
                    <a:lnTo>
                      <a:pt x="753618" y="136684"/>
                    </a:lnTo>
                    <a:lnTo>
                      <a:pt x="708089" y="144494"/>
                    </a:lnTo>
                    <a:lnTo>
                      <a:pt x="706945" y="161735"/>
                    </a:lnTo>
                    <a:lnTo>
                      <a:pt x="733806" y="161735"/>
                    </a:lnTo>
                    <a:lnTo>
                      <a:pt x="724281" y="183642"/>
                    </a:lnTo>
                    <a:lnTo>
                      <a:pt x="706374" y="182118"/>
                    </a:lnTo>
                    <a:lnTo>
                      <a:pt x="693229" y="198406"/>
                    </a:lnTo>
                    <a:lnTo>
                      <a:pt x="683704" y="167450"/>
                    </a:lnTo>
                    <a:lnTo>
                      <a:pt x="631317" y="184785"/>
                    </a:lnTo>
                    <a:lnTo>
                      <a:pt x="555117" y="174498"/>
                    </a:lnTo>
                    <a:lnTo>
                      <a:pt x="555117" y="161639"/>
                    </a:lnTo>
                    <a:lnTo>
                      <a:pt x="581311" y="153067"/>
                    </a:lnTo>
                    <a:lnTo>
                      <a:pt x="570167" y="138398"/>
                    </a:lnTo>
                    <a:lnTo>
                      <a:pt x="523303" y="135827"/>
                    </a:lnTo>
                    <a:lnTo>
                      <a:pt x="472154" y="116205"/>
                    </a:lnTo>
                    <a:lnTo>
                      <a:pt x="441484" y="112776"/>
                    </a:lnTo>
                    <a:lnTo>
                      <a:pt x="425958" y="94298"/>
                    </a:lnTo>
                    <a:lnTo>
                      <a:pt x="391287" y="97536"/>
                    </a:lnTo>
                    <a:lnTo>
                      <a:pt x="381762" y="113348"/>
                    </a:lnTo>
                    <a:lnTo>
                      <a:pt x="356902" y="113348"/>
                    </a:lnTo>
                    <a:lnTo>
                      <a:pt x="358711" y="77533"/>
                    </a:lnTo>
                    <a:lnTo>
                      <a:pt x="338519" y="78867"/>
                    </a:lnTo>
                    <a:lnTo>
                      <a:pt x="330613" y="109823"/>
                    </a:lnTo>
                    <a:lnTo>
                      <a:pt x="303943" y="97441"/>
                    </a:lnTo>
                    <a:lnTo>
                      <a:pt x="299657" y="78391"/>
                    </a:lnTo>
                    <a:lnTo>
                      <a:pt x="274796" y="57626"/>
                    </a:lnTo>
                    <a:lnTo>
                      <a:pt x="275368" y="79343"/>
                    </a:lnTo>
                    <a:lnTo>
                      <a:pt x="258985" y="99727"/>
                    </a:lnTo>
                    <a:lnTo>
                      <a:pt x="232505" y="105442"/>
                    </a:lnTo>
                    <a:lnTo>
                      <a:pt x="217837" y="100489"/>
                    </a:lnTo>
                    <a:lnTo>
                      <a:pt x="247364" y="80772"/>
                    </a:lnTo>
                    <a:lnTo>
                      <a:pt x="245364" y="70485"/>
                    </a:lnTo>
                    <a:lnTo>
                      <a:pt x="217551" y="75438"/>
                    </a:lnTo>
                    <a:lnTo>
                      <a:pt x="194786" y="93631"/>
                    </a:lnTo>
                    <a:lnTo>
                      <a:pt x="189262" y="120777"/>
                    </a:lnTo>
                    <a:lnTo>
                      <a:pt x="170212" y="135350"/>
                    </a:lnTo>
                    <a:lnTo>
                      <a:pt x="155162" y="127635"/>
                    </a:lnTo>
                    <a:lnTo>
                      <a:pt x="177355" y="110204"/>
                    </a:lnTo>
                    <a:lnTo>
                      <a:pt x="179927" y="92773"/>
                    </a:lnTo>
                    <a:lnTo>
                      <a:pt x="155734" y="105251"/>
                    </a:lnTo>
                    <a:lnTo>
                      <a:pt x="138017" y="97917"/>
                    </a:lnTo>
                    <a:lnTo>
                      <a:pt x="115443" y="104299"/>
                    </a:lnTo>
                    <a:lnTo>
                      <a:pt x="104680" y="114967"/>
                    </a:lnTo>
                    <a:lnTo>
                      <a:pt x="116205" y="123063"/>
                    </a:lnTo>
                    <a:lnTo>
                      <a:pt x="117443" y="139256"/>
                    </a:lnTo>
                    <a:lnTo>
                      <a:pt x="105346" y="133636"/>
                    </a:lnTo>
                    <a:lnTo>
                      <a:pt x="50959" y="120301"/>
                    </a:lnTo>
                    <a:lnTo>
                      <a:pt x="36481" y="105156"/>
                    </a:lnTo>
                    <a:lnTo>
                      <a:pt x="0" y="100489"/>
                    </a:lnTo>
                    <a:lnTo>
                      <a:pt x="0" y="436150"/>
                    </a:lnTo>
                    <a:lnTo>
                      <a:pt x="50959" y="436150"/>
                    </a:lnTo>
                    <a:lnTo>
                      <a:pt x="48292" y="455200"/>
                    </a:lnTo>
                    <a:lnTo>
                      <a:pt x="85344" y="480060"/>
                    </a:lnTo>
                    <a:lnTo>
                      <a:pt x="122777" y="463487"/>
                    </a:lnTo>
                    <a:lnTo>
                      <a:pt x="173546" y="502539"/>
                    </a:lnTo>
                    <a:lnTo>
                      <a:pt x="202787" y="572738"/>
                    </a:lnTo>
                    <a:lnTo>
                      <a:pt x="242792" y="588931"/>
                    </a:lnTo>
                    <a:lnTo>
                      <a:pt x="242792" y="620078"/>
                    </a:lnTo>
                    <a:lnTo>
                      <a:pt x="226123" y="642461"/>
                    </a:lnTo>
                    <a:lnTo>
                      <a:pt x="226123" y="656273"/>
                    </a:lnTo>
                    <a:lnTo>
                      <a:pt x="216598" y="662749"/>
                    </a:lnTo>
                    <a:lnTo>
                      <a:pt x="221266" y="675132"/>
                    </a:lnTo>
                    <a:lnTo>
                      <a:pt x="230124" y="683895"/>
                    </a:lnTo>
                    <a:lnTo>
                      <a:pt x="249174" y="698945"/>
                    </a:lnTo>
                    <a:lnTo>
                      <a:pt x="268224" y="720566"/>
                    </a:lnTo>
                    <a:lnTo>
                      <a:pt x="283655" y="740759"/>
                    </a:lnTo>
                    <a:lnTo>
                      <a:pt x="285845" y="750856"/>
                    </a:lnTo>
                    <a:lnTo>
                      <a:pt x="337280" y="769906"/>
                    </a:lnTo>
                    <a:lnTo>
                      <a:pt x="368332" y="797243"/>
                    </a:lnTo>
                    <a:lnTo>
                      <a:pt x="378428" y="812292"/>
                    </a:lnTo>
                    <a:lnTo>
                      <a:pt x="395573" y="823341"/>
                    </a:lnTo>
                    <a:lnTo>
                      <a:pt x="397097" y="826961"/>
                    </a:lnTo>
                    <a:lnTo>
                      <a:pt x="981075" y="826961"/>
                    </a:lnTo>
                    <a:lnTo>
                      <a:pt x="998506" y="809720"/>
                    </a:lnTo>
                    <a:lnTo>
                      <a:pt x="1007269" y="826961"/>
                    </a:lnTo>
                    <a:lnTo>
                      <a:pt x="1050131" y="837343"/>
                    </a:lnTo>
                    <a:lnTo>
                      <a:pt x="1073182" y="853821"/>
                    </a:lnTo>
                    <a:lnTo>
                      <a:pt x="1089946" y="841153"/>
                    </a:lnTo>
                    <a:lnTo>
                      <a:pt x="1123760" y="851249"/>
                    </a:lnTo>
                    <a:lnTo>
                      <a:pt x="1159002" y="822674"/>
                    </a:lnTo>
                    <a:lnTo>
                      <a:pt x="1188911" y="825627"/>
                    </a:lnTo>
                    <a:lnTo>
                      <a:pt x="1204722" y="851916"/>
                    </a:lnTo>
                    <a:lnTo>
                      <a:pt x="1223772" y="853440"/>
                    </a:lnTo>
                    <a:lnTo>
                      <a:pt x="1241584" y="889635"/>
                    </a:lnTo>
                    <a:lnTo>
                      <a:pt x="1314355" y="906780"/>
                    </a:lnTo>
                    <a:lnTo>
                      <a:pt x="1338167" y="939736"/>
                    </a:lnTo>
                    <a:lnTo>
                      <a:pt x="1326833" y="957548"/>
                    </a:lnTo>
                    <a:lnTo>
                      <a:pt x="1298258" y="931259"/>
                    </a:lnTo>
                    <a:lnTo>
                      <a:pt x="1293114" y="983837"/>
                    </a:lnTo>
                    <a:lnTo>
                      <a:pt x="1264539" y="996886"/>
                    </a:lnTo>
                    <a:lnTo>
                      <a:pt x="1250061" y="1027271"/>
                    </a:lnTo>
                    <a:lnTo>
                      <a:pt x="1299591" y="998696"/>
                    </a:lnTo>
                    <a:lnTo>
                      <a:pt x="1334643" y="993172"/>
                    </a:lnTo>
                    <a:lnTo>
                      <a:pt x="1352264" y="968216"/>
                    </a:lnTo>
                    <a:lnTo>
                      <a:pt x="1396556" y="962787"/>
                    </a:lnTo>
                    <a:lnTo>
                      <a:pt x="1400842" y="964597"/>
                    </a:lnTo>
                    <a:lnTo>
                      <a:pt x="1431417" y="937736"/>
                    </a:lnTo>
                    <a:lnTo>
                      <a:pt x="1505903" y="937736"/>
                    </a:lnTo>
                    <a:lnTo>
                      <a:pt x="1537907" y="920782"/>
                    </a:lnTo>
                    <a:lnTo>
                      <a:pt x="1533525" y="907256"/>
                    </a:lnTo>
                    <a:lnTo>
                      <a:pt x="1554480" y="883158"/>
                    </a:lnTo>
                    <a:lnTo>
                      <a:pt x="1576673" y="876681"/>
                    </a:lnTo>
                    <a:lnTo>
                      <a:pt x="1588770" y="882682"/>
                    </a:lnTo>
                    <a:lnTo>
                      <a:pt x="1585055" y="917257"/>
                    </a:lnTo>
                    <a:lnTo>
                      <a:pt x="1601533" y="933831"/>
                    </a:lnTo>
                    <a:lnTo>
                      <a:pt x="1652969" y="918686"/>
                    </a:lnTo>
                    <a:lnTo>
                      <a:pt x="1655731" y="928973"/>
                    </a:lnTo>
                    <a:lnTo>
                      <a:pt x="1623536" y="956310"/>
                    </a:lnTo>
                    <a:lnTo>
                      <a:pt x="1631918" y="983075"/>
                    </a:lnTo>
                    <a:lnTo>
                      <a:pt x="1665541" y="960596"/>
                    </a:lnTo>
                    <a:lnTo>
                      <a:pt x="1673066" y="946023"/>
                    </a:lnTo>
                    <a:lnTo>
                      <a:pt x="1705832" y="948309"/>
                    </a:lnTo>
                    <a:lnTo>
                      <a:pt x="1736789" y="931831"/>
                    </a:lnTo>
                    <a:lnTo>
                      <a:pt x="1716215" y="914019"/>
                    </a:lnTo>
                    <a:lnTo>
                      <a:pt x="1698117" y="921734"/>
                    </a:lnTo>
                    <a:lnTo>
                      <a:pt x="1655350" y="897255"/>
                    </a:lnTo>
                    <a:lnTo>
                      <a:pt x="1654112" y="884396"/>
                    </a:lnTo>
                    <a:lnTo>
                      <a:pt x="1641253" y="879443"/>
                    </a:lnTo>
                    <a:lnTo>
                      <a:pt x="1647444" y="859346"/>
                    </a:lnTo>
                    <a:lnTo>
                      <a:pt x="1609344" y="853059"/>
                    </a:lnTo>
                    <a:lnTo>
                      <a:pt x="1640110" y="837819"/>
                    </a:lnTo>
                    <a:lnTo>
                      <a:pt x="1653064" y="844106"/>
                    </a:lnTo>
                    <a:lnTo>
                      <a:pt x="1666494" y="838676"/>
                    </a:lnTo>
                    <a:lnTo>
                      <a:pt x="1668494" y="821055"/>
                    </a:lnTo>
                    <a:lnTo>
                      <a:pt x="1639919" y="816674"/>
                    </a:lnTo>
                    <a:lnTo>
                      <a:pt x="1614297" y="820960"/>
                    </a:lnTo>
                    <a:lnTo>
                      <a:pt x="1555909" y="852107"/>
                    </a:lnTo>
                    <a:lnTo>
                      <a:pt x="1530858" y="874300"/>
                    </a:lnTo>
                    <a:lnTo>
                      <a:pt x="1545336" y="834295"/>
                    </a:lnTo>
                    <a:lnTo>
                      <a:pt x="1599057" y="804386"/>
                    </a:lnTo>
                    <a:lnTo>
                      <a:pt x="1617154" y="786384"/>
                    </a:lnTo>
                    <a:lnTo>
                      <a:pt x="1684782" y="778669"/>
                    </a:lnTo>
                    <a:lnTo>
                      <a:pt x="1750886" y="792956"/>
                    </a:lnTo>
                    <a:lnTo>
                      <a:pt x="1778889" y="770763"/>
                    </a:lnTo>
                    <a:lnTo>
                      <a:pt x="1786414" y="754475"/>
                    </a:lnTo>
                    <a:lnTo>
                      <a:pt x="1820894" y="744950"/>
                    </a:lnTo>
                    <a:lnTo>
                      <a:pt x="1841659" y="727710"/>
                    </a:lnTo>
                    <a:lnTo>
                      <a:pt x="1852898" y="723519"/>
                    </a:lnTo>
                    <a:close/>
                    <a:moveTo>
                      <a:pt x="497110" y="253937"/>
                    </a:moveTo>
                    <a:lnTo>
                      <a:pt x="471869" y="251460"/>
                    </a:lnTo>
                    <a:lnTo>
                      <a:pt x="448151" y="284131"/>
                    </a:lnTo>
                    <a:lnTo>
                      <a:pt x="437769" y="263366"/>
                    </a:lnTo>
                    <a:lnTo>
                      <a:pt x="423482" y="281083"/>
                    </a:lnTo>
                    <a:lnTo>
                      <a:pt x="388715" y="272225"/>
                    </a:lnTo>
                    <a:lnTo>
                      <a:pt x="409956" y="246698"/>
                    </a:lnTo>
                    <a:lnTo>
                      <a:pt x="366713" y="230696"/>
                    </a:lnTo>
                    <a:lnTo>
                      <a:pt x="469297" y="202121"/>
                    </a:lnTo>
                    <a:lnTo>
                      <a:pt x="479488" y="209550"/>
                    </a:lnTo>
                    <a:lnTo>
                      <a:pt x="468535" y="220885"/>
                    </a:lnTo>
                    <a:lnTo>
                      <a:pt x="511683" y="224409"/>
                    </a:lnTo>
                    <a:close/>
                    <a:moveTo>
                      <a:pt x="603409" y="421481"/>
                    </a:moveTo>
                    <a:lnTo>
                      <a:pt x="602552" y="436340"/>
                    </a:lnTo>
                    <a:lnTo>
                      <a:pt x="544925" y="442246"/>
                    </a:lnTo>
                    <a:lnTo>
                      <a:pt x="534734" y="419957"/>
                    </a:lnTo>
                    <a:lnTo>
                      <a:pt x="573691" y="402241"/>
                    </a:lnTo>
                    <a:lnTo>
                      <a:pt x="561499" y="371761"/>
                    </a:lnTo>
                    <a:lnTo>
                      <a:pt x="611505" y="385763"/>
                    </a:lnTo>
                    <a:lnTo>
                      <a:pt x="661892" y="353282"/>
                    </a:lnTo>
                    <a:lnTo>
                      <a:pt x="702659" y="363665"/>
                    </a:lnTo>
                    <a:close/>
                    <a:moveTo>
                      <a:pt x="971455" y="783431"/>
                    </a:moveTo>
                    <a:lnTo>
                      <a:pt x="957929" y="778383"/>
                    </a:lnTo>
                    <a:lnTo>
                      <a:pt x="956691" y="748474"/>
                    </a:lnTo>
                    <a:lnTo>
                      <a:pt x="938879" y="727710"/>
                    </a:lnTo>
                    <a:lnTo>
                      <a:pt x="913448" y="684562"/>
                    </a:lnTo>
                    <a:lnTo>
                      <a:pt x="921353" y="662178"/>
                    </a:lnTo>
                    <a:lnTo>
                      <a:pt x="947642" y="683705"/>
                    </a:lnTo>
                    <a:lnTo>
                      <a:pt x="978122" y="75466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78" name="Google Shape;378;p19"/>
              <p:cNvSpPr/>
              <p:nvPr/>
            </p:nvSpPr>
            <p:spPr>
              <a:xfrm>
                <a:off x="8109870" y="3348767"/>
                <a:ext cx="30099" cy="38004"/>
              </a:xfrm>
              <a:custGeom>
                <a:rect b="b" l="l" r="r" t="t"/>
                <a:pathLst>
                  <a:path extrusionOk="0" h="38004" w="30099">
                    <a:moveTo>
                      <a:pt x="30099" y="12668"/>
                    </a:moveTo>
                    <a:lnTo>
                      <a:pt x="21431" y="0"/>
                    </a:lnTo>
                    <a:lnTo>
                      <a:pt x="14288" y="12668"/>
                    </a:lnTo>
                    <a:lnTo>
                      <a:pt x="0" y="14954"/>
                    </a:lnTo>
                    <a:lnTo>
                      <a:pt x="18669" y="38005"/>
                    </a:lnTo>
                    <a:lnTo>
                      <a:pt x="30099" y="1266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79" name="Google Shape;379;p19"/>
              <p:cNvSpPr/>
              <p:nvPr/>
            </p:nvSpPr>
            <p:spPr>
              <a:xfrm>
                <a:off x="7983759" y="3101784"/>
                <a:ext cx="26479" cy="22383"/>
              </a:xfrm>
              <a:custGeom>
                <a:rect b="b" l="l" r="r" t="t"/>
                <a:pathLst>
                  <a:path extrusionOk="0" h="22383" w="26479">
                    <a:moveTo>
                      <a:pt x="26479" y="0"/>
                    </a:moveTo>
                    <a:lnTo>
                      <a:pt x="0" y="11240"/>
                    </a:lnTo>
                    <a:lnTo>
                      <a:pt x="19145" y="22384"/>
                    </a:lnTo>
                    <a:lnTo>
                      <a:pt x="26479"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80" name="Google Shape;380;p19"/>
              <p:cNvSpPr/>
              <p:nvPr/>
            </p:nvSpPr>
            <p:spPr>
              <a:xfrm>
                <a:off x="8349424" y="2786316"/>
                <a:ext cx="30384" cy="27241"/>
              </a:xfrm>
              <a:custGeom>
                <a:rect b="b" l="l" r="r" t="t"/>
                <a:pathLst>
                  <a:path extrusionOk="0" h="27241" w="30384">
                    <a:moveTo>
                      <a:pt x="23527" y="27242"/>
                    </a:moveTo>
                    <a:lnTo>
                      <a:pt x="30385" y="0"/>
                    </a:lnTo>
                    <a:lnTo>
                      <a:pt x="0" y="13811"/>
                    </a:lnTo>
                    <a:lnTo>
                      <a:pt x="23527" y="2724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81" name="Google Shape;381;p19"/>
              <p:cNvSpPr/>
              <p:nvPr/>
            </p:nvSpPr>
            <p:spPr>
              <a:xfrm>
                <a:off x="8268366" y="3283426"/>
                <a:ext cx="28575" cy="47434"/>
              </a:xfrm>
              <a:custGeom>
                <a:rect b="b" l="l" r="r" t="t"/>
                <a:pathLst>
                  <a:path extrusionOk="0" h="47434" w="28575">
                    <a:moveTo>
                      <a:pt x="18669" y="16764"/>
                    </a:moveTo>
                    <a:lnTo>
                      <a:pt x="28575" y="0"/>
                    </a:lnTo>
                    <a:lnTo>
                      <a:pt x="4191" y="8763"/>
                    </a:lnTo>
                    <a:lnTo>
                      <a:pt x="0" y="47434"/>
                    </a:lnTo>
                    <a:lnTo>
                      <a:pt x="18669" y="27813"/>
                    </a:lnTo>
                    <a:lnTo>
                      <a:pt x="18669" y="1676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82" name="Google Shape;382;p19"/>
              <p:cNvSpPr/>
              <p:nvPr/>
            </p:nvSpPr>
            <p:spPr>
              <a:xfrm>
                <a:off x="8917114" y="2868326"/>
                <a:ext cx="47434" cy="24479"/>
              </a:xfrm>
              <a:custGeom>
                <a:rect b="b" l="l" r="r" t="t"/>
                <a:pathLst>
                  <a:path extrusionOk="0" h="24479" w="47434">
                    <a:moveTo>
                      <a:pt x="47434" y="6667"/>
                    </a:moveTo>
                    <a:lnTo>
                      <a:pt x="12287" y="0"/>
                    </a:lnTo>
                    <a:lnTo>
                      <a:pt x="0" y="16383"/>
                    </a:lnTo>
                    <a:lnTo>
                      <a:pt x="23336" y="24479"/>
                    </a:lnTo>
                    <a:lnTo>
                      <a:pt x="47434" y="666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83" name="Google Shape;383;p19"/>
              <p:cNvSpPr/>
              <p:nvPr/>
            </p:nvSpPr>
            <p:spPr>
              <a:xfrm>
                <a:off x="8989694" y="2521235"/>
                <a:ext cx="378142" cy="294512"/>
              </a:xfrm>
              <a:custGeom>
                <a:rect b="b" l="l" r="r" t="t"/>
                <a:pathLst>
                  <a:path extrusionOk="0" h="294512" w="378142">
                    <a:moveTo>
                      <a:pt x="54388" y="256889"/>
                    </a:moveTo>
                    <a:lnTo>
                      <a:pt x="61531" y="272701"/>
                    </a:lnTo>
                    <a:lnTo>
                      <a:pt x="44958" y="286703"/>
                    </a:lnTo>
                    <a:lnTo>
                      <a:pt x="72771" y="294513"/>
                    </a:lnTo>
                    <a:lnTo>
                      <a:pt x="87249" y="289846"/>
                    </a:lnTo>
                    <a:lnTo>
                      <a:pt x="135350" y="290608"/>
                    </a:lnTo>
                    <a:lnTo>
                      <a:pt x="104965" y="268796"/>
                    </a:lnTo>
                    <a:lnTo>
                      <a:pt x="80677" y="210407"/>
                    </a:lnTo>
                    <a:lnTo>
                      <a:pt x="106775" y="189929"/>
                    </a:lnTo>
                    <a:lnTo>
                      <a:pt x="86296" y="173355"/>
                    </a:lnTo>
                    <a:lnTo>
                      <a:pt x="97726" y="164402"/>
                    </a:lnTo>
                    <a:lnTo>
                      <a:pt x="121634" y="168307"/>
                    </a:lnTo>
                    <a:lnTo>
                      <a:pt x="133636" y="153257"/>
                    </a:lnTo>
                    <a:lnTo>
                      <a:pt x="121729" y="143447"/>
                    </a:lnTo>
                    <a:lnTo>
                      <a:pt x="148019" y="137922"/>
                    </a:lnTo>
                    <a:lnTo>
                      <a:pt x="147352" y="111443"/>
                    </a:lnTo>
                    <a:lnTo>
                      <a:pt x="167545" y="102870"/>
                    </a:lnTo>
                    <a:lnTo>
                      <a:pt x="181356" y="110681"/>
                    </a:lnTo>
                    <a:lnTo>
                      <a:pt x="194691" y="101346"/>
                    </a:lnTo>
                    <a:lnTo>
                      <a:pt x="185261" y="91154"/>
                    </a:lnTo>
                    <a:lnTo>
                      <a:pt x="214598" y="75629"/>
                    </a:lnTo>
                    <a:lnTo>
                      <a:pt x="298227" y="53816"/>
                    </a:lnTo>
                    <a:lnTo>
                      <a:pt x="307943" y="47339"/>
                    </a:lnTo>
                    <a:lnTo>
                      <a:pt x="367284" y="31242"/>
                    </a:lnTo>
                    <a:lnTo>
                      <a:pt x="378142" y="15431"/>
                    </a:lnTo>
                    <a:lnTo>
                      <a:pt x="371285" y="0"/>
                    </a:lnTo>
                    <a:lnTo>
                      <a:pt x="338709" y="0"/>
                    </a:lnTo>
                    <a:lnTo>
                      <a:pt x="316992" y="19526"/>
                    </a:lnTo>
                    <a:lnTo>
                      <a:pt x="240983" y="35909"/>
                    </a:lnTo>
                    <a:lnTo>
                      <a:pt x="209931" y="32004"/>
                    </a:lnTo>
                    <a:lnTo>
                      <a:pt x="193643" y="45244"/>
                    </a:lnTo>
                    <a:lnTo>
                      <a:pt x="142970" y="60008"/>
                    </a:lnTo>
                    <a:lnTo>
                      <a:pt x="137541" y="76391"/>
                    </a:lnTo>
                    <a:lnTo>
                      <a:pt x="95917" y="100584"/>
                    </a:lnTo>
                    <a:lnTo>
                      <a:pt x="116967" y="110776"/>
                    </a:lnTo>
                    <a:lnTo>
                      <a:pt x="96965" y="133255"/>
                    </a:lnTo>
                    <a:lnTo>
                      <a:pt x="48863" y="147257"/>
                    </a:lnTo>
                    <a:lnTo>
                      <a:pt x="61150" y="156686"/>
                    </a:lnTo>
                    <a:lnTo>
                      <a:pt x="31909" y="215075"/>
                    </a:lnTo>
                    <a:lnTo>
                      <a:pt x="4381" y="227552"/>
                    </a:lnTo>
                    <a:lnTo>
                      <a:pt x="0" y="241554"/>
                    </a:lnTo>
                    <a:lnTo>
                      <a:pt x="44005" y="258223"/>
                    </a:lnTo>
                    <a:lnTo>
                      <a:pt x="54388" y="25688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84" name="Google Shape;384;p19"/>
              <p:cNvSpPr/>
              <p:nvPr/>
            </p:nvSpPr>
            <p:spPr>
              <a:xfrm>
                <a:off x="9872566" y="2292254"/>
                <a:ext cx="128111" cy="83439"/>
              </a:xfrm>
              <a:custGeom>
                <a:rect b="b" l="l" r="r" t="t"/>
                <a:pathLst>
                  <a:path extrusionOk="0" h="83439" w="128111">
                    <a:moveTo>
                      <a:pt x="60960" y="62294"/>
                    </a:moveTo>
                    <a:lnTo>
                      <a:pt x="117729" y="58293"/>
                    </a:lnTo>
                    <a:lnTo>
                      <a:pt x="128111" y="35528"/>
                    </a:lnTo>
                    <a:lnTo>
                      <a:pt x="76771" y="0"/>
                    </a:lnTo>
                    <a:lnTo>
                      <a:pt x="58293" y="10478"/>
                    </a:lnTo>
                    <a:lnTo>
                      <a:pt x="21717" y="17812"/>
                    </a:lnTo>
                    <a:lnTo>
                      <a:pt x="21050" y="40100"/>
                    </a:lnTo>
                    <a:lnTo>
                      <a:pt x="2763" y="42482"/>
                    </a:lnTo>
                    <a:lnTo>
                      <a:pt x="0" y="64198"/>
                    </a:lnTo>
                    <a:lnTo>
                      <a:pt x="39910" y="83439"/>
                    </a:lnTo>
                    <a:lnTo>
                      <a:pt x="60960" y="6229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85" name="Google Shape;385;p19"/>
              <p:cNvSpPr/>
              <p:nvPr/>
            </p:nvSpPr>
            <p:spPr>
              <a:xfrm>
                <a:off x="9838467" y="2380837"/>
                <a:ext cx="57244" cy="19335"/>
              </a:xfrm>
              <a:custGeom>
                <a:rect b="b" l="l" r="r" t="t"/>
                <a:pathLst>
                  <a:path extrusionOk="0" h="19335" w="57244">
                    <a:moveTo>
                      <a:pt x="57245" y="10763"/>
                    </a:moveTo>
                    <a:lnTo>
                      <a:pt x="36290" y="0"/>
                    </a:lnTo>
                    <a:lnTo>
                      <a:pt x="0" y="1333"/>
                    </a:lnTo>
                    <a:lnTo>
                      <a:pt x="23146" y="19336"/>
                    </a:lnTo>
                    <a:lnTo>
                      <a:pt x="57245" y="1076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86" name="Google Shape;386;p19"/>
              <p:cNvSpPr/>
              <p:nvPr/>
            </p:nvSpPr>
            <p:spPr>
              <a:xfrm>
                <a:off x="9903428" y="2371026"/>
                <a:ext cx="148208" cy="65913"/>
              </a:xfrm>
              <a:custGeom>
                <a:rect b="b" l="l" r="r" t="t"/>
                <a:pathLst>
                  <a:path extrusionOk="0" h="65913" w="148208">
                    <a:moveTo>
                      <a:pt x="87820" y="0"/>
                    </a:moveTo>
                    <a:lnTo>
                      <a:pt x="45529" y="3143"/>
                    </a:lnTo>
                    <a:lnTo>
                      <a:pt x="33242" y="15621"/>
                    </a:lnTo>
                    <a:lnTo>
                      <a:pt x="0" y="35433"/>
                    </a:lnTo>
                    <a:lnTo>
                      <a:pt x="18478" y="37147"/>
                    </a:lnTo>
                    <a:lnTo>
                      <a:pt x="29241" y="54292"/>
                    </a:lnTo>
                    <a:lnTo>
                      <a:pt x="70865" y="57341"/>
                    </a:lnTo>
                    <a:lnTo>
                      <a:pt x="85344" y="65913"/>
                    </a:lnTo>
                    <a:lnTo>
                      <a:pt x="135731" y="63151"/>
                    </a:lnTo>
                    <a:lnTo>
                      <a:pt x="129540" y="45720"/>
                    </a:lnTo>
                    <a:lnTo>
                      <a:pt x="148209" y="17240"/>
                    </a:lnTo>
                    <a:lnTo>
                      <a:pt x="114871" y="5334"/>
                    </a:lnTo>
                    <a:lnTo>
                      <a:pt x="88201" y="19145"/>
                    </a:lnTo>
                    <a:lnTo>
                      <a:pt x="87820"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87" name="Google Shape;387;p19"/>
              <p:cNvSpPr/>
              <p:nvPr/>
            </p:nvSpPr>
            <p:spPr>
              <a:xfrm>
                <a:off x="10032967" y="2405221"/>
                <a:ext cx="128396" cy="69342"/>
              </a:xfrm>
              <a:custGeom>
                <a:rect b="b" l="l" r="r" t="t"/>
                <a:pathLst>
                  <a:path extrusionOk="0" h="69342" w="128396">
                    <a:moveTo>
                      <a:pt x="15240" y="69342"/>
                    </a:moveTo>
                    <a:lnTo>
                      <a:pt x="39719" y="57626"/>
                    </a:lnTo>
                    <a:lnTo>
                      <a:pt x="80582" y="59245"/>
                    </a:lnTo>
                    <a:lnTo>
                      <a:pt x="128397" y="43625"/>
                    </a:lnTo>
                    <a:lnTo>
                      <a:pt x="99536" y="17335"/>
                    </a:lnTo>
                    <a:lnTo>
                      <a:pt x="78486" y="27337"/>
                    </a:lnTo>
                    <a:lnTo>
                      <a:pt x="80296" y="6667"/>
                    </a:lnTo>
                    <a:lnTo>
                      <a:pt x="66294" y="0"/>
                    </a:lnTo>
                    <a:lnTo>
                      <a:pt x="37242" y="31909"/>
                    </a:lnTo>
                    <a:lnTo>
                      <a:pt x="20193" y="31909"/>
                    </a:lnTo>
                    <a:lnTo>
                      <a:pt x="0" y="69342"/>
                    </a:lnTo>
                    <a:lnTo>
                      <a:pt x="15240" y="6934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88" name="Google Shape;388;p19"/>
              <p:cNvSpPr/>
              <p:nvPr/>
            </p:nvSpPr>
            <p:spPr>
              <a:xfrm>
                <a:off x="10176604" y="2452465"/>
                <a:ext cx="35432" cy="27813"/>
              </a:xfrm>
              <a:custGeom>
                <a:rect b="b" l="l" r="r" t="t"/>
                <a:pathLst>
                  <a:path extrusionOk="0" h="27813" w="35432">
                    <a:moveTo>
                      <a:pt x="35433" y="14288"/>
                    </a:moveTo>
                    <a:lnTo>
                      <a:pt x="26575" y="0"/>
                    </a:lnTo>
                    <a:lnTo>
                      <a:pt x="0" y="11430"/>
                    </a:lnTo>
                    <a:lnTo>
                      <a:pt x="24860" y="27813"/>
                    </a:lnTo>
                    <a:lnTo>
                      <a:pt x="35433" y="1428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89" name="Google Shape;389;p19"/>
              <p:cNvSpPr/>
              <p:nvPr/>
            </p:nvSpPr>
            <p:spPr>
              <a:xfrm>
                <a:off x="10846307" y="2555525"/>
                <a:ext cx="184117" cy="71913"/>
              </a:xfrm>
              <a:custGeom>
                <a:rect b="b" l="l" r="r" t="t"/>
                <a:pathLst>
                  <a:path extrusionOk="0" h="71913" w="184117">
                    <a:moveTo>
                      <a:pt x="56007" y="71914"/>
                    </a:moveTo>
                    <a:lnTo>
                      <a:pt x="108489" y="56864"/>
                    </a:lnTo>
                    <a:lnTo>
                      <a:pt x="119729" y="65437"/>
                    </a:lnTo>
                    <a:lnTo>
                      <a:pt x="147256" y="60103"/>
                    </a:lnTo>
                    <a:lnTo>
                      <a:pt x="184118" y="32766"/>
                    </a:lnTo>
                    <a:lnTo>
                      <a:pt x="151543" y="17907"/>
                    </a:lnTo>
                    <a:lnTo>
                      <a:pt x="122682" y="17145"/>
                    </a:lnTo>
                    <a:lnTo>
                      <a:pt x="96202" y="1619"/>
                    </a:lnTo>
                    <a:lnTo>
                      <a:pt x="81724" y="28099"/>
                    </a:lnTo>
                    <a:lnTo>
                      <a:pt x="39433" y="0"/>
                    </a:lnTo>
                    <a:lnTo>
                      <a:pt x="10858" y="12478"/>
                    </a:lnTo>
                    <a:lnTo>
                      <a:pt x="0" y="44482"/>
                    </a:lnTo>
                    <a:lnTo>
                      <a:pt x="27146" y="67818"/>
                    </a:lnTo>
                    <a:lnTo>
                      <a:pt x="56007" y="7191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90" name="Google Shape;390;p19"/>
              <p:cNvSpPr/>
              <p:nvPr/>
            </p:nvSpPr>
            <p:spPr>
              <a:xfrm>
                <a:off x="10915077" y="2649061"/>
                <a:ext cx="76486" cy="48291"/>
              </a:xfrm>
              <a:custGeom>
                <a:rect b="b" l="l" r="r" t="t"/>
                <a:pathLst>
                  <a:path extrusionOk="0" h="48291" w="76486">
                    <a:moveTo>
                      <a:pt x="0" y="0"/>
                    </a:moveTo>
                    <a:lnTo>
                      <a:pt x="1048" y="13811"/>
                    </a:lnTo>
                    <a:lnTo>
                      <a:pt x="18574" y="36671"/>
                    </a:lnTo>
                    <a:lnTo>
                      <a:pt x="70009" y="48292"/>
                    </a:lnTo>
                    <a:lnTo>
                      <a:pt x="76486" y="39148"/>
                    </a:lnTo>
                    <a:lnTo>
                      <a:pt x="55531" y="14954"/>
                    </a:lnTo>
                    <a:lnTo>
                      <a:pt x="25813" y="12668"/>
                    </a:lnTo>
                    <a:lnTo>
                      <a:pt x="0"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91" name="Google Shape;391;p19"/>
              <p:cNvSpPr/>
              <p:nvPr/>
            </p:nvSpPr>
            <p:spPr>
              <a:xfrm>
                <a:off x="11045284" y="2585148"/>
                <a:ext cx="105727" cy="38195"/>
              </a:xfrm>
              <a:custGeom>
                <a:rect b="b" l="l" r="r" t="t"/>
                <a:pathLst>
                  <a:path extrusionOk="0" h="38195" w="105727">
                    <a:moveTo>
                      <a:pt x="35147" y="29623"/>
                    </a:moveTo>
                    <a:lnTo>
                      <a:pt x="47054" y="37433"/>
                    </a:lnTo>
                    <a:lnTo>
                      <a:pt x="78581" y="38195"/>
                    </a:lnTo>
                    <a:lnTo>
                      <a:pt x="98108" y="32766"/>
                    </a:lnTo>
                    <a:lnTo>
                      <a:pt x="105728" y="21050"/>
                    </a:lnTo>
                    <a:lnTo>
                      <a:pt x="70581" y="14002"/>
                    </a:lnTo>
                    <a:lnTo>
                      <a:pt x="54293" y="17145"/>
                    </a:lnTo>
                    <a:lnTo>
                      <a:pt x="50006" y="7810"/>
                    </a:lnTo>
                    <a:lnTo>
                      <a:pt x="19241" y="11716"/>
                    </a:lnTo>
                    <a:lnTo>
                      <a:pt x="9144" y="0"/>
                    </a:lnTo>
                    <a:lnTo>
                      <a:pt x="0" y="17145"/>
                    </a:lnTo>
                    <a:lnTo>
                      <a:pt x="22765" y="27241"/>
                    </a:lnTo>
                    <a:lnTo>
                      <a:pt x="35147" y="2962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92" name="Google Shape;392;p19"/>
              <p:cNvSpPr/>
              <p:nvPr/>
            </p:nvSpPr>
            <p:spPr>
              <a:xfrm>
                <a:off x="11755278" y="2772886"/>
                <a:ext cx="77723" cy="35814"/>
              </a:xfrm>
              <a:custGeom>
                <a:rect b="b" l="l" r="r" t="t"/>
                <a:pathLst>
                  <a:path extrusionOk="0" h="35814" w="77723">
                    <a:moveTo>
                      <a:pt x="41243" y="31147"/>
                    </a:moveTo>
                    <a:lnTo>
                      <a:pt x="77724" y="21050"/>
                    </a:lnTo>
                    <a:lnTo>
                      <a:pt x="57435" y="0"/>
                    </a:lnTo>
                    <a:lnTo>
                      <a:pt x="16193" y="6287"/>
                    </a:lnTo>
                    <a:lnTo>
                      <a:pt x="0" y="35814"/>
                    </a:lnTo>
                    <a:lnTo>
                      <a:pt x="26003" y="26480"/>
                    </a:lnTo>
                    <a:lnTo>
                      <a:pt x="41243" y="3114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93" name="Google Shape;393;p19"/>
              <p:cNvSpPr/>
              <p:nvPr/>
            </p:nvSpPr>
            <p:spPr>
              <a:xfrm>
                <a:off x="10950034" y="3403155"/>
                <a:ext cx="70961" cy="266604"/>
              </a:xfrm>
              <a:custGeom>
                <a:rect b="b" l="l" r="r" t="t"/>
                <a:pathLst>
                  <a:path extrusionOk="0" h="266604" w="70961">
                    <a:moveTo>
                      <a:pt x="10383" y="266605"/>
                    </a:moveTo>
                    <a:lnTo>
                      <a:pt x="24384" y="246412"/>
                    </a:lnTo>
                    <a:lnTo>
                      <a:pt x="42386" y="261842"/>
                    </a:lnTo>
                    <a:lnTo>
                      <a:pt x="48959" y="244983"/>
                    </a:lnTo>
                    <a:lnTo>
                      <a:pt x="30290" y="213646"/>
                    </a:lnTo>
                    <a:lnTo>
                      <a:pt x="33338" y="172117"/>
                    </a:lnTo>
                    <a:lnTo>
                      <a:pt x="42672" y="170974"/>
                    </a:lnTo>
                    <a:lnTo>
                      <a:pt x="70961" y="186500"/>
                    </a:lnTo>
                    <a:lnTo>
                      <a:pt x="32100" y="79343"/>
                    </a:lnTo>
                    <a:lnTo>
                      <a:pt x="40577" y="54769"/>
                    </a:lnTo>
                    <a:lnTo>
                      <a:pt x="31623" y="27432"/>
                    </a:lnTo>
                    <a:lnTo>
                      <a:pt x="37148" y="0"/>
                    </a:lnTo>
                    <a:lnTo>
                      <a:pt x="20194" y="8954"/>
                    </a:lnTo>
                    <a:lnTo>
                      <a:pt x="3334" y="86106"/>
                    </a:lnTo>
                    <a:lnTo>
                      <a:pt x="17050" y="110966"/>
                    </a:lnTo>
                    <a:lnTo>
                      <a:pt x="8001" y="183166"/>
                    </a:lnTo>
                    <a:lnTo>
                      <a:pt x="15240" y="205740"/>
                    </a:lnTo>
                    <a:lnTo>
                      <a:pt x="0" y="241745"/>
                    </a:lnTo>
                    <a:lnTo>
                      <a:pt x="10383" y="26660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94" name="Google Shape;394;p19"/>
              <p:cNvSpPr/>
              <p:nvPr/>
            </p:nvSpPr>
            <p:spPr>
              <a:xfrm>
                <a:off x="10909648" y="3679856"/>
                <a:ext cx="129921" cy="116586"/>
              </a:xfrm>
              <a:custGeom>
                <a:rect b="b" l="l" r="r" t="t"/>
                <a:pathLst>
                  <a:path extrusionOk="0" h="116586" w="129921">
                    <a:moveTo>
                      <a:pt x="14764" y="60293"/>
                    </a:moveTo>
                    <a:lnTo>
                      <a:pt x="0" y="83058"/>
                    </a:lnTo>
                    <a:lnTo>
                      <a:pt x="4382" y="116586"/>
                    </a:lnTo>
                    <a:lnTo>
                      <a:pt x="22765" y="84392"/>
                    </a:lnTo>
                    <a:lnTo>
                      <a:pt x="42291" y="83534"/>
                    </a:lnTo>
                    <a:lnTo>
                      <a:pt x="73819" y="103156"/>
                    </a:lnTo>
                    <a:lnTo>
                      <a:pt x="90107" y="74867"/>
                    </a:lnTo>
                    <a:lnTo>
                      <a:pt x="111823" y="72485"/>
                    </a:lnTo>
                    <a:lnTo>
                      <a:pt x="129921" y="61436"/>
                    </a:lnTo>
                    <a:lnTo>
                      <a:pt x="106013" y="45625"/>
                    </a:lnTo>
                    <a:lnTo>
                      <a:pt x="85344" y="40291"/>
                    </a:lnTo>
                    <a:lnTo>
                      <a:pt x="41243" y="0"/>
                    </a:lnTo>
                    <a:lnTo>
                      <a:pt x="34862" y="56007"/>
                    </a:lnTo>
                    <a:lnTo>
                      <a:pt x="14764" y="6029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95" name="Google Shape;395;p19"/>
              <p:cNvSpPr/>
              <p:nvPr/>
            </p:nvSpPr>
            <p:spPr>
              <a:xfrm>
                <a:off x="10716767" y="3797871"/>
                <a:ext cx="241363" cy="213645"/>
              </a:xfrm>
              <a:custGeom>
                <a:rect b="b" l="l" r="r" t="t"/>
                <a:pathLst>
                  <a:path extrusionOk="0" h="213645" w="241363">
                    <a:moveTo>
                      <a:pt x="186880" y="90583"/>
                    </a:moveTo>
                    <a:lnTo>
                      <a:pt x="163925" y="113252"/>
                    </a:lnTo>
                    <a:lnTo>
                      <a:pt x="140208" y="104489"/>
                    </a:lnTo>
                    <a:lnTo>
                      <a:pt x="126302" y="110300"/>
                    </a:lnTo>
                    <a:lnTo>
                      <a:pt x="125254" y="126111"/>
                    </a:lnTo>
                    <a:lnTo>
                      <a:pt x="96964" y="156972"/>
                    </a:lnTo>
                    <a:lnTo>
                      <a:pt x="52864" y="160401"/>
                    </a:lnTo>
                    <a:lnTo>
                      <a:pt x="48196" y="152305"/>
                    </a:lnTo>
                    <a:lnTo>
                      <a:pt x="0" y="187738"/>
                    </a:lnTo>
                    <a:lnTo>
                      <a:pt x="23908" y="204883"/>
                    </a:lnTo>
                    <a:lnTo>
                      <a:pt x="30766" y="189452"/>
                    </a:lnTo>
                    <a:lnTo>
                      <a:pt x="42767" y="190786"/>
                    </a:lnTo>
                    <a:lnTo>
                      <a:pt x="70961" y="179737"/>
                    </a:lnTo>
                    <a:lnTo>
                      <a:pt x="95155" y="179737"/>
                    </a:lnTo>
                    <a:lnTo>
                      <a:pt x="104585" y="213646"/>
                    </a:lnTo>
                    <a:lnTo>
                      <a:pt x="131159" y="176213"/>
                    </a:lnTo>
                    <a:lnTo>
                      <a:pt x="158115" y="183261"/>
                    </a:lnTo>
                    <a:lnTo>
                      <a:pt x="176403" y="168497"/>
                    </a:lnTo>
                    <a:lnTo>
                      <a:pt x="180880" y="180975"/>
                    </a:lnTo>
                    <a:lnTo>
                      <a:pt x="203740" y="168783"/>
                    </a:lnTo>
                    <a:lnTo>
                      <a:pt x="218599" y="115538"/>
                    </a:lnTo>
                    <a:lnTo>
                      <a:pt x="217361" y="94488"/>
                    </a:lnTo>
                    <a:lnTo>
                      <a:pt x="229743" y="86106"/>
                    </a:lnTo>
                    <a:lnTo>
                      <a:pt x="230505" y="68961"/>
                    </a:lnTo>
                    <a:lnTo>
                      <a:pt x="241364" y="52197"/>
                    </a:lnTo>
                    <a:lnTo>
                      <a:pt x="228315" y="23050"/>
                    </a:lnTo>
                    <a:lnTo>
                      <a:pt x="228315" y="0"/>
                    </a:lnTo>
                    <a:lnTo>
                      <a:pt x="193263" y="23050"/>
                    </a:lnTo>
                    <a:lnTo>
                      <a:pt x="197263" y="45625"/>
                    </a:lnTo>
                    <a:lnTo>
                      <a:pt x="196882" y="56579"/>
                    </a:lnTo>
                    <a:lnTo>
                      <a:pt x="186880" y="9058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96" name="Google Shape;396;p19"/>
              <p:cNvSpPr/>
              <p:nvPr/>
            </p:nvSpPr>
            <p:spPr>
              <a:xfrm>
                <a:off x="10687240" y="3998753"/>
                <a:ext cx="42004" cy="73247"/>
              </a:xfrm>
              <a:custGeom>
                <a:rect b="b" l="l" r="r" t="t"/>
                <a:pathLst>
                  <a:path extrusionOk="0" h="73247" w="42004">
                    <a:moveTo>
                      <a:pt x="0" y="13430"/>
                    </a:moveTo>
                    <a:lnTo>
                      <a:pt x="3334" y="33528"/>
                    </a:lnTo>
                    <a:lnTo>
                      <a:pt x="19907" y="31052"/>
                    </a:lnTo>
                    <a:lnTo>
                      <a:pt x="8763" y="66485"/>
                    </a:lnTo>
                    <a:lnTo>
                      <a:pt x="25051" y="73247"/>
                    </a:lnTo>
                    <a:lnTo>
                      <a:pt x="35528" y="67342"/>
                    </a:lnTo>
                    <a:lnTo>
                      <a:pt x="42005" y="38767"/>
                    </a:lnTo>
                    <a:lnTo>
                      <a:pt x="31813" y="11906"/>
                    </a:lnTo>
                    <a:lnTo>
                      <a:pt x="19050" y="0"/>
                    </a:lnTo>
                    <a:lnTo>
                      <a:pt x="0" y="1343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97" name="Google Shape;397;p19"/>
              <p:cNvSpPr/>
              <p:nvPr/>
            </p:nvSpPr>
            <p:spPr>
              <a:xfrm>
                <a:off x="10741437" y="4004468"/>
                <a:ext cx="62769" cy="37814"/>
              </a:xfrm>
              <a:custGeom>
                <a:rect b="b" l="l" r="r" t="t"/>
                <a:pathLst>
                  <a:path extrusionOk="0" h="37814" w="62769">
                    <a:moveTo>
                      <a:pt x="31432" y="19145"/>
                    </a:moveTo>
                    <a:lnTo>
                      <a:pt x="62769" y="17336"/>
                    </a:lnTo>
                    <a:lnTo>
                      <a:pt x="56102" y="1714"/>
                    </a:lnTo>
                    <a:lnTo>
                      <a:pt x="19907" y="0"/>
                    </a:lnTo>
                    <a:lnTo>
                      <a:pt x="0" y="21050"/>
                    </a:lnTo>
                    <a:lnTo>
                      <a:pt x="21717" y="37814"/>
                    </a:lnTo>
                    <a:lnTo>
                      <a:pt x="31432" y="1914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98" name="Google Shape;398;p19"/>
              <p:cNvSpPr/>
              <p:nvPr/>
            </p:nvSpPr>
            <p:spPr>
              <a:xfrm>
                <a:off x="7983473" y="2788126"/>
                <a:ext cx="564832" cy="494823"/>
              </a:xfrm>
              <a:custGeom>
                <a:rect b="b" l="l" r="r" t="t"/>
                <a:pathLst>
                  <a:path extrusionOk="0" h="494823" w="564832">
                    <a:moveTo>
                      <a:pt x="146590" y="439388"/>
                    </a:moveTo>
                    <a:lnTo>
                      <a:pt x="164687" y="431959"/>
                    </a:lnTo>
                    <a:lnTo>
                      <a:pt x="156496" y="398907"/>
                    </a:lnTo>
                    <a:lnTo>
                      <a:pt x="168021" y="398907"/>
                    </a:lnTo>
                    <a:lnTo>
                      <a:pt x="172403" y="383095"/>
                    </a:lnTo>
                    <a:lnTo>
                      <a:pt x="156496" y="364331"/>
                    </a:lnTo>
                    <a:lnTo>
                      <a:pt x="158305" y="346138"/>
                    </a:lnTo>
                    <a:lnTo>
                      <a:pt x="152210" y="310229"/>
                    </a:lnTo>
                    <a:lnTo>
                      <a:pt x="172403" y="279463"/>
                    </a:lnTo>
                    <a:lnTo>
                      <a:pt x="197644" y="285940"/>
                    </a:lnTo>
                    <a:lnTo>
                      <a:pt x="200501" y="267557"/>
                    </a:lnTo>
                    <a:lnTo>
                      <a:pt x="189833" y="254794"/>
                    </a:lnTo>
                    <a:lnTo>
                      <a:pt x="209264" y="233458"/>
                    </a:lnTo>
                    <a:lnTo>
                      <a:pt x="209264" y="207264"/>
                    </a:lnTo>
                    <a:lnTo>
                      <a:pt x="228886" y="201359"/>
                    </a:lnTo>
                    <a:lnTo>
                      <a:pt x="227838" y="192310"/>
                    </a:lnTo>
                    <a:lnTo>
                      <a:pt x="246697" y="176498"/>
                    </a:lnTo>
                    <a:lnTo>
                      <a:pt x="246697" y="155829"/>
                    </a:lnTo>
                    <a:lnTo>
                      <a:pt x="269653" y="133826"/>
                    </a:lnTo>
                    <a:lnTo>
                      <a:pt x="287941" y="138779"/>
                    </a:lnTo>
                    <a:lnTo>
                      <a:pt x="291846" y="115538"/>
                    </a:lnTo>
                    <a:lnTo>
                      <a:pt x="322897" y="126111"/>
                    </a:lnTo>
                    <a:lnTo>
                      <a:pt x="332708" y="121253"/>
                    </a:lnTo>
                    <a:lnTo>
                      <a:pt x="328422" y="93536"/>
                    </a:lnTo>
                    <a:lnTo>
                      <a:pt x="361855" y="81915"/>
                    </a:lnTo>
                    <a:lnTo>
                      <a:pt x="376809" y="100965"/>
                    </a:lnTo>
                    <a:lnTo>
                      <a:pt x="397097" y="104680"/>
                    </a:lnTo>
                    <a:lnTo>
                      <a:pt x="408718" y="98203"/>
                    </a:lnTo>
                    <a:lnTo>
                      <a:pt x="436150" y="115538"/>
                    </a:lnTo>
                    <a:lnTo>
                      <a:pt x="455295" y="98107"/>
                    </a:lnTo>
                    <a:lnTo>
                      <a:pt x="447104" y="80200"/>
                    </a:lnTo>
                    <a:lnTo>
                      <a:pt x="460153" y="59626"/>
                    </a:lnTo>
                    <a:lnTo>
                      <a:pt x="495014" y="51054"/>
                    </a:lnTo>
                    <a:lnTo>
                      <a:pt x="518351" y="69723"/>
                    </a:lnTo>
                    <a:lnTo>
                      <a:pt x="511112" y="83439"/>
                    </a:lnTo>
                    <a:lnTo>
                      <a:pt x="523399" y="100203"/>
                    </a:lnTo>
                    <a:lnTo>
                      <a:pt x="546830" y="78962"/>
                    </a:lnTo>
                    <a:lnTo>
                      <a:pt x="562451" y="83439"/>
                    </a:lnTo>
                    <a:lnTo>
                      <a:pt x="561975" y="59626"/>
                    </a:lnTo>
                    <a:lnTo>
                      <a:pt x="561785" y="59531"/>
                    </a:lnTo>
                    <a:lnTo>
                      <a:pt x="533114" y="51911"/>
                    </a:lnTo>
                    <a:lnTo>
                      <a:pt x="564833" y="38957"/>
                    </a:lnTo>
                    <a:lnTo>
                      <a:pt x="522637" y="11240"/>
                    </a:lnTo>
                    <a:lnTo>
                      <a:pt x="503396" y="4477"/>
                    </a:lnTo>
                    <a:lnTo>
                      <a:pt x="490633" y="0"/>
                    </a:lnTo>
                    <a:lnTo>
                      <a:pt x="480917" y="11811"/>
                    </a:lnTo>
                    <a:lnTo>
                      <a:pt x="469392" y="5429"/>
                    </a:lnTo>
                    <a:lnTo>
                      <a:pt x="438150" y="49435"/>
                    </a:lnTo>
                    <a:lnTo>
                      <a:pt x="434530" y="28861"/>
                    </a:lnTo>
                    <a:lnTo>
                      <a:pt x="441103" y="6953"/>
                    </a:lnTo>
                    <a:lnTo>
                      <a:pt x="405955" y="24098"/>
                    </a:lnTo>
                    <a:lnTo>
                      <a:pt x="396621" y="55054"/>
                    </a:lnTo>
                    <a:lnTo>
                      <a:pt x="389001" y="42863"/>
                    </a:lnTo>
                    <a:lnTo>
                      <a:pt x="367760" y="33909"/>
                    </a:lnTo>
                    <a:lnTo>
                      <a:pt x="349377" y="42100"/>
                    </a:lnTo>
                    <a:lnTo>
                      <a:pt x="366903" y="50387"/>
                    </a:lnTo>
                    <a:lnTo>
                      <a:pt x="361760" y="69818"/>
                    </a:lnTo>
                    <a:lnTo>
                      <a:pt x="329184" y="48387"/>
                    </a:lnTo>
                    <a:lnTo>
                      <a:pt x="307086" y="61246"/>
                    </a:lnTo>
                    <a:lnTo>
                      <a:pt x="313849" y="78867"/>
                    </a:lnTo>
                    <a:lnTo>
                      <a:pt x="300514" y="83344"/>
                    </a:lnTo>
                    <a:lnTo>
                      <a:pt x="284797" y="67151"/>
                    </a:lnTo>
                    <a:lnTo>
                      <a:pt x="275844" y="78962"/>
                    </a:lnTo>
                    <a:lnTo>
                      <a:pt x="257080" y="78486"/>
                    </a:lnTo>
                    <a:lnTo>
                      <a:pt x="278511" y="100393"/>
                    </a:lnTo>
                    <a:lnTo>
                      <a:pt x="254318" y="117443"/>
                    </a:lnTo>
                    <a:lnTo>
                      <a:pt x="248412" y="92202"/>
                    </a:lnTo>
                    <a:lnTo>
                      <a:pt x="236982" y="94678"/>
                    </a:lnTo>
                    <a:lnTo>
                      <a:pt x="230124" y="86296"/>
                    </a:lnTo>
                    <a:lnTo>
                      <a:pt x="187071" y="140208"/>
                    </a:lnTo>
                    <a:lnTo>
                      <a:pt x="225552" y="121920"/>
                    </a:lnTo>
                    <a:lnTo>
                      <a:pt x="238887" y="132397"/>
                    </a:lnTo>
                    <a:lnTo>
                      <a:pt x="212312" y="147828"/>
                    </a:lnTo>
                    <a:lnTo>
                      <a:pt x="224504" y="160306"/>
                    </a:lnTo>
                    <a:lnTo>
                      <a:pt x="201930" y="160782"/>
                    </a:lnTo>
                    <a:lnTo>
                      <a:pt x="176594" y="179070"/>
                    </a:lnTo>
                    <a:lnTo>
                      <a:pt x="183547" y="191071"/>
                    </a:lnTo>
                    <a:lnTo>
                      <a:pt x="158782" y="203168"/>
                    </a:lnTo>
                    <a:lnTo>
                      <a:pt x="146876" y="234791"/>
                    </a:lnTo>
                    <a:lnTo>
                      <a:pt x="149638" y="248793"/>
                    </a:lnTo>
                    <a:lnTo>
                      <a:pt x="109347" y="275272"/>
                    </a:lnTo>
                    <a:lnTo>
                      <a:pt x="134303" y="289846"/>
                    </a:lnTo>
                    <a:lnTo>
                      <a:pt x="115062" y="301752"/>
                    </a:lnTo>
                    <a:lnTo>
                      <a:pt x="101346" y="294227"/>
                    </a:lnTo>
                    <a:lnTo>
                      <a:pt x="93917" y="302228"/>
                    </a:lnTo>
                    <a:lnTo>
                      <a:pt x="77153" y="286226"/>
                    </a:lnTo>
                    <a:lnTo>
                      <a:pt x="69818" y="302323"/>
                    </a:lnTo>
                    <a:lnTo>
                      <a:pt x="79724" y="327469"/>
                    </a:lnTo>
                    <a:lnTo>
                      <a:pt x="69913" y="335375"/>
                    </a:lnTo>
                    <a:lnTo>
                      <a:pt x="57436" y="317087"/>
                    </a:lnTo>
                    <a:lnTo>
                      <a:pt x="39815" y="321373"/>
                    </a:lnTo>
                    <a:lnTo>
                      <a:pt x="28289" y="354330"/>
                    </a:lnTo>
                    <a:lnTo>
                      <a:pt x="762" y="349282"/>
                    </a:lnTo>
                    <a:lnTo>
                      <a:pt x="11811" y="364522"/>
                    </a:lnTo>
                    <a:lnTo>
                      <a:pt x="571" y="370999"/>
                    </a:lnTo>
                    <a:lnTo>
                      <a:pt x="2667" y="380333"/>
                    </a:lnTo>
                    <a:lnTo>
                      <a:pt x="40005" y="377952"/>
                    </a:lnTo>
                    <a:lnTo>
                      <a:pt x="55245" y="393001"/>
                    </a:lnTo>
                    <a:lnTo>
                      <a:pt x="0" y="397573"/>
                    </a:lnTo>
                    <a:lnTo>
                      <a:pt x="14288" y="407765"/>
                    </a:lnTo>
                    <a:lnTo>
                      <a:pt x="4953" y="418052"/>
                    </a:lnTo>
                    <a:lnTo>
                      <a:pt x="23622" y="425767"/>
                    </a:lnTo>
                    <a:lnTo>
                      <a:pt x="44482" y="416052"/>
                    </a:lnTo>
                    <a:lnTo>
                      <a:pt x="31718" y="441388"/>
                    </a:lnTo>
                    <a:lnTo>
                      <a:pt x="3048" y="440817"/>
                    </a:lnTo>
                    <a:lnTo>
                      <a:pt x="8668" y="472726"/>
                    </a:lnTo>
                    <a:lnTo>
                      <a:pt x="37243" y="485013"/>
                    </a:lnTo>
                    <a:lnTo>
                      <a:pt x="33719" y="494824"/>
                    </a:lnTo>
                    <a:lnTo>
                      <a:pt x="62294" y="487585"/>
                    </a:lnTo>
                    <a:lnTo>
                      <a:pt x="68771" y="493205"/>
                    </a:lnTo>
                    <a:lnTo>
                      <a:pt x="92297" y="468916"/>
                    </a:lnTo>
                    <a:lnTo>
                      <a:pt x="100394" y="467296"/>
                    </a:lnTo>
                    <a:lnTo>
                      <a:pt x="98298" y="452723"/>
                    </a:lnTo>
                    <a:lnTo>
                      <a:pt x="114586" y="457771"/>
                    </a:lnTo>
                    <a:lnTo>
                      <a:pt x="119825" y="435959"/>
                    </a:lnTo>
                    <a:lnTo>
                      <a:pt x="138589" y="465106"/>
                    </a:lnTo>
                    <a:lnTo>
                      <a:pt x="139065" y="468059"/>
                    </a:lnTo>
                    <a:lnTo>
                      <a:pt x="149447" y="460629"/>
                    </a:lnTo>
                    <a:lnTo>
                      <a:pt x="146590" y="43938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399" name="Google Shape;399;p19"/>
              <p:cNvSpPr/>
              <p:nvPr/>
            </p:nvSpPr>
            <p:spPr>
              <a:xfrm>
                <a:off x="8047767" y="3293808"/>
                <a:ext cx="65913" cy="104012"/>
              </a:xfrm>
              <a:custGeom>
                <a:rect b="b" l="l" r="r" t="t"/>
                <a:pathLst>
                  <a:path extrusionOk="0" h="104012" w="65913">
                    <a:moveTo>
                      <a:pt x="32480" y="91630"/>
                    </a:moveTo>
                    <a:lnTo>
                      <a:pt x="43529" y="65913"/>
                    </a:lnTo>
                    <a:lnTo>
                      <a:pt x="50387" y="48101"/>
                    </a:lnTo>
                    <a:lnTo>
                      <a:pt x="58388" y="51816"/>
                    </a:lnTo>
                    <a:lnTo>
                      <a:pt x="65913" y="36671"/>
                    </a:lnTo>
                    <a:lnTo>
                      <a:pt x="46482" y="28099"/>
                    </a:lnTo>
                    <a:lnTo>
                      <a:pt x="54769" y="16669"/>
                    </a:lnTo>
                    <a:lnTo>
                      <a:pt x="55150" y="0"/>
                    </a:lnTo>
                    <a:lnTo>
                      <a:pt x="15812" y="16669"/>
                    </a:lnTo>
                    <a:lnTo>
                      <a:pt x="21908" y="27908"/>
                    </a:lnTo>
                    <a:lnTo>
                      <a:pt x="0" y="37243"/>
                    </a:lnTo>
                    <a:lnTo>
                      <a:pt x="762" y="71819"/>
                    </a:lnTo>
                    <a:lnTo>
                      <a:pt x="12668" y="81343"/>
                    </a:lnTo>
                    <a:lnTo>
                      <a:pt x="15716" y="101917"/>
                    </a:lnTo>
                    <a:lnTo>
                      <a:pt x="44577" y="104013"/>
                    </a:lnTo>
                    <a:lnTo>
                      <a:pt x="32480" y="9163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00" name="Google Shape;400;p19"/>
              <p:cNvSpPr/>
              <p:nvPr/>
            </p:nvSpPr>
            <p:spPr>
              <a:xfrm>
                <a:off x="8122824" y="2876613"/>
                <a:ext cx="272796" cy="494537"/>
              </a:xfrm>
              <a:custGeom>
                <a:rect b="b" l="l" r="r" t="t"/>
                <a:pathLst>
                  <a:path extrusionOk="0" h="494537" w="272796">
                    <a:moveTo>
                      <a:pt x="265271" y="104870"/>
                    </a:moveTo>
                    <a:lnTo>
                      <a:pt x="272796" y="92964"/>
                    </a:lnTo>
                    <a:lnTo>
                      <a:pt x="262033" y="78010"/>
                    </a:lnTo>
                    <a:lnTo>
                      <a:pt x="267653" y="67818"/>
                    </a:lnTo>
                    <a:lnTo>
                      <a:pt x="256318" y="63437"/>
                    </a:lnTo>
                    <a:lnTo>
                      <a:pt x="262319" y="48292"/>
                    </a:lnTo>
                    <a:lnTo>
                      <a:pt x="241745" y="33147"/>
                    </a:lnTo>
                    <a:lnTo>
                      <a:pt x="225552" y="33147"/>
                    </a:lnTo>
                    <a:lnTo>
                      <a:pt x="212693" y="20765"/>
                    </a:lnTo>
                    <a:lnTo>
                      <a:pt x="203740" y="0"/>
                    </a:lnTo>
                    <a:lnTo>
                      <a:pt x="188976" y="5144"/>
                    </a:lnTo>
                    <a:lnTo>
                      <a:pt x="193262" y="32861"/>
                    </a:lnTo>
                    <a:lnTo>
                      <a:pt x="183737" y="37719"/>
                    </a:lnTo>
                    <a:lnTo>
                      <a:pt x="152686" y="27146"/>
                    </a:lnTo>
                    <a:lnTo>
                      <a:pt x="148780" y="50387"/>
                    </a:lnTo>
                    <a:lnTo>
                      <a:pt x="130493" y="45434"/>
                    </a:lnTo>
                    <a:lnTo>
                      <a:pt x="107537" y="67437"/>
                    </a:lnTo>
                    <a:lnTo>
                      <a:pt x="107537" y="88106"/>
                    </a:lnTo>
                    <a:lnTo>
                      <a:pt x="88487" y="103918"/>
                    </a:lnTo>
                    <a:lnTo>
                      <a:pt x="89535" y="113443"/>
                    </a:lnTo>
                    <a:lnTo>
                      <a:pt x="69913" y="119348"/>
                    </a:lnTo>
                    <a:lnTo>
                      <a:pt x="69913" y="145542"/>
                    </a:lnTo>
                    <a:lnTo>
                      <a:pt x="50863" y="166878"/>
                    </a:lnTo>
                    <a:lnTo>
                      <a:pt x="61531" y="179546"/>
                    </a:lnTo>
                    <a:lnTo>
                      <a:pt x="58674" y="198025"/>
                    </a:lnTo>
                    <a:lnTo>
                      <a:pt x="33433" y="191548"/>
                    </a:lnTo>
                    <a:lnTo>
                      <a:pt x="13240" y="222314"/>
                    </a:lnTo>
                    <a:lnTo>
                      <a:pt x="19336" y="258128"/>
                    </a:lnTo>
                    <a:lnTo>
                      <a:pt x="17526" y="276416"/>
                    </a:lnTo>
                    <a:lnTo>
                      <a:pt x="33433" y="295466"/>
                    </a:lnTo>
                    <a:lnTo>
                      <a:pt x="29051" y="311277"/>
                    </a:lnTo>
                    <a:lnTo>
                      <a:pt x="17526" y="311277"/>
                    </a:lnTo>
                    <a:lnTo>
                      <a:pt x="25718" y="344329"/>
                    </a:lnTo>
                    <a:lnTo>
                      <a:pt x="7620" y="351758"/>
                    </a:lnTo>
                    <a:lnTo>
                      <a:pt x="10478" y="372999"/>
                    </a:lnTo>
                    <a:lnTo>
                      <a:pt x="0" y="380429"/>
                    </a:lnTo>
                    <a:lnTo>
                      <a:pt x="5429" y="419100"/>
                    </a:lnTo>
                    <a:lnTo>
                      <a:pt x="22193" y="441579"/>
                    </a:lnTo>
                    <a:lnTo>
                      <a:pt x="33814" y="451104"/>
                    </a:lnTo>
                    <a:lnTo>
                      <a:pt x="32671" y="460629"/>
                    </a:lnTo>
                    <a:lnTo>
                      <a:pt x="24384" y="461486"/>
                    </a:lnTo>
                    <a:lnTo>
                      <a:pt x="37814" y="482060"/>
                    </a:lnTo>
                    <a:lnTo>
                      <a:pt x="32766" y="491585"/>
                    </a:lnTo>
                    <a:lnTo>
                      <a:pt x="59722" y="494538"/>
                    </a:lnTo>
                    <a:lnTo>
                      <a:pt x="70580" y="469106"/>
                    </a:lnTo>
                    <a:lnTo>
                      <a:pt x="95536" y="471773"/>
                    </a:lnTo>
                    <a:lnTo>
                      <a:pt x="106489" y="439960"/>
                    </a:lnTo>
                    <a:lnTo>
                      <a:pt x="113443" y="425387"/>
                    </a:lnTo>
                    <a:lnTo>
                      <a:pt x="105537" y="413385"/>
                    </a:lnTo>
                    <a:lnTo>
                      <a:pt x="115062" y="411956"/>
                    </a:lnTo>
                    <a:lnTo>
                      <a:pt x="115729" y="402431"/>
                    </a:lnTo>
                    <a:lnTo>
                      <a:pt x="107442" y="396526"/>
                    </a:lnTo>
                    <a:lnTo>
                      <a:pt x="104965" y="383477"/>
                    </a:lnTo>
                    <a:lnTo>
                      <a:pt x="132683" y="384715"/>
                    </a:lnTo>
                    <a:lnTo>
                      <a:pt x="150781" y="371761"/>
                    </a:lnTo>
                    <a:lnTo>
                      <a:pt x="117158" y="363665"/>
                    </a:lnTo>
                    <a:lnTo>
                      <a:pt x="135446" y="346710"/>
                    </a:lnTo>
                    <a:lnTo>
                      <a:pt x="144971" y="359093"/>
                    </a:lnTo>
                    <a:lnTo>
                      <a:pt x="165259" y="352330"/>
                    </a:lnTo>
                    <a:lnTo>
                      <a:pt x="141065" y="320612"/>
                    </a:lnTo>
                    <a:lnTo>
                      <a:pt x="124111" y="316897"/>
                    </a:lnTo>
                    <a:lnTo>
                      <a:pt x="121158" y="283369"/>
                    </a:lnTo>
                    <a:lnTo>
                      <a:pt x="130683" y="281464"/>
                    </a:lnTo>
                    <a:lnTo>
                      <a:pt x="127063" y="249174"/>
                    </a:lnTo>
                    <a:lnTo>
                      <a:pt x="147256" y="236506"/>
                    </a:lnTo>
                    <a:lnTo>
                      <a:pt x="172974" y="207931"/>
                    </a:lnTo>
                    <a:lnTo>
                      <a:pt x="199739" y="199168"/>
                    </a:lnTo>
                    <a:lnTo>
                      <a:pt x="219646" y="174403"/>
                    </a:lnTo>
                    <a:lnTo>
                      <a:pt x="207359" y="159925"/>
                    </a:lnTo>
                    <a:lnTo>
                      <a:pt x="217932" y="150400"/>
                    </a:lnTo>
                    <a:lnTo>
                      <a:pt x="212408" y="140875"/>
                    </a:lnTo>
                    <a:lnTo>
                      <a:pt x="228600" y="134398"/>
                    </a:lnTo>
                    <a:lnTo>
                      <a:pt x="225266" y="125540"/>
                    </a:lnTo>
                    <a:lnTo>
                      <a:pt x="236315" y="120682"/>
                    </a:lnTo>
                    <a:lnTo>
                      <a:pt x="272510" y="122396"/>
                    </a:lnTo>
                    <a:lnTo>
                      <a:pt x="272510" y="122396"/>
                    </a:lnTo>
                    <a:close/>
                    <a:moveTo>
                      <a:pt x="39624" y="394526"/>
                    </a:moveTo>
                    <a:lnTo>
                      <a:pt x="19812" y="397097"/>
                    </a:lnTo>
                    <a:lnTo>
                      <a:pt x="29337" y="375095"/>
                    </a:lnTo>
                    <a:lnTo>
                      <a:pt x="38386" y="369189"/>
                    </a:lnTo>
                    <a:lnTo>
                      <a:pt x="55340" y="365855"/>
                    </a:lnTo>
                    <a:lnTo>
                      <a:pt x="55912" y="381000"/>
                    </a:lnTo>
                    <a:close/>
                    <a:moveTo>
                      <a:pt x="60960" y="424529"/>
                    </a:moveTo>
                    <a:lnTo>
                      <a:pt x="58864" y="398812"/>
                    </a:lnTo>
                    <a:lnTo>
                      <a:pt x="76390" y="377762"/>
                    </a:lnTo>
                    <a:lnTo>
                      <a:pt x="78486" y="39833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01" name="Google Shape;401;p19"/>
              <p:cNvSpPr/>
              <p:nvPr/>
            </p:nvSpPr>
            <p:spPr>
              <a:xfrm>
                <a:off x="8326659" y="2839180"/>
                <a:ext cx="231552" cy="387572"/>
              </a:xfrm>
              <a:custGeom>
                <a:rect b="b" l="l" r="r" t="t"/>
                <a:pathLst>
                  <a:path extrusionOk="0" h="387572" w="231552">
                    <a:moveTo>
                      <a:pt x="231553" y="276225"/>
                    </a:moveTo>
                    <a:lnTo>
                      <a:pt x="223933" y="262604"/>
                    </a:lnTo>
                    <a:lnTo>
                      <a:pt x="201930" y="247364"/>
                    </a:lnTo>
                    <a:lnTo>
                      <a:pt x="214503" y="237553"/>
                    </a:lnTo>
                    <a:lnTo>
                      <a:pt x="214027" y="227362"/>
                    </a:lnTo>
                    <a:lnTo>
                      <a:pt x="196405" y="217075"/>
                    </a:lnTo>
                    <a:lnTo>
                      <a:pt x="201930" y="203740"/>
                    </a:lnTo>
                    <a:lnTo>
                      <a:pt x="189071" y="185928"/>
                    </a:lnTo>
                    <a:lnTo>
                      <a:pt x="201930" y="169736"/>
                    </a:lnTo>
                    <a:lnTo>
                      <a:pt x="174688" y="122111"/>
                    </a:lnTo>
                    <a:lnTo>
                      <a:pt x="192691" y="108013"/>
                    </a:lnTo>
                    <a:lnTo>
                      <a:pt x="196882" y="93916"/>
                    </a:lnTo>
                    <a:lnTo>
                      <a:pt x="182690" y="75914"/>
                    </a:lnTo>
                    <a:lnTo>
                      <a:pt x="165259" y="72295"/>
                    </a:lnTo>
                    <a:lnTo>
                      <a:pt x="168497" y="58102"/>
                    </a:lnTo>
                    <a:lnTo>
                      <a:pt x="162878" y="50387"/>
                    </a:lnTo>
                    <a:lnTo>
                      <a:pt x="174022" y="40672"/>
                    </a:lnTo>
                    <a:lnTo>
                      <a:pt x="174022" y="40672"/>
                    </a:lnTo>
                    <a:lnTo>
                      <a:pt x="167926" y="32385"/>
                    </a:lnTo>
                    <a:lnTo>
                      <a:pt x="175165" y="18669"/>
                    </a:lnTo>
                    <a:lnTo>
                      <a:pt x="151829" y="0"/>
                    </a:lnTo>
                    <a:lnTo>
                      <a:pt x="116967" y="8572"/>
                    </a:lnTo>
                    <a:lnTo>
                      <a:pt x="103918" y="29146"/>
                    </a:lnTo>
                    <a:lnTo>
                      <a:pt x="112109" y="47053"/>
                    </a:lnTo>
                    <a:lnTo>
                      <a:pt x="92964" y="64484"/>
                    </a:lnTo>
                    <a:lnTo>
                      <a:pt x="65532" y="47149"/>
                    </a:lnTo>
                    <a:lnTo>
                      <a:pt x="53912" y="53626"/>
                    </a:lnTo>
                    <a:lnTo>
                      <a:pt x="33623" y="49911"/>
                    </a:lnTo>
                    <a:lnTo>
                      <a:pt x="18669" y="30861"/>
                    </a:lnTo>
                    <a:lnTo>
                      <a:pt x="0" y="37338"/>
                    </a:lnTo>
                    <a:lnTo>
                      <a:pt x="8954" y="58102"/>
                    </a:lnTo>
                    <a:lnTo>
                      <a:pt x="21812" y="70485"/>
                    </a:lnTo>
                    <a:lnTo>
                      <a:pt x="38005" y="70485"/>
                    </a:lnTo>
                    <a:lnTo>
                      <a:pt x="58579" y="85630"/>
                    </a:lnTo>
                    <a:lnTo>
                      <a:pt x="52578" y="100774"/>
                    </a:lnTo>
                    <a:lnTo>
                      <a:pt x="63818" y="105251"/>
                    </a:lnTo>
                    <a:lnTo>
                      <a:pt x="58198" y="115443"/>
                    </a:lnTo>
                    <a:lnTo>
                      <a:pt x="68961" y="130397"/>
                    </a:lnTo>
                    <a:lnTo>
                      <a:pt x="61436" y="142303"/>
                    </a:lnTo>
                    <a:lnTo>
                      <a:pt x="68961" y="160115"/>
                    </a:lnTo>
                    <a:lnTo>
                      <a:pt x="71247" y="160211"/>
                    </a:lnTo>
                    <a:lnTo>
                      <a:pt x="71819" y="160306"/>
                    </a:lnTo>
                    <a:lnTo>
                      <a:pt x="96774" y="171736"/>
                    </a:lnTo>
                    <a:lnTo>
                      <a:pt x="99727" y="193167"/>
                    </a:lnTo>
                    <a:lnTo>
                      <a:pt x="80201" y="198882"/>
                    </a:lnTo>
                    <a:lnTo>
                      <a:pt x="59912" y="228600"/>
                    </a:lnTo>
                    <a:lnTo>
                      <a:pt x="52102" y="236791"/>
                    </a:lnTo>
                    <a:lnTo>
                      <a:pt x="41815" y="231743"/>
                    </a:lnTo>
                    <a:lnTo>
                      <a:pt x="33528" y="250126"/>
                    </a:lnTo>
                    <a:lnTo>
                      <a:pt x="10668" y="248793"/>
                    </a:lnTo>
                    <a:lnTo>
                      <a:pt x="19050" y="266986"/>
                    </a:lnTo>
                    <a:lnTo>
                      <a:pt x="5239" y="276034"/>
                    </a:lnTo>
                    <a:lnTo>
                      <a:pt x="18669" y="323469"/>
                    </a:lnTo>
                    <a:lnTo>
                      <a:pt x="12097" y="358902"/>
                    </a:lnTo>
                    <a:lnTo>
                      <a:pt x="33242" y="371761"/>
                    </a:lnTo>
                    <a:lnTo>
                      <a:pt x="43910" y="365093"/>
                    </a:lnTo>
                    <a:lnTo>
                      <a:pt x="51435" y="373285"/>
                    </a:lnTo>
                    <a:lnTo>
                      <a:pt x="44005" y="387572"/>
                    </a:lnTo>
                    <a:lnTo>
                      <a:pt x="80201" y="376238"/>
                    </a:lnTo>
                    <a:lnTo>
                      <a:pt x="91345" y="376238"/>
                    </a:lnTo>
                    <a:lnTo>
                      <a:pt x="104394" y="367189"/>
                    </a:lnTo>
                    <a:lnTo>
                      <a:pt x="109823" y="372237"/>
                    </a:lnTo>
                    <a:lnTo>
                      <a:pt x="123920" y="358330"/>
                    </a:lnTo>
                    <a:lnTo>
                      <a:pt x="126873" y="365284"/>
                    </a:lnTo>
                    <a:lnTo>
                      <a:pt x="151733" y="359569"/>
                    </a:lnTo>
                    <a:lnTo>
                      <a:pt x="151829" y="359569"/>
                    </a:lnTo>
                    <a:lnTo>
                      <a:pt x="154972" y="361378"/>
                    </a:lnTo>
                    <a:lnTo>
                      <a:pt x="221933" y="293465"/>
                    </a:lnTo>
                    <a:lnTo>
                      <a:pt x="231553" y="27622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02" name="Google Shape;402;p19"/>
              <p:cNvSpPr/>
              <p:nvPr/>
            </p:nvSpPr>
            <p:spPr>
              <a:xfrm>
                <a:off x="7667624" y="3764819"/>
                <a:ext cx="72295" cy="141922"/>
              </a:xfrm>
              <a:custGeom>
                <a:rect b="b" l="l" r="r" t="t"/>
                <a:pathLst>
                  <a:path extrusionOk="0" h="141922" w="72295">
                    <a:moveTo>
                      <a:pt x="46958" y="113348"/>
                    </a:moveTo>
                    <a:lnTo>
                      <a:pt x="56483" y="102870"/>
                    </a:lnTo>
                    <a:lnTo>
                      <a:pt x="44291" y="87725"/>
                    </a:lnTo>
                    <a:lnTo>
                      <a:pt x="56102" y="78581"/>
                    </a:lnTo>
                    <a:lnTo>
                      <a:pt x="55245" y="42577"/>
                    </a:lnTo>
                    <a:lnTo>
                      <a:pt x="72295" y="27623"/>
                    </a:lnTo>
                    <a:lnTo>
                      <a:pt x="62484" y="12383"/>
                    </a:lnTo>
                    <a:lnTo>
                      <a:pt x="33814" y="16954"/>
                    </a:lnTo>
                    <a:lnTo>
                      <a:pt x="30290" y="0"/>
                    </a:lnTo>
                    <a:lnTo>
                      <a:pt x="16288" y="10954"/>
                    </a:lnTo>
                    <a:lnTo>
                      <a:pt x="20193" y="46006"/>
                    </a:lnTo>
                    <a:lnTo>
                      <a:pt x="6477" y="82963"/>
                    </a:lnTo>
                    <a:lnTo>
                      <a:pt x="1810" y="84296"/>
                    </a:lnTo>
                    <a:lnTo>
                      <a:pt x="0" y="101441"/>
                    </a:lnTo>
                    <a:lnTo>
                      <a:pt x="11906" y="107633"/>
                    </a:lnTo>
                    <a:lnTo>
                      <a:pt x="12668" y="141923"/>
                    </a:lnTo>
                    <a:lnTo>
                      <a:pt x="45244" y="141923"/>
                    </a:lnTo>
                    <a:lnTo>
                      <a:pt x="53721" y="118491"/>
                    </a:lnTo>
                    <a:lnTo>
                      <a:pt x="46958" y="11334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03" name="Google Shape;403;p19"/>
              <p:cNvSpPr/>
              <p:nvPr/>
            </p:nvSpPr>
            <p:spPr>
              <a:xfrm>
                <a:off x="7672291" y="3723481"/>
                <a:ext cx="272605" cy="210502"/>
              </a:xfrm>
              <a:custGeom>
                <a:rect b="b" l="l" r="r" t="t"/>
                <a:pathLst>
                  <a:path extrusionOk="0" h="210502" w="272605">
                    <a:moveTo>
                      <a:pt x="243459" y="44958"/>
                    </a:moveTo>
                    <a:lnTo>
                      <a:pt x="219646" y="27242"/>
                    </a:lnTo>
                    <a:lnTo>
                      <a:pt x="210121" y="34862"/>
                    </a:lnTo>
                    <a:lnTo>
                      <a:pt x="190690" y="32290"/>
                    </a:lnTo>
                    <a:lnTo>
                      <a:pt x="163258" y="11049"/>
                    </a:lnTo>
                    <a:lnTo>
                      <a:pt x="136017" y="12954"/>
                    </a:lnTo>
                    <a:lnTo>
                      <a:pt x="123730" y="7144"/>
                    </a:lnTo>
                    <a:lnTo>
                      <a:pt x="104204" y="11049"/>
                    </a:lnTo>
                    <a:lnTo>
                      <a:pt x="74581" y="2858"/>
                    </a:lnTo>
                    <a:lnTo>
                      <a:pt x="48482" y="8192"/>
                    </a:lnTo>
                    <a:lnTo>
                      <a:pt x="30099" y="0"/>
                    </a:lnTo>
                    <a:lnTo>
                      <a:pt x="1429" y="19145"/>
                    </a:lnTo>
                    <a:lnTo>
                      <a:pt x="0" y="20574"/>
                    </a:lnTo>
                    <a:lnTo>
                      <a:pt x="11621" y="52292"/>
                    </a:lnTo>
                    <a:lnTo>
                      <a:pt x="25622" y="41338"/>
                    </a:lnTo>
                    <a:lnTo>
                      <a:pt x="29146" y="58293"/>
                    </a:lnTo>
                    <a:lnTo>
                      <a:pt x="57817" y="53721"/>
                    </a:lnTo>
                    <a:lnTo>
                      <a:pt x="67628" y="68961"/>
                    </a:lnTo>
                    <a:lnTo>
                      <a:pt x="50578" y="83915"/>
                    </a:lnTo>
                    <a:lnTo>
                      <a:pt x="51435" y="119920"/>
                    </a:lnTo>
                    <a:lnTo>
                      <a:pt x="39624" y="129064"/>
                    </a:lnTo>
                    <a:lnTo>
                      <a:pt x="51816" y="144209"/>
                    </a:lnTo>
                    <a:lnTo>
                      <a:pt x="42291" y="154686"/>
                    </a:lnTo>
                    <a:lnTo>
                      <a:pt x="49054" y="159829"/>
                    </a:lnTo>
                    <a:lnTo>
                      <a:pt x="40576" y="183261"/>
                    </a:lnTo>
                    <a:lnTo>
                      <a:pt x="49911" y="178213"/>
                    </a:lnTo>
                    <a:lnTo>
                      <a:pt x="63913" y="191643"/>
                    </a:lnTo>
                    <a:lnTo>
                      <a:pt x="70199" y="209645"/>
                    </a:lnTo>
                    <a:lnTo>
                      <a:pt x="84677" y="210503"/>
                    </a:lnTo>
                    <a:lnTo>
                      <a:pt x="85058" y="210503"/>
                    </a:lnTo>
                    <a:lnTo>
                      <a:pt x="105632" y="195548"/>
                    </a:lnTo>
                    <a:lnTo>
                      <a:pt x="145161" y="190214"/>
                    </a:lnTo>
                    <a:lnTo>
                      <a:pt x="155257" y="195167"/>
                    </a:lnTo>
                    <a:lnTo>
                      <a:pt x="170307" y="172021"/>
                    </a:lnTo>
                    <a:lnTo>
                      <a:pt x="186023" y="171831"/>
                    </a:lnTo>
                    <a:lnTo>
                      <a:pt x="187071" y="157734"/>
                    </a:lnTo>
                    <a:lnTo>
                      <a:pt x="205454" y="139065"/>
                    </a:lnTo>
                    <a:lnTo>
                      <a:pt x="195358" y="127730"/>
                    </a:lnTo>
                    <a:lnTo>
                      <a:pt x="198310" y="113252"/>
                    </a:lnTo>
                    <a:lnTo>
                      <a:pt x="222885" y="79153"/>
                    </a:lnTo>
                    <a:lnTo>
                      <a:pt x="246412" y="72485"/>
                    </a:lnTo>
                    <a:lnTo>
                      <a:pt x="271367" y="54674"/>
                    </a:lnTo>
                    <a:lnTo>
                      <a:pt x="272605" y="44958"/>
                    </a:lnTo>
                    <a:lnTo>
                      <a:pt x="253746" y="40481"/>
                    </a:lnTo>
                    <a:lnTo>
                      <a:pt x="243459" y="4495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04" name="Google Shape;404;p19"/>
              <p:cNvSpPr/>
              <p:nvPr/>
            </p:nvSpPr>
            <p:spPr>
              <a:xfrm>
                <a:off x="7994332" y="3542887"/>
                <a:ext cx="27050" cy="31337"/>
              </a:xfrm>
              <a:custGeom>
                <a:rect b="b" l="l" r="r" t="t"/>
                <a:pathLst>
                  <a:path extrusionOk="0" h="31337" w="27050">
                    <a:moveTo>
                      <a:pt x="7715" y="0"/>
                    </a:moveTo>
                    <a:lnTo>
                      <a:pt x="0" y="12287"/>
                    </a:lnTo>
                    <a:lnTo>
                      <a:pt x="10668" y="31337"/>
                    </a:lnTo>
                    <a:cubicBezTo>
                      <a:pt x="10668" y="31337"/>
                      <a:pt x="26098" y="14097"/>
                      <a:pt x="27051" y="13811"/>
                    </a:cubicBezTo>
                    <a:cubicBezTo>
                      <a:pt x="20841" y="8877"/>
                      <a:pt x="14392" y="4267"/>
                      <a:pt x="7715" y="0"/>
                    </a:cubicBez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05" name="Google Shape;405;p19"/>
              <p:cNvSpPr/>
              <p:nvPr/>
            </p:nvSpPr>
            <p:spPr>
              <a:xfrm>
                <a:off x="7999284" y="3611562"/>
                <a:ext cx="105060" cy="58769"/>
              </a:xfrm>
              <a:custGeom>
                <a:rect b="b" l="l" r="r" t="t"/>
                <a:pathLst>
                  <a:path extrusionOk="0" h="58769" w="105060">
                    <a:moveTo>
                      <a:pt x="81153" y="23908"/>
                    </a:moveTo>
                    <a:lnTo>
                      <a:pt x="82296" y="6858"/>
                    </a:lnTo>
                    <a:lnTo>
                      <a:pt x="61246" y="0"/>
                    </a:lnTo>
                    <a:lnTo>
                      <a:pt x="54388" y="7429"/>
                    </a:lnTo>
                    <a:lnTo>
                      <a:pt x="25051" y="8763"/>
                    </a:lnTo>
                    <a:lnTo>
                      <a:pt x="24955" y="9525"/>
                    </a:lnTo>
                    <a:lnTo>
                      <a:pt x="24955" y="17621"/>
                    </a:lnTo>
                    <a:lnTo>
                      <a:pt x="8572" y="29528"/>
                    </a:lnTo>
                    <a:lnTo>
                      <a:pt x="0" y="53816"/>
                    </a:lnTo>
                    <a:lnTo>
                      <a:pt x="22670" y="41624"/>
                    </a:lnTo>
                    <a:lnTo>
                      <a:pt x="27718" y="53816"/>
                    </a:lnTo>
                    <a:lnTo>
                      <a:pt x="45815" y="56864"/>
                    </a:lnTo>
                    <a:lnTo>
                      <a:pt x="49721" y="44387"/>
                    </a:lnTo>
                    <a:lnTo>
                      <a:pt x="58579" y="41624"/>
                    </a:lnTo>
                    <a:lnTo>
                      <a:pt x="70771" y="58769"/>
                    </a:lnTo>
                    <a:lnTo>
                      <a:pt x="79058" y="41624"/>
                    </a:lnTo>
                    <a:lnTo>
                      <a:pt x="91916" y="47149"/>
                    </a:lnTo>
                    <a:lnTo>
                      <a:pt x="105061" y="29528"/>
                    </a:lnTo>
                    <a:lnTo>
                      <a:pt x="81153" y="2390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06" name="Google Shape;406;p19"/>
              <p:cNvSpPr/>
              <p:nvPr/>
            </p:nvSpPr>
            <p:spPr>
              <a:xfrm>
                <a:off x="7924037" y="3498691"/>
                <a:ext cx="88677" cy="65627"/>
              </a:xfrm>
              <a:custGeom>
                <a:rect b="b" l="l" r="r" t="t"/>
                <a:pathLst>
                  <a:path extrusionOk="0" h="65627" w="88677">
                    <a:moveTo>
                      <a:pt x="88678" y="29147"/>
                    </a:moveTo>
                    <a:lnTo>
                      <a:pt x="74676" y="25432"/>
                    </a:lnTo>
                    <a:lnTo>
                      <a:pt x="78010" y="15907"/>
                    </a:lnTo>
                    <a:lnTo>
                      <a:pt x="58960" y="5906"/>
                    </a:lnTo>
                    <a:lnTo>
                      <a:pt x="32195" y="15431"/>
                    </a:lnTo>
                    <a:lnTo>
                      <a:pt x="22670" y="0"/>
                    </a:lnTo>
                    <a:lnTo>
                      <a:pt x="0" y="12383"/>
                    </a:lnTo>
                    <a:lnTo>
                      <a:pt x="6668" y="32957"/>
                    </a:lnTo>
                    <a:lnTo>
                      <a:pt x="25718" y="32957"/>
                    </a:lnTo>
                    <a:lnTo>
                      <a:pt x="38767" y="53054"/>
                    </a:lnTo>
                    <a:lnTo>
                      <a:pt x="75057" y="65627"/>
                    </a:lnTo>
                    <a:lnTo>
                      <a:pt x="70104" y="56674"/>
                    </a:lnTo>
                    <a:lnTo>
                      <a:pt x="77819" y="44387"/>
                    </a:lnTo>
                    <a:lnTo>
                      <a:pt x="86011" y="49911"/>
                    </a:lnTo>
                    <a:lnTo>
                      <a:pt x="86011" y="4924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07" name="Google Shape;407;p19"/>
              <p:cNvSpPr/>
              <p:nvPr/>
            </p:nvSpPr>
            <p:spPr>
              <a:xfrm>
                <a:off x="7946992" y="3428587"/>
                <a:ext cx="82200" cy="86106"/>
              </a:xfrm>
              <a:custGeom>
                <a:rect b="b" l="l" r="r" t="t"/>
                <a:pathLst>
                  <a:path extrusionOk="0" h="86106" w="82200">
                    <a:moveTo>
                      <a:pt x="57817" y="60960"/>
                    </a:moveTo>
                    <a:lnTo>
                      <a:pt x="74200" y="57912"/>
                    </a:lnTo>
                    <a:lnTo>
                      <a:pt x="78677" y="47720"/>
                    </a:lnTo>
                    <a:lnTo>
                      <a:pt x="72676" y="37243"/>
                    </a:lnTo>
                    <a:lnTo>
                      <a:pt x="82201" y="24098"/>
                    </a:lnTo>
                    <a:lnTo>
                      <a:pt x="82201" y="0"/>
                    </a:lnTo>
                    <a:lnTo>
                      <a:pt x="71819" y="1238"/>
                    </a:lnTo>
                    <a:lnTo>
                      <a:pt x="45815" y="18098"/>
                    </a:lnTo>
                    <a:lnTo>
                      <a:pt x="48673" y="36195"/>
                    </a:lnTo>
                    <a:lnTo>
                      <a:pt x="37243" y="42196"/>
                    </a:lnTo>
                    <a:lnTo>
                      <a:pt x="29623" y="19717"/>
                    </a:lnTo>
                    <a:lnTo>
                      <a:pt x="15240" y="48482"/>
                    </a:lnTo>
                    <a:lnTo>
                      <a:pt x="16288" y="65913"/>
                    </a:lnTo>
                    <a:lnTo>
                      <a:pt x="2000" y="68675"/>
                    </a:lnTo>
                    <a:lnTo>
                      <a:pt x="0" y="69914"/>
                    </a:lnTo>
                    <a:lnTo>
                      <a:pt x="9239" y="85344"/>
                    </a:lnTo>
                    <a:lnTo>
                      <a:pt x="36004" y="76105"/>
                    </a:lnTo>
                    <a:lnTo>
                      <a:pt x="55054" y="86106"/>
                    </a:lnTo>
                    <a:lnTo>
                      <a:pt x="63055" y="73343"/>
                    </a:lnTo>
                    <a:lnTo>
                      <a:pt x="57817" y="6096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08" name="Google Shape;408;p19"/>
              <p:cNvSpPr/>
              <p:nvPr/>
            </p:nvSpPr>
            <p:spPr>
              <a:xfrm>
                <a:off x="8080438" y="3574605"/>
                <a:ext cx="168306" cy="78390"/>
              </a:xfrm>
              <a:custGeom>
                <a:rect b="b" l="l" r="r" t="t"/>
                <a:pathLst>
                  <a:path extrusionOk="0" h="78390" w="168306">
                    <a:moveTo>
                      <a:pt x="40100" y="62960"/>
                    </a:moveTo>
                    <a:lnTo>
                      <a:pt x="58769" y="59055"/>
                    </a:lnTo>
                    <a:lnTo>
                      <a:pt x="63151" y="69628"/>
                    </a:lnTo>
                    <a:lnTo>
                      <a:pt x="98298" y="72295"/>
                    </a:lnTo>
                    <a:lnTo>
                      <a:pt x="107442" y="78391"/>
                    </a:lnTo>
                    <a:lnTo>
                      <a:pt x="116014" y="68866"/>
                    </a:lnTo>
                    <a:lnTo>
                      <a:pt x="127254" y="72581"/>
                    </a:lnTo>
                    <a:lnTo>
                      <a:pt x="131921" y="62675"/>
                    </a:lnTo>
                    <a:lnTo>
                      <a:pt x="148685" y="62198"/>
                    </a:lnTo>
                    <a:lnTo>
                      <a:pt x="155638" y="43529"/>
                    </a:lnTo>
                    <a:lnTo>
                      <a:pt x="166401" y="44577"/>
                    </a:lnTo>
                    <a:lnTo>
                      <a:pt x="168307" y="30290"/>
                    </a:lnTo>
                    <a:lnTo>
                      <a:pt x="160782" y="23527"/>
                    </a:lnTo>
                    <a:lnTo>
                      <a:pt x="164973" y="15050"/>
                    </a:lnTo>
                    <a:lnTo>
                      <a:pt x="159353" y="6953"/>
                    </a:lnTo>
                    <a:lnTo>
                      <a:pt x="144113" y="12573"/>
                    </a:lnTo>
                    <a:lnTo>
                      <a:pt x="121634" y="0"/>
                    </a:lnTo>
                    <a:lnTo>
                      <a:pt x="116300" y="12097"/>
                    </a:lnTo>
                    <a:lnTo>
                      <a:pt x="76200" y="25718"/>
                    </a:lnTo>
                    <a:lnTo>
                      <a:pt x="75914" y="43529"/>
                    </a:lnTo>
                    <a:lnTo>
                      <a:pt x="57055" y="36862"/>
                    </a:lnTo>
                    <a:lnTo>
                      <a:pt x="37909" y="45529"/>
                    </a:lnTo>
                    <a:lnTo>
                      <a:pt x="1143" y="43815"/>
                    </a:lnTo>
                    <a:lnTo>
                      <a:pt x="0" y="60865"/>
                    </a:lnTo>
                    <a:lnTo>
                      <a:pt x="23908" y="66485"/>
                    </a:lnTo>
                    <a:lnTo>
                      <a:pt x="36100" y="69628"/>
                    </a:lnTo>
                    <a:lnTo>
                      <a:pt x="40100" y="6296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09" name="Google Shape;409;p19"/>
              <p:cNvSpPr/>
              <p:nvPr/>
            </p:nvSpPr>
            <p:spPr>
              <a:xfrm>
                <a:off x="8019668" y="3633660"/>
                <a:ext cx="256127" cy="254507"/>
              </a:xfrm>
              <a:custGeom>
                <a:rect b="b" l="l" r="r" t="t"/>
                <a:pathLst>
                  <a:path extrusionOk="0" h="254507" w="256127">
                    <a:moveTo>
                      <a:pt x="123920" y="10573"/>
                    </a:moveTo>
                    <a:lnTo>
                      <a:pt x="119539" y="0"/>
                    </a:lnTo>
                    <a:lnTo>
                      <a:pt x="100870" y="3905"/>
                    </a:lnTo>
                    <a:lnTo>
                      <a:pt x="96869" y="10573"/>
                    </a:lnTo>
                    <a:lnTo>
                      <a:pt x="84677" y="7429"/>
                    </a:lnTo>
                    <a:lnTo>
                      <a:pt x="71533" y="25051"/>
                    </a:lnTo>
                    <a:lnTo>
                      <a:pt x="58674" y="19526"/>
                    </a:lnTo>
                    <a:lnTo>
                      <a:pt x="50387" y="36671"/>
                    </a:lnTo>
                    <a:lnTo>
                      <a:pt x="38195" y="19526"/>
                    </a:lnTo>
                    <a:lnTo>
                      <a:pt x="29337" y="22288"/>
                    </a:lnTo>
                    <a:lnTo>
                      <a:pt x="25432" y="34766"/>
                    </a:lnTo>
                    <a:lnTo>
                      <a:pt x="7334" y="31718"/>
                    </a:lnTo>
                    <a:lnTo>
                      <a:pt x="1714" y="36671"/>
                    </a:lnTo>
                    <a:lnTo>
                      <a:pt x="9525" y="46863"/>
                    </a:lnTo>
                    <a:lnTo>
                      <a:pt x="0" y="59722"/>
                    </a:lnTo>
                    <a:lnTo>
                      <a:pt x="9525" y="64865"/>
                    </a:lnTo>
                    <a:lnTo>
                      <a:pt x="1714" y="74771"/>
                    </a:lnTo>
                    <a:lnTo>
                      <a:pt x="21336" y="87439"/>
                    </a:lnTo>
                    <a:lnTo>
                      <a:pt x="44482" y="71056"/>
                    </a:lnTo>
                    <a:lnTo>
                      <a:pt x="73438" y="83058"/>
                    </a:lnTo>
                    <a:lnTo>
                      <a:pt x="82105" y="114300"/>
                    </a:lnTo>
                    <a:lnTo>
                      <a:pt x="96488" y="124587"/>
                    </a:lnTo>
                    <a:lnTo>
                      <a:pt x="137541" y="163735"/>
                    </a:lnTo>
                    <a:lnTo>
                      <a:pt x="149542" y="165068"/>
                    </a:lnTo>
                    <a:lnTo>
                      <a:pt x="159258" y="175736"/>
                    </a:lnTo>
                    <a:lnTo>
                      <a:pt x="174403" y="177832"/>
                    </a:lnTo>
                    <a:lnTo>
                      <a:pt x="180594" y="189166"/>
                    </a:lnTo>
                    <a:lnTo>
                      <a:pt x="194310" y="197834"/>
                    </a:lnTo>
                    <a:lnTo>
                      <a:pt x="205264" y="227362"/>
                    </a:lnTo>
                    <a:lnTo>
                      <a:pt x="193548" y="251555"/>
                    </a:lnTo>
                    <a:lnTo>
                      <a:pt x="209359" y="254508"/>
                    </a:lnTo>
                    <a:lnTo>
                      <a:pt x="217360" y="233458"/>
                    </a:lnTo>
                    <a:lnTo>
                      <a:pt x="228505" y="226695"/>
                    </a:lnTo>
                    <a:lnTo>
                      <a:pt x="226885" y="214503"/>
                    </a:lnTo>
                    <a:lnTo>
                      <a:pt x="215837" y="207550"/>
                    </a:lnTo>
                    <a:lnTo>
                      <a:pt x="214884" y="196120"/>
                    </a:lnTo>
                    <a:lnTo>
                      <a:pt x="225076" y="186785"/>
                    </a:lnTo>
                    <a:lnTo>
                      <a:pt x="252889" y="207073"/>
                    </a:lnTo>
                    <a:lnTo>
                      <a:pt x="256127" y="193167"/>
                    </a:lnTo>
                    <a:lnTo>
                      <a:pt x="245364" y="177927"/>
                    </a:lnTo>
                    <a:lnTo>
                      <a:pt x="227266" y="168973"/>
                    </a:lnTo>
                    <a:lnTo>
                      <a:pt x="201168" y="157448"/>
                    </a:lnTo>
                    <a:lnTo>
                      <a:pt x="204788" y="143542"/>
                    </a:lnTo>
                    <a:lnTo>
                      <a:pt x="174022" y="138779"/>
                    </a:lnTo>
                    <a:lnTo>
                      <a:pt x="158496" y="121444"/>
                    </a:lnTo>
                    <a:lnTo>
                      <a:pt x="149828" y="96583"/>
                    </a:lnTo>
                    <a:lnTo>
                      <a:pt x="123063" y="77343"/>
                    </a:lnTo>
                    <a:lnTo>
                      <a:pt x="121729" y="59531"/>
                    </a:lnTo>
                    <a:lnTo>
                      <a:pt x="125254" y="53911"/>
                    </a:lnTo>
                    <a:lnTo>
                      <a:pt x="120491" y="41815"/>
                    </a:lnTo>
                    <a:lnTo>
                      <a:pt x="142399" y="31718"/>
                    </a:lnTo>
                    <a:lnTo>
                      <a:pt x="145351" y="33528"/>
                    </a:lnTo>
                    <a:lnTo>
                      <a:pt x="149638" y="12478"/>
                    </a:lnTo>
                    <a:lnTo>
                      <a:pt x="123920" y="1057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10" name="Google Shape;410;p19"/>
              <p:cNvSpPr/>
              <p:nvPr/>
            </p:nvSpPr>
            <p:spPr>
              <a:xfrm>
                <a:off x="7998903" y="3391344"/>
                <a:ext cx="200501" cy="228314"/>
              </a:xfrm>
              <a:custGeom>
                <a:rect b="b" l="l" r="r" t="t"/>
                <a:pathLst>
                  <a:path extrusionOk="0" h="228314" w="200501">
                    <a:moveTo>
                      <a:pt x="193453" y="102679"/>
                    </a:moveTo>
                    <a:lnTo>
                      <a:pt x="195929" y="75724"/>
                    </a:lnTo>
                    <a:lnTo>
                      <a:pt x="177451" y="63055"/>
                    </a:lnTo>
                    <a:lnTo>
                      <a:pt x="190119" y="34480"/>
                    </a:lnTo>
                    <a:lnTo>
                      <a:pt x="177927" y="25813"/>
                    </a:lnTo>
                    <a:lnTo>
                      <a:pt x="171069" y="16288"/>
                    </a:lnTo>
                    <a:lnTo>
                      <a:pt x="174689" y="6763"/>
                    </a:lnTo>
                    <a:lnTo>
                      <a:pt x="163830" y="0"/>
                    </a:lnTo>
                    <a:lnTo>
                      <a:pt x="157925" y="8954"/>
                    </a:lnTo>
                    <a:lnTo>
                      <a:pt x="147066" y="7334"/>
                    </a:lnTo>
                    <a:lnTo>
                      <a:pt x="138017" y="19717"/>
                    </a:lnTo>
                    <a:lnTo>
                      <a:pt x="111538" y="24575"/>
                    </a:lnTo>
                    <a:lnTo>
                      <a:pt x="93441" y="6001"/>
                    </a:lnTo>
                    <a:lnTo>
                      <a:pt x="64866" y="3905"/>
                    </a:lnTo>
                    <a:lnTo>
                      <a:pt x="66389" y="14097"/>
                    </a:lnTo>
                    <a:lnTo>
                      <a:pt x="78581" y="32004"/>
                    </a:lnTo>
                    <a:lnTo>
                      <a:pt x="59531" y="28956"/>
                    </a:lnTo>
                    <a:lnTo>
                      <a:pt x="49435" y="48006"/>
                    </a:lnTo>
                    <a:lnTo>
                      <a:pt x="35147" y="36195"/>
                    </a:lnTo>
                    <a:lnTo>
                      <a:pt x="30480" y="36767"/>
                    </a:lnTo>
                    <a:lnTo>
                      <a:pt x="30480" y="60769"/>
                    </a:lnTo>
                    <a:lnTo>
                      <a:pt x="20955" y="73914"/>
                    </a:lnTo>
                    <a:lnTo>
                      <a:pt x="26956" y="84392"/>
                    </a:lnTo>
                    <a:lnTo>
                      <a:pt x="22479" y="94583"/>
                    </a:lnTo>
                    <a:lnTo>
                      <a:pt x="6096" y="97536"/>
                    </a:lnTo>
                    <a:lnTo>
                      <a:pt x="11335" y="110014"/>
                    </a:lnTo>
                    <a:lnTo>
                      <a:pt x="3334" y="122777"/>
                    </a:lnTo>
                    <a:lnTo>
                      <a:pt x="0" y="132302"/>
                    </a:lnTo>
                    <a:lnTo>
                      <a:pt x="14002" y="136017"/>
                    </a:lnTo>
                    <a:lnTo>
                      <a:pt x="11621" y="155924"/>
                    </a:lnTo>
                    <a:lnTo>
                      <a:pt x="11621" y="156591"/>
                    </a:lnTo>
                    <a:cubicBezTo>
                      <a:pt x="15573" y="159029"/>
                      <a:pt x="19298" y="161801"/>
                      <a:pt x="22765" y="164878"/>
                    </a:cubicBezTo>
                    <a:cubicBezTo>
                      <a:pt x="20326" y="167040"/>
                      <a:pt x="18040" y="169364"/>
                      <a:pt x="15907" y="171831"/>
                    </a:cubicBezTo>
                    <a:lnTo>
                      <a:pt x="31718" y="182404"/>
                    </a:lnTo>
                    <a:lnTo>
                      <a:pt x="59246" y="182404"/>
                    </a:lnTo>
                    <a:lnTo>
                      <a:pt x="58103" y="190881"/>
                    </a:lnTo>
                    <a:lnTo>
                      <a:pt x="42577" y="203740"/>
                    </a:lnTo>
                    <a:lnTo>
                      <a:pt x="37338" y="227933"/>
                    </a:lnTo>
                    <a:lnTo>
                      <a:pt x="55054" y="227171"/>
                    </a:lnTo>
                    <a:lnTo>
                      <a:pt x="61913" y="219742"/>
                    </a:lnTo>
                    <a:lnTo>
                      <a:pt x="82963" y="226504"/>
                    </a:lnTo>
                    <a:lnTo>
                      <a:pt x="119729" y="228314"/>
                    </a:lnTo>
                    <a:lnTo>
                      <a:pt x="138779" y="219646"/>
                    </a:lnTo>
                    <a:lnTo>
                      <a:pt x="157829" y="226314"/>
                    </a:lnTo>
                    <a:lnTo>
                      <a:pt x="157829" y="208502"/>
                    </a:lnTo>
                    <a:lnTo>
                      <a:pt x="183261" y="199834"/>
                    </a:lnTo>
                    <a:lnTo>
                      <a:pt x="162211" y="177832"/>
                    </a:lnTo>
                    <a:lnTo>
                      <a:pt x="150686" y="178975"/>
                    </a:lnTo>
                    <a:lnTo>
                      <a:pt x="137255" y="153734"/>
                    </a:lnTo>
                    <a:lnTo>
                      <a:pt x="151162" y="144685"/>
                    </a:lnTo>
                    <a:lnTo>
                      <a:pt x="162973" y="146018"/>
                    </a:lnTo>
                    <a:lnTo>
                      <a:pt x="169069" y="131064"/>
                    </a:lnTo>
                    <a:lnTo>
                      <a:pt x="186023" y="125635"/>
                    </a:lnTo>
                    <a:lnTo>
                      <a:pt x="196977" y="135160"/>
                    </a:lnTo>
                    <a:lnTo>
                      <a:pt x="200501" y="11182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11" name="Google Shape;411;p19"/>
              <p:cNvSpPr/>
              <p:nvPr/>
            </p:nvSpPr>
            <p:spPr>
              <a:xfrm>
                <a:off x="8447722" y="3774820"/>
                <a:ext cx="55054" cy="41148"/>
              </a:xfrm>
              <a:custGeom>
                <a:rect b="b" l="l" r="r" t="t"/>
                <a:pathLst>
                  <a:path extrusionOk="0" h="41148" w="55054">
                    <a:moveTo>
                      <a:pt x="23146" y="29242"/>
                    </a:moveTo>
                    <a:lnTo>
                      <a:pt x="55054" y="23146"/>
                    </a:lnTo>
                    <a:lnTo>
                      <a:pt x="38957" y="2572"/>
                    </a:lnTo>
                    <a:lnTo>
                      <a:pt x="20288" y="10001"/>
                    </a:lnTo>
                    <a:lnTo>
                      <a:pt x="12097" y="0"/>
                    </a:lnTo>
                    <a:lnTo>
                      <a:pt x="3429" y="1619"/>
                    </a:lnTo>
                    <a:lnTo>
                      <a:pt x="3429" y="1619"/>
                    </a:lnTo>
                    <a:lnTo>
                      <a:pt x="0" y="37814"/>
                    </a:lnTo>
                    <a:lnTo>
                      <a:pt x="9715" y="41148"/>
                    </a:lnTo>
                    <a:lnTo>
                      <a:pt x="23146" y="2924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12" name="Google Shape;412;p19"/>
              <p:cNvSpPr/>
              <p:nvPr/>
            </p:nvSpPr>
            <p:spPr>
              <a:xfrm>
                <a:off x="8310466" y="3776440"/>
                <a:ext cx="140684" cy="155543"/>
              </a:xfrm>
              <a:custGeom>
                <a:rect b="b" l="l" r="r" t="t"/>
                <a:pathLst>
                  <a:path extrusionOk="0" h="155543" w="140684">
                    <a:moveTo>
                      <a:pt x="140684" y="0"/>
                    </a:moveTo>
                    <a:lnTo>
                      <a:pt x="127254" y="2381"/>
                    </a:lnTo>
                    <a:lnTo>
                      <a:pt x="125349" y="12763"/>
                    </a:lnTo>
                    <a:lnTo>
                      <a:pt x="107442" y="13621"/>
                    </a:lnTo>
                    <a:lnTo>
                      <a:pt x="98584" y="7620"/>
                    </a:lnTo>
                    <a:lnTo>
                      <a:pt x="84106" y="14478"/>
                    </a:lnTo>
                    <a:lnTo>
                      <a:pt x="63913" y="13907"/>
                    </a:lnTo>
                    <a:lnTo>
                      <a:pt x="54864" y="22098"/>
                    </a:lnTo>
                    <a:lnTo>
                      <a:pt x="40100" y="21527"/>
                    </a:lnTo>
                    <a:lnTo>
                      <a:pt x="34480" y="31813"/>
                    </a:lnTo>
                    <a:lnTo>
                      <a:pt x="18383" y="33814"/>
                    </a:lnTo>
                    <a:lnTo>
                      <a:pt x="16859" y="48006"/>
                    </a:lnTo>
                    <a:lnTo>
                      <a:pt x="0" y="69437"/>
                    </a:lnTo>
                    <a:lnTo>
                      <a:pt x="17621" y="93154"/>
                    </a:lnTo>
                    <a:lnTo>
                      <a:pt x="42196" y="93821"/>
                    </a:lnTo>
                    <a:lnTo>
                      <a:pt x="47815" y="104204"/>
                    </a:lnTo>
                    <a:lnTo>
                      <a:pt x="19431" y="108966"/>
                    </a:lnTo>
                    <a:lnTo>
                      <a:pt x="40291" y="130874"/>
                    </a:lnTo>
                    <a:lnTo>
                      <a:pt x="41338" y="155543"/>
                    </a:lnTo>
                    <a:lnTo>
                      <a:pt x="54673" y="142589"/>
                    </a:lnTo>
                    <a:lnTo>
                      <a:pt x="72199" y="150495"/>
                    </a:lnTo>
                    <a:lnTo>
                      <a:pt x="62103" y="121063"/>
                    </a:lnTo>
                    <a:lnTo>
                      <a:pt x="73152" y="121729"/>
                    </a:lnTo>
                    <a:lnTo>
                      <a:pt x="66865" y="105251"/>
                    </a:lnTo>
                    <a:lnTo>
                      <a:pt x="84106" y="104204"/>
                    </a:lnTo>
                    <a:lnTo>
                      <a:pt x="60007" y="88583"/>
                    </a:lnTo>
                    <a:lnTo>
                      <a:pt x="62103" y="77533"/>
                    </a:lnTo>
                    <a:lnTo>
                      <a:pt x="75819" y="78200"/>
                    </a:lnTo>
                    <a:lnTo>
                      <a:pt x="53245" y="56007"/>
                    </a:lnTo>
                    <a:lnTo>
                      <a:pt x="53626" y="42482"/>
                    </a:lnTo>
                    <a:lnTo>
                      <a:pt x="62293" y="35052"/>
                    </a:lnTo>
                    <a:lnTo>
                      <a:pt x="81534" y="51245"/>
                    </a:lnTo>
                    <a:lnTo>
                      <a:pt x="79820" y="31337"/>
                    </a:lnTo>
                    <a:lnTo>
                      <a:pt x="108966" y="26670"/>
                    </a:lnTo>
                    <a:lnTo>
                      <a:pt x="137255" y="36195"/>
                    </a:lnTo>
                    <a:lnTo>
                      <a:pt x="140684" y="0"/>
                    </a:lnTo>
                    <a:lnTo>
                      <a:pt x="140684"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13" name="Google Shape;413;p19"/>
              <p:cNvSpPr/>
              <p:nvPr/>
            </p:nvSpPr>
            <p:spPr>
              <a:xfrm>
                <a:off x="8165019" y="3636803"/>
                <a:ext cx="67818" cy="33337"/>
              </a:xfrm>
              <a:custGeom>
                <a:rect b="b" l="l" r="r" t="t"/>
                <a:pathLst>
                  <a:path extrusionOk="0" h="33337" w="67818">
                    <a:moveTo>
                      <a:pt x="67818" y="14097"/>
                    </a:moveTo>
                    <a:lnTo>
                      <a:pt x="64103" y="0"/>
                    </a:lnTo>
                    <a:lnTo>
                      <a:pt x="47339" y="476"/>
                    </a:lnTo>
                    <a:lnTo>
                      <a:pt x="42672" y="10382"/>
                    </a:lnTo>
                    <a:lnTo>
                      <a:pt x="31433" y="6668"/>
                    </a:lnTo>
                    <a:lnTo>
                      <a:pt x="22860" y="16193"/>
                    </a:lnTo>
                    <a:lnTo>
                      <a:pt x="13716" y="10097"/>
                    </a:lnTo>
                    <a:lnTo>
                      <a:pt x="4286" y="9335"/>
                    </a:lnTo>
                    <a:lnTo>
                      <a:pt x="0" y="30385"/>
                    </a:lnTo>
                    <a:lnTo>
                      <a:pt x="4953" y="33338"/>
                    </a:lnTo>
                    <a:lnTo>
                      <a:pt x="47339" y="33338"/>
                    </a:lnTo>
                    <a:lnTo>
                      <a:pt x="67818" y="1409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14" name="Google Shape;414;p19"/>
              <p:cNvSpPr/>
              <p:nvPr/>
            </p:nvSpPr>
            <p:spPr>
              <a:xfrm>
                <a:off x="8239029" y="3736816"/>
                <a:ext cx="40481" cy="27717"/>
              </a:xfrm>
              <a:custGeom>
                <a:rect b="b" l="l" r="r" t="t"/>
                <a:pathLst>
                  <a:path extrusionOk="0" h="27717" w="40481">
                    <a:moveTo>
                      <a:pt x="0" y="10954"/>
                    </a:moveTo>
                    <a:lnTo>
                      <a:pt x="29528" y="27718"/>
                    </a:lnTo>
                    <a:lnTo>
                      <a:pt x="39910" y="24098"/>
                    </a:lnTo>
                    <a:lnTo>
                      <a:pt x="40481" y="24098"/>
                    </a:lnTo>
                    <a:lnTo>
                      <a:pt x="13716" y="0"/>
                    </a:lnTo>
                    <a:lnTo>
                      <a:pt x="0" y="1095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15" name="Google Shape;415;p19"/>
              <p:cNvSpPr/>
              <p:nvPr/>
            </p:nvSpPr>
            <p:spPr>
              <a:xfrm>
                <a:off x="8169401" y="3650900"/>
                <a:ext cx="122015" cy="85915"/>
              </a:xfrm>
              <a:custGeom>
                <a:rect b="b" l="l" r="r" t="t"/>
                <a:pathLst>
                  <a:path extrusionOk="0" h="85915" w="122015">
                    <a:moveTo>
                      <a:pt x="571" y="19240"/>
                    </a:moveTo>
                    <a:lnTo>
                      <a:pt x="0" y="29527"/>
                    </a:lnTo>
                    <a:lnTo>
                      <a:pt x="10287" y="45815"/>
                    </a:lnTo>
                    <a:lnTo>
                      <a:pt x="16573" y="31242"/>
                    </a:lnTo>
                    <a:lnTo>
                      <a:pt x="22574" y="34957"/>
                    </a:lnTo>
                    <a:lnTo>
                      <a:pt x="33338" y="61055"/>
                    </a:lnTo>
                    <a:lnTo>
                      <a:pt x="50768" y="80772"/>
                    </a:lnTo>
                    <a:lnTo>
                      <a:pt x="83344" y="85915"/>
                    </a:lnTo>
                    <a:lnTo>
                      <a:pt x="46863" y="39529"/>
                    </a:lnTo>
                    <a:lnTo>
                      <a:pt x="56197" y="35528"/>
                    </a:lnTo>
                    <a:lnTo>
                      <a:pt x="67246" y="42481"/>
                    </a:lnTo>
                    <a:lnTo>
                      <a:pt x="74009" y="35528"/>
                    </a:lnTo>
                    <a:lnTo>
                      <a:pt x="100679" y="39148"/>
                    </a:lnTo>
                    <a:lnTo>
                      <a:pt x="108585" y="47434"/>
                    </a:lnTo>
                    <a:lnTo>
                      <a:pt x="122015" y="46863"/>
                    </a:lnTo>
                    <a:lnTo>
                      <a:pt x="112966" y="14478"/>
                    </a:lnTo>
                    <a:lnTo>
                      <a:pt x="100679" y="22003"/>
                    </a:lnTo>
                    <a:lnTo>
                      <a:pt x="82582" y="14478"/>
                    </a:lnTo>
                    <a:lnTo>
                      <a:pt x="63437" y="0"/>
                    </a:lnTo>
                    <a:lnTo>
                      <a:pt x="42958" y="19240"/>
                    </a:lnTo>
                    <a:lnTo>
                      <a:pt x="571" y="1924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16" name="Google Shape;416;p19"/>
              <p:cNvSpPr/>
              <p:nvPr/>
            </p:nvSpPr>
            <p:spPr>
              <a:xfrm>
                <a:off x="8279510" y="3733577"/>
                <a:ext cx="29813" cy="45529"/>
              </a:xfrm>
              <a:custGeom>
                <a:rect b="b" l="l" r="r" t="t"/>
                <a:pathLst>
                  <a:path extrusionOk="0" h="45529" w="29813">
                    <a:moveTo>
                      <a:pt x="14668" y="0"/>
                    </a:moveTo>
                    <a:lnTo>
                      <a:pt x="2857" y="10287"/>
                    </a:lnTo>
                    <a:lnTo>
                      <a:pt x="0" y="27337"/>
                    </a:lnTo>
                    <a:lnTo>
                      <a:pt x="14668" y="45434"/>
                    </a:lnTo>
                    <a:lnTo>
                      <a:pt x="14764" y="45529"/>
                    </a:lnTo>
                    <a:lnTo>
                      <a:pt x="29813" y="29051"/>
                    </a:lnTo>
                    <a:lnTo>
                      <a:pt x="14668"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17" name="Google Shape;417;p19"/>
              <p:cNvSpPr/>
              <p:nvPr/>
            </p:nvSpPr>
            <p:spPr>
              <a:xfrm>
                <a:off x="8216264" y="3686429"/>
                <a:ext cx="82391" cy="74485"/>
              </a:xfrm>
              <a:custGeom>
                <a:rect b="b" l="l" r="r" t="t"/>
                <a:pathLst>
                  <a:path extrusionOk="0" h="74485" w="82391">
                    <a:moveTo>
                      <a:pt x="70771" y="26289"/>
                    </a:moveTo>
                    <a:lnTo>
                      <a:pt x="81725" y="11525"/>
                    </a:lnTo>
                    <a:lnTo>
                      <a:pt x="75152" y="11335"/>
                    </a:lnTo>
                    <a:lnTo>
                      <a:pt x="61722" y="11906"/>
                    </a:lnTo>
                    <a:lnTo>
                      <a:pt x="53816" y="3620"/>
                    </a:lnTo>
                    <a:lnTo>
                      <a:pt x="27146" y="0"/>
                    </a:lnTo>
                    <a:lnTo>
                      <a:pt x="20384" y="6953"/>
                    </a:lnTo>
                    <a:lnTo>
                      <a:pt x="9335" y="0"/>
                    </a:lnTo>
                    <a:lnTo>
                      <a:pt x="0" y="4000"/>
                    </a:lnTo>
                    <a:lnTo>
                      <a:pt x="36481" y="50387"/>
                    </a:lnTo>
                    <a:lnTo>
                      <a:pt x="63246" y="74485"/>
                    </a:lnTo>
                    <a:lnTo>
                      <a:pt x="66104" y="57436"/>
                    </a:lnTo>
                    <a:lnTo>
                      <a:pt x="77914" y="47149"/>
                    </a:lnTo>
                    <a:lnTo>
                      <a:pt x="82391" y="34671"/>
                    </a:lnTo>
                    <a:lnTo>
                      <a:pt x="70771" y="2628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18" name="Google Shape;418;p19"/>
              <p:cNvSpPr/>
              <p:nvPr/>
            </p:nvSpPr>
            <p:spPr>
              <a:xfrm>
                <a:off x="8282367" y="3655949"/>
                <a:ext cx="92011" cy="124967"/>
              </a:xfrm>
              <a:custGeom>
                <a:rect b="b" l="l" r="r" t="t"/>
                <a:pathLst>
                  <a:path extrusionOk="0" h="124967" w="92011">
                    <a:moveTo>
                      <a:pt x="39338" y="124968"/>
                    </a:moveTo>
                    <a:lnTo>
                      <a:pt x="53912" y="119253"/>
                    </a:lnTo>
                    <a:lnTo>
                      <a:pt x="75533" y="114395"/>
                    </a:lnTo>
                    <a:lnTo>
                      <a:pt x="76105" y="114109"/>
                    </a:lnTo>
                    <a:lnTo>
                      <a:pt x="75724" y="97917"/>
                    </a:lnTo>
                    <a:lnTo>
                      <a:pt x="86678" y="101251"/>
                    </a:lnTo>
                    <a:lnTo>
                      <a:pt x="92012" y="89821"/>
                    </a:lnTo>
                    <a:lnTo>
                      <a:pt x="80010" y="81820"/>
                    </a:lnTo>
                    <a:lnTo>
                      <a:pt x="76200" y="71533"/>
                    </a:lnTo>
                    <a:lnTo>
                      <a:pt x="87059" y="51625"/>
                    </a:lnTo>
                    <a:lnTo>
                      <a:pt x="77914" y="45720"/>
                    </a:lnTo>
                    <a:lnTo>
                      <a:pt x="69152" y="49625"/>
                    </a:lnTo>
                    <a:lnTo>
                      <a:pt x="55054" y="43625"/>
                    </a:lnTo>
                    <a:lnTo>
                      <a:pt x="58864" y="32861"/>
                    </a:lnTo>
                    <a:lnTo>
                      <a:pt x="42101" y="24575"/>
                    </a:lnTo>
                    <a:lnTo>
                      <a:pt x="44958" y="17145"/>
                    </a:lnTo>
                    <a:lnTo>
                      <a:pt x="18955" y="0"/>
                    </a:lnTo>
                    <a:lnTo>
                      <a:pt x="0" y="9430"/>
                    </a:lnTo>
                    <a:lnTo>
                      <a:pt x="9049" y="41815"/>
                    </a:lnTo>
                    <a:lnTo>
                      <a:pt x="15621" y="42005"/>
                    </a:lnTo>
                    <a:lnTo>
                      <a:pt x="4667" y="56769"/>
                    </a:lnTo>
                    <a:lnTo>
                      <a:pt x="16288" y="65151"/>
                    </a:lnTo>
                    <a:lnTo>
                      <a:pt x="11811" y="77629"/>
                    </a:lnTo>
                    <a:lnTo>
                      <a:pt x="26956" y="106680"/>
                    </a:lnTo>
                    <a:lnTo>
                      <a:pt x="20574" y="113633"/>
                    </a:lnTo>
                    <a:lnTo>
                      <a:pt x="20764" y="113633"/>
                    </a:lnTo>
                    <a:lnTo>
                      <a:pt x="39338" y="12496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19" name="Google Shape;419;p19"/>
              <p:cNvSpPr/>
              <p:nvPr/>
            </p:nvSpPr>
            <p:spPr>
              <a:xfrm>
                <a:off x="8292464" y="3769582"/>
                <a:ext cx="36385" cy="76295"/>
              </a:xfrm>
              <a:custGeom>
                <a:rect b="b" l="l" r="r" t="t"/>
                <a:pathLst>
                  <a:path extrusionOk="0" h="76295" w="36385">
                    <a:moveTo>
                      <a:pt x="29242" y="11335"/>
                    </a:moveTo>
                    <a:lnTo>
                      <a:pt x="10668" y="0"/>
                    </a:lnTo>
                    <a:lnTo>
                      <a:pt x="10478" y="0"/>
                    </a:lnTo>
                    <a:lnTo>
                      <a:pt x="1810" y="9525"/>
                    </a:lnTo>
                    <a:lnTo>
                      <a:pt x="0" y="50863"/>
                    </a:lnTo>
                    <a:lnTo>
                      <a:pt x="11335" y="67342"/>
                    </a:lnTo>
                    <a:lnTo>
                      <a:pt x="18002" y="76295"/>
                    </a:lnTo>
                    <a:lnTo>
                      <a:pt x="34862" y="54864"/>
                    </a:lnTo>
                    <a:lnTo>
                      <a:pt x="36386" y="40672"/>
                    </a:lnTo>
                    <a:lnTo>
                      <a:pt x="25051" y="27908"/>
                    </a:lnTo>
                    <a:lnTo>
                      <a:pt x="29242" y="1133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20" name="Google Shape;420;p19"/>
              <p:cNvSpPr/>
              <p:nvPr/>
            </p:nvSpPr>
            <p:spPr>
              <a:xfrm>
                <a:off x="8317515" y="3770058"/>
                <a:ext cx="58388" cy="40195"/>
              </a:xfrm>
              <a:custGeom>
                <a:rect b="b" l="l" r="r" t="t"/>
                <a:pathLst>
                  <a:path extrusionOk="0" h="40195" w="58388">
                    <a:moveTo>
                      <a:pt x="53626" y="7429"/>
                    </a:moveTo>
                    <a:lnTo>
                      <a:pt x="44577" y="7429"/>
                    </a:lnTo>
                    <a:lnTo>
                      <a:pt x="41053" y="286"/>
                    </a:lnTo>
                    <a:lnTo>
                      <a:pt x="40957" y="0"/>
                    </a:lnTo>
                    <a:lnTo>
                      <a:pt x="40386" y="286"/>
                    </a:lnTo>
                    <a:lnTo>
                      <a:pt x="18764" y="5143"/>
                    </a:lnTo>
                    <a:lnTo>
                      <a:pt x="4191" y="10858"/>
                    </a:lnTo>
                    <a:lnTo>
                      <a:pt x="0" y="27432"/>
                    </a:lnTo>
                    <a:lnTo>
                      <a:pt x="11335" y="40196"/>
                    </a:lnTo>
                    <a:lnTo>
                      <a:pt x="27432" y="38195"/>
                    </a:lnTo>
                    <a:lnTo>
                      <a:pt x="33052" y="27908"/>
                    </a:lnTo>
                    <a:lnTo>
                      <a:pt x="47815" y="28480"/>
                    </a:lnTo>
                    <a:lnTo>
                      <a:pt x="56864" y="20288"/>
                    </a:lnTo>
                    <a:lnTo>
                      <a:pt x="58388" y="20288"/>
                    </a:lnTo>
                    <a:lnTo>
                      <a:pt x="53626" y="742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21" name="Google Shape;421;p19"/>
              <p:cNvSpPr/>
              <p:nvPr/>
            </p:nvSpPr>
            <p:spPr>
              <a:xfrm>
                <a:off x="8299322" y="3375247"/>
                <a:ext cx="73628" cy="34289"/>
              </a:xfrm>
              <a:custGeom>
                <a:rect b="b" l="l" r="r" t="t"/>
                <a:pathLst>
                  <a:path extrusionOk="0" h="34289" w="73628">
                    <a:moveTo>
                      <a:pt x="53435" y="8763"/>
                    </a:moveTo>
                    <a:lnTo>
                      <a:pt x="34671" y="0"/>
                    </a:lnTo>
                    <a:lnTo>
                      <a:pt x="35909" y="8763"/>
                    </a:lnTo>
                    <a:lnTo>
                      <a:pt x="8001" y="8763"/>
                    </a:lnTo>
                    <a:lnTo>
                      <a:pt x="0" y="24384"/>
                    </a:lnTo>
                    <a:lnTo>
                      <a:pt x="31337" y="34290"/>
                    </a:lnTo>
                    <a:lnTo>
                      <a:pt x="63341" y="32480"/>
                    </a:lnTo>
                    <a:lnTo>
                      <a:pt x="73628" y="8763"/>
                    </a:lnTo>
                    <a:lnTo>
                      <a:pt x="53435" y="876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22" name="Google Shape;422;p19"/>
              <p:cNvSpPr/>
              <p:nvPr/>
            </p:nvSpPr>
            <p:spPr>
              <a:xfrm>
                <a:off x="8331135" y="3339242"/>
                <a:ext cx="125158" cy="83534"/>
              </a:xfrm>
              <a:custGeom>
                <a:rect b="b" l="l" r="r" t="t"/>
                <a:pathLst>
                  <a:path extrusionOk="0" h="83534" w="125158">
                    <a:moveTo>
                      <a:pt x="88678" y="70771"/>
                    </a:moveTo>
                    <a:lnTo>
                      <a:pt x="94202" y="80867"/>
                    </a:lnTo>
                    <a:lnTo>
                      <a:pt x="104680" y="80867"/>
                    </a:lnTo>
                    <a:lnTo>
                      <a:pt x="104966" y="52292"/>
                    </a:lnTo>
                    <a:lnTo>
                      <a:pt x="118967" y="52292"/>
                    </a:lnTo>
                    <a:lnTo>
                      <a:pt x="125159" y="43339"/>
                    </a:lnTo>
                    <a:lnTo>
                      <a:pt x="116491" y="38576"/>
                    </a:lnTo>
                    <a:lnTo>
                      <a:pt x="119634" y="30575"/>
                    </a:lnTo>
                    <a:lnTo>
                      <a:pt x="104108" y="12001"/>
                    </a:lnTo>
                    <a:lnTo>
                      <a:pt x="88678" y="9430"/>
                    </a:lnTo>
                    <a:lnTo>
                      <a:pt x="81344" y="0"/>
                    </a:lnTo>
                    <a:lnTo>
                      <a:pt x="72390" y="9430"/>
                    </a:lnTo>
                    <a:lnTo>
                      <a:pt x="52197" y="5048"/>
                    </a:lnTo>
                    <a:lnTo>
                      <a:pt x="43625" y="11620"/>
                    </a:lnTo>
                    <a:lnTo>
                      <a:pt x="21622" y="2476"/>
                    </a:lnTo>
                    <a:lnTo>
                      <a:pt x="0" y="14478"/>
                    </a:lnTo>
                    <a:lnTo>
                      <a:pt x="2667" y="34290"/>
                    </a:lnTo>
                    <a:lnTo>
                      <a:pt x="2858" y="36004"/>
                    </a:lnTo>
                    <a:lnTo>
                      <a:pt x="21622" y="44767"/>
                    </a:lnTo>
                    <a:lnTo>
                      <a:pt x="41815" y="44767"/>
                    </a:lnTo>
                    <a:lnTo>
                      <a:pt x="31528" y="68485"/>
                    </a:lnTo>
                    <a:lnTo>
                      <a:pt x="43625" y="67723"/>
                    </a:lnTo>
                    <a:lnTo>
                      <a:pt x="54578" y="79153"/>
                    </a:lnTo>
                    <a:lnTo>
                      <a:pt x="54578" y="82963"/>
                    </a:lnTo>
                    <a:lnTo>
                      <a:pt x="77248" y="83534"/>
                    </a:lnTo>
                    <a:lnTo>
                      <a:pt x="88678" y="7077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23" name="Google Shape;423;p19"/>
              <p:cNvSpPr/>
              <p:nvPr/>
            </p:nvSpPr>
            <p:spPr>
              <a:xfrm>
                <a:off x="8329040" y="3292189"/>
                <a:ext cx="157162" cy="77628"/>
              </a:xfrm>
              <a:custGeom>
                <a:rect b="b" l="l" r="r" t="t"/>
                <a:pathLst>
                  <a:path extrusionOk="0" h="77628" w="157162">
                    <a:moveTo>
                      <a:pt x="152591" y="39338"/>
                    </a:moveTo>
                    <a:lnTo>
                      <a:pt x="143351" y="37052"/>
                    </a:lnTo>
                    <a:lnTo>
                      <a:pt x="144685" y="27051"/>
                    </a:lnTo>
                    <a:lnTo>
                      <a:pt x="125730" y="12954"/>
                    </a:lnTo>
                    <a:lnTo>
                      <a:pt x="113824" y="16573"/>
                    </a:lnTo>
                    <a:lnTo>
                      <a:pt x="93440" y="0"/>
                    </a:lnTo>
                    <a:lnTo>
                      <a:pt x="75438" y="8763"/>
                    </a:lnTo>
                    <a:lnTo>
                      <a:pt x="75438" y="8763"/>
                    </a:lnTo>
                    <a:lnTo>
                      <a:pt x="74486" y="17812"/>
                    </a:lnTo>
                    <a:lnTo>
                      <a:pt x="48482" y="17812"/>
                    </a:lnTo>
                    <a:lnTo>
                      <a:pt x="35433" y="1048"/>
                    </a:lnTo>
                    <a:lnTo>
                      <a:pt x="16288" y="6953"/>
                    </a:lnTo>
                    <a:lnTo>
                      <a:pt x="0" y="45910"/>
                    </a:lnTo>
                    <a:lnTo>
                      <a:pt x="2096" y="61531"/>
                    </a:lnTo>
                    <a:lnTo>
                      <a:pt x="23717" y="49530"/>
                    </a:lnTo>
                    <a:lnTo>
                      <a:pt x="45720" y="58674"/>
                    </a:lnTo>
                    <a:lnTo>
                      <a:pt x="54293" y="52102"/>
                    </a:lnTo>
                    <a:lnTo>
                      <a:pt x="74486" y="56483"/>
                    </a:lnTo>
                    <a:lnTo>
                      <a:pt x="83439" y="47054"/>
                    </a:lnTo>
                    <a:lnTo>
                      <a:pt x="90773" y="56483"/>
                    </a:lnTo>
                    <a:lnTo>
                      <a:pt x="106204" y="59055"/>
                    </a:lnTo>
                    <a:lnTo>
                      <a:pt x="121729" y="77629"/>
                    </a:lnTo>
                    <a:lnTo>
                      <a:pt x="128683" y="64294"/>
                    </a:lnTo>
                    <a:lnTo>
                      <a:pt x="141065" y="71438"/>
                    </a:lnTo>
                    <a:lnTo>
                      <a:pt x="149447" y="57245"/>
                    </a:lnTo>
                    <a:lnTo>
                      <a:pt x="157163" y="57721"/>
                    </a:lnTo>
                    <a:lnTo>
                      <a:pt x="157067" y="56579"/>
                    </a:lnTo>
                    <a:lnTo>
                      <a:pt x="152591" y="3933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24" name="Google Shape;424;p19"/>
              <p:cNvSpPr/>
              <p:nvPr/>
            </p:nvSpPr>
            <p:spPr>
              <a:xfrm>
                <a:off x="8383333" y="3231133"/>
                <a:ext cx="101155" cy="80105"/>
              </a:xfrm>
              <a:custGeom>
                <a:rect b="b" l="l" r="r" t="t"/>
                <a:pathLst>
                  <a:path extrusionOk="0" h="80105" w="101155">
                    <a:moveTo>
                      <a:pt x="88392" y="66008"/>
                    </a:moveTo>
                    <a:lnTo>
                      <a:pt x="88392" y="66008"/>
                    </a:lnTo>
                    <a:lnTo>
                      <a:pt x="76295" y="46292"/>
                    </a:lnTo>
                    <a:lnTo>
                      <a:pt x="77343" y="28289"/>
                    </a:lnTo>
                    <a:lnTo>
                      <a:pt x="89725" y="29337"/>
                    </a:lnTo>
                    <a:lnTo>
                      <a:pt x="101155" y="14288"/>
                    </a:lnTo>
                    <a:lnTo>
                      <a:pt x="94393" y="5906"/>
                    </a:lnTo>
                    <a:lnTo>
                      <a:pt x="72676" y="5906"/>
                    </a:lnTo>
                    <a:lnTo>
                      <a:pt x="48482" y="0"/>
                    </a:lnTo>
                    <a:lnTo>
                      <a:pt x="0" y="14573"/>
                    </a:lnTo>
                    <a:lnTo>
                      <a:pt x="23813" y="43720"/>
                    </a:lnTo>
                    <a:lnTo>
                      <a:pt x="21146" y="69818"/>
                    </a:lnTo>
                    <a:lnTo>
                      <a:pt x="39148" y="61055"/>
                    </a:lnTo>
                    <a:lnTo>
                      <a:pt x="59531" y="77629"/>
                    </a:lnTo>
                    <a:lnTo>
                      <a:pt x="71438" y="74009"/>
                    </a:lnTo>
                    <a:lnTo>
                      <a:pt x="79629" y="80105"/>
                    </a:lnTo>
                    <a:lnTo>
                      <a:pt x="79629" y="80105"/>
                    </a:lnTo>
                    <a:lnTo>
                      <a:pt x="88392" y="6600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25" name="Google Shape;425;p19"/>
              <p:cNvSpPr/>
              <p:nvPr/>
            </p:nvSpPr>
            <p:spPr>
              <a:xfrm>
                <a:off x="9786651" y="4192873"/>
                <a:ext cx="99441" cy="122110"/>
              </a:xfrm>
              <a:custGeom>
                <a:rect b="b" l="l" r="r" t="t"/>
                <a:pathLst>
                  <a:path extrusionOk="0" h="122110" w="99441">
                    <a:moveTo>
                      <a:pt x="80391" y="67913"/>
                    </a:moveTo>
                    <a:lnTo>
                      <a:pt x="66484" y="67913"/>
                    </a:lnTo>
                    <a:lnTo>
                      <a:pt x="68770" y="53435"/>
                    </a:lnTo>
                    <a:lnTo>
                      <a:pt x="97060" y="39910"/>
                    </a:lnTo>
                    <a:lnTo>
                      <a:pt x="88963" y="24670"/>
                    </a:lnTo>
                    <a:lnTo>
                      <a:pt x="72866" y="30671"/>
                    </a:lnTo>
                    <a:lnTo>
                      <a:pt x="64294" y="25908"/>
                    </a:lnTo>
                    <a:lnTo>
                      <a:pt x="51149" y="28384"/>
                    </a:lnTo>
                    <a:lnTo>
                      <a:pt x="38100" y="25908"/>
                    </a:lnTo>
                    <a:lnTo>
                      <a:pt x="38100" y="8858"/>
                    </a:lnTo>
                    <a:lnTo>
                      <a:pt x="9906" y="0"/>
                    </a:lnTo>
                    <a:lnTo>
                      <a:pt x="6382" y="15335"/>
                    </a:lnTo>
                    <a:lnTo>
                      <a:pt x="19431" y="27242"/>
                    </a:lnTo>
                    <a:lnTo>
                      <a:pt x="0" y="33147"/>
                    </a:lnTo>
                    <a:lnTo>
                      <a:pt x="0" y="45149"/>
                    </a:lnTo>
                    <a:lnTo>
                      <a:pt x="13049" y="51911"/>
                    </a:lnTo>
                    <a:lnTo>
                      <a:pt x="13049" y="74581"/>
                    </a:lnTo>
                    <a:lnTo>
                      <a:pt x="23146" y="102965"/>
                    </a:lnTo>
                    <a:lnTo>
                      <a:pt x="23146" y="103061"/>
                    </a:lnTo>
                    <a:lnTo>
                      <a:pt x="47244" y="103537"/>
                    </a:lnTo>
                    <a:lnTo>
                      <a:pt x="54483" y="92488"/>
                    </a:lnTo>
                    <a:lnTo>
                      <a:pt x="63532" y="82963"/>
                    </a:lnTo>
                    <a:lnTo>
                      <a:pt x="72771" y="82772"/>
                    </a:lnTo>
                    <a:lnTo>
                      <a:pt x="78677" y="95631"/>
                    </a:lnTo>
                    <a:lnTo>
                      <a:pt x="85248" y="122111"/>
                    </a:lnTo>
                    <a:lnTo>
                      <a:pt x="85439" y="121729"/>
                    </a:lnTo>
                    <a:lnTo>
                      <a:pt x="99441" y="121729"/>
                    </a:lnTo>
                    <a:lnTo>
                      <a:pt x="99250" y="101346"/>
                    </a:lnTo>
                    <a:lnTo>
                      <a:pt x="94202" y="58388"/>
                    </a:lnTo>
                    <a:lnTo>
                      <a:pt x="80391" y="6791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26" name="Google Shape;426;p19"/>
              <p:cNvSpPr/>
              <p:nvPr/>
            </p:nvSpPr>
            <p:spPr>
              <a:xfrm>
                <a:off x="9610915" y="4089908"/>
                <a:ext cx="172116" cy="102393"/>
              </a:xfrm>
              <a:custGeom>
                <a:rect b="b" l="l" r="r" t="t"/>
                <a:pathLst>
                  <a:path extrusionOk="0" h="102393" w="172116">
                    <a:moveTo>
                      <a:pt x="8763" y="24289"/>
                    </a:moveTo>
                    <a:lnTo>
                      <a:pt x="0" y="39053"/>
                    </a:lnTo>
                    <a:lnTo>
                      <a:pt x="39624" y="64865"/>
                    </a:lnTo>
                    <a:lnTo>
                      <a:pt x="49053" y="60674"/>
                    </a:lnTo>
                    <a:lnTo>
                      <a:pt x="71818" y="77153"/>
                    </a:lnTo>
                    <a:lnTo>
                      <a:pt x="88487" y="72580"/>
                    </a:lnTo>
                    <a:lnTo>
                      <a:pt x="103441" y="78200"/>
                    </a:lnTo>
                    <a:lnTo>
                      <a:pt x="103441" y="86868"/>
                    </a:lnTo>
                    <a:lnTo>
                      <a:pt x="145542" y="100298"/>
                    </a:lnTo>
                    <a:lnTo>
                      <a:pt x="166211" y="102394"/>
                    </a:lnTo>
                    <a:lnTo>
                      <a:pt x="172117" y="89630"/>
                    </a:lnTo>
                    <a:lnTo>
                      <a:pt x="165163" y="83629"/>
                    </a:lnTo>
                    <a:lnTo>
                      <a:pt x="172117" y="63722"/>
                    </a:lnTo>
                    <a:lnTo>
                      <a:pt x="158210" y="65722"/>
                    </a:lnTo>
                    <a:lnTo>
                      <a:pt x="142780" y="54769"/>
                    </a:lnTo>
                    <a:lnTo>
                      <a:pt x="137160" y="62008"/>
                    </a:lnTo>
                    <a:lnTo>
                      <a:pt x="111728" y="49911"/>
                    </a:lnTo>
                    <a:lnTo>
                      <a:pt x="91059" y="31337"/>
                    </a:lnTo>
                    <a:lnTo>
                      <a:pt x="78295" y="33623"/>
                    </a:lnTo>
                    <a:lnTo>
                      <a:pt x="70580" y="21908"/>
                    </a:lnTo>
                    <a:lnTo>
                      <a:pt x="51149" y="11716"/>
                    </a:lnTo>
                    <a:lnTo>
                      <a:pt x="51149" y="2000"/>
                    </a:lnTo>
                    <a:lnTo>
                      <a:pt x="34861" y="0"/>
                    </a:lnTo>
                    <a:lnTo>
                      <a:pt x="26575" y="9525"/>
                    </a:lnTo>
                    <a:lnTo>
                      <a:pt x="20669" y="5905"/>
                    </a:lnTo>
                    <a:lnTo>
                      <a:pt x="7906" y="17431"/>
                    </a:lnTo>
                    <a:lnTo>
                      <a:pt x="8763" y="2428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27" name="Google Shape;427;p19"/>
              <p:cNvSpPr/>
              <p:nvPr/>
            </p:nvSpPr>
            <p:spPr>
              <a:xfrm>
                <a:off x="9798938" y="4142390"/>
                <a:ext cx="73056" cy="40290"/>
              </a:xfrm>
              <a:custGeom>
                <a:rect b="b" l="l" r="r" t="t"/>
                <a:pathLst>
                  <a:path extrusionOk="0" h="40290" w="73056">
                    <a:moveTo>
                      <a:pt x="40100" y="9525"/>
                    </a:moveTo>
                    <a:lnTo>
                      <a:pt x="40100" y="0"/>
                    </a:lnTo>
                    <a:lnTo>
                      <a:pt x="25432" y="0"/>
                    </a:lnTo>
                    <a:lnTo>
                      <a:pt x="16669" y="10763"/>
                    </a:lnTo>
                    <a:cubicBezTo>
                      <a:pt x="16669" y="10763"/>
                      <a:pt x="2857" y="15526"/>
                      <a:pt x="2762" y="15812"/>
                    </a:cubicBezTo>
                    <a:lnTo>
                      <a:pt x="0" y="25813"/>
                    </a:lnTo>
                    <a:lnTo>
                      <a:pt x="19812" y="40291"/>
                    </a:lnTo>
                    <a:lnTo>
                      <a:pt x="38862" y="31814"/>
                    </a:lnTo>
                    <a:lnTo>
                      <a:pt x="49530" y="40291"/>
                    </a:lnTo>
                    <a:lnTo>
                      <a:pt x="73057" y="38100"/>
                    </a:lnTo>
                    <a:lnTo>
                      <a:pt x="68009" y="15431"/>
                    </a:lnTo>
                    <a:lnTo>
                      <a:pt x="59627" y="266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28" name="Google Shape;428;p19"/>
              <p:cNvSpPr/>
              <p:nvPr/>
            </p:nvSpPr>
            <p:spPr>
              <a:xfrm>
                <a:off x="10615135" y="3871499"/>
                <a:ext cx="68675" cy="111728"/>
              </a:xfrm>
              <a:custGeom>
                <a:rect b="b" l="l" r="r" t="t"/>
                <a:pathLst>
                  <a:path extrusionOk="0" h="111728" w="68675">
                    <a:moveTo>
                      <a:pt x="15621" y="8763"/>
                    </a:moveTo>
                    <a:lnTo>
                      <a:pt x="9049" y="18098"/>
                    </a:lnTo>
                    <a:lnTo>
                      <a:pt x="12954" y="39624"/>
                    </a:lnTo>
                    <a:lnTo>
                      <a:pt x="9049" y="78772"/>
                    </a:lnTo>
                    <a:lnTo>
                      <a:pt x="2477" y="85439"/>
                    </a:lnTo>
                    <a:lnTo>
                      <a:pt x="6763" y="91059"/>
                    </a:lnTo>
                    <a:lnTo>
                      <a:pt x="0" y="101251"/>
                    </a:lnTo>
                    <a:lnTo>
                      <a:pt x="5429" y="111728"/>
                    </a:lnTo>
                    <a:lnTo>
                      <a:pt x="31432" y="93345"/>
                    </a:lnTo>
                    <a:lnTo>
                      <a:pt x="43434" y="92964"/>
                    </a:lnTo>
                    <a:lnTo>
                      <a:pt x="50578" y="85154"/>
                    </a:lnTo>
                    <a:lnTo>
                      <a:pt x="59341" y="92012"/>
                    </a:lnTo>
                    <a:lnTo>
                      <a:pt x="68675" y="80105"/>
                    </a:lnTo>
                    <a:lnTo>
                      <a:pt x="67627" y="65532"/>
                    </a:lnTo>
                    <a:lnTo>
                      <a:pt x="68675" y="38291"/>
                    </a:lnTo>
                    <a:lnTo>
                      <a:pt x="51340" y="10192"/>
                    </a:lnTo>
                    <a:lnTo>
                      <a:pt x="46767" y="0"/>
                    </a:lnTo>
                    <a:lnTo>
                      <a:pt x="36862" y="14192"/>
                    </a:lnTo>
                    <a:lnTo>
                      <a:pt x="15621" y="876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29" name="Google Shape;429;p19"/>
              <p:cNvSpPr/>
              <p:nvPr/>
            </p:nvSpPr>
            <p:spPr>
              <a:xfrm>
                <a:off x="10573892" y="3747674"/>
                <a:ext cx="134398" cy="144589"/>
              </a:xfrm>
              <a:custGeom>
                <a:rect b="b" l="l" r="r" t="t"/>
                <a:pathLst>
                  <a:path extrusionOk="0" h="144589" w="134398">
                    <a:moveTo>
                      <a:pt x="113348" y="0"/>
                    </a:moveTo>
                    <a:lnTo>
                      <a:pt x="106489" y="22384"/>
                    </a:lnTo>
                    <a:lnTo>
                      <a:pt x="78867" y="29813"/>
                    </a:lnTo>
                    <a:lnTo>
                      <a:pt x="87916" y="48768"/>
                    </a:lnTo>
                    <a:lnTo>
                      <a:pt x="62770" y="51149"/>
                    </a:lnTo>
                    <a:lnTo>
                      <a:pt x="55912" y="34481"/>
                    </a:lnTo>
                    <a:lnTo>
                      <a:pt x="43911" y="41434"/>
                    </a:lnTo>
                    <a:lnTo>
                      <a:pt x="34957" y="61627"/>
                    </a:lnTo>
                    <a:lnTo>
                      <a:pt x="0" y="82106"/>
                    </a:lnTo>
                    <a:lnTo>
                      <a:pt x="191" y="82201"/>
                    </a:lnTo>
                    <a:lnTo>
                      <a:pt x="23432" y="95726"/>
                    </a:lnTo>
                    <a:lnTo>
                      <a:pt x="18098" y="111728"/>
                    </a:lnTo>
                    <a:lnTo>
                      <a:pt x="25527" y="122206"/>
                    </a:lnTo>
                    <a:lnTo>
                      <a:pt x="9620" y="134779"/>
                    </a:lnTo>
                    <a:lnTo>
                      <a:pt x="38291" y="144590"/>
                    </a:lnTo>
                    <a:lnTo>
                      <a:pt x="49721" y="142018"/>
                    </a:lnTo>
                    <a:lnTo>
                      <a:pt x="50292" y="141923"/>
                    </a:lnTo>
                    <a:lnTo>
                      <a:pt x="56865" y="132588"/>
                    </a:lnTo>
                    <a:lnTo>
                      <a:pt x="78105" y="138017"/>
                    </a:lnTo>
                    <a:lnTo>
                      <a:pt x="88011" y="123825"/>
                    </a:lnTo>
                    <a:lnTo>
                      <a:pt x="86773" y="121253"/>
                    </a:lnTo>
                    <a:lnTo>
                      <a:pt x="86487" y="120777"/>
                    </a:lnTo>
                    <a:lnTo>
                      <a:pt x="68009" y="92202"/>
                    </a:lnTo>
                    <a:lnTo>
                      <a:pt x="92964" y="79915"/>
                    </a:lnTo>
                    <a:lnTo>
                      <a:pt x="102680" y="71247"/>
                    </a:lnTo>
                    <a:lnTo>
                      <a:pt x="105251" y="65056"/>
                    </a:lnTo>
                    <a:lnTo>
                      <a:pt x="116110" y="60674"/>
                    </a:lnTo>
                    <a:lnTo>
                      <a:pt x="115729" y="37243"/>
                    </a:lnTo>
                    <a:lnTo>
                      <a:pt x="134398" y="20955"/>
                    </a:lnTo>
                    <a:lnTo>
                      <a:pt x="128397" y="7239"/>
                    </a:lnTo>
                    <a:lnTo>
                      <a:pt x="113348"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30" name="Google Shape;430;p19"/>
              <p:cNvSpPr/>
              <p:nvPr/>
            </p:nvSpPr>
            <p:spPr>
              <a:xfrm>
                <a:off x="8717279" y="3907504"/>
                <a:ext cx="214693" cy="218122"/>
              </a:xfrm>
              <a:custGeom>
                <a:rect b="b" l="l" r="r" t="t"/>
                <a:pathLst>
                  <a:path extrusionOk="0" h="218122" w="214693">
                    <a:moveTo>
                      <a:pt x="210217" y="189643"/>
                    </a:moveTo>
                    <a:lnTo>
                      <a:pt x="214694" y="189071"/>
                    </a:lnTo>
                    <a:lnTo>
                      <a:pt x="214694" y="189071"/>
                    </a:lnTo>
                    <a:lnTo>
                      <a:pt x="194786" y="160972"/>
                    </a:lnTo>
                    <a:lnTo>
                      <a:pt x="198311" y="144685"/>
                    </a:lnTo>
                    <a:lnTo>
                      <a:pt x="189547" y="127635"/>
                    </a:lnTo>
                    <a:lnTo>
                      <a:pt x="179737" y="127444"/>
                    </a:lnTo>
                    <a:lnTo>
                      <a:pt x="168973" y="116491"/>
                    </a:lnTo>
                    <a:lnTo>
                      <a:pt x="155924" y="116491"/>
                    </a:lnTo>
                    <a:lnTo>
                      <a:pt x="156591" y="97917"/>
                    </a:lnTo>
                    <a:lnTo>
                      <a:pt x="143065" y="90964"/>
                    </a:lnTo>
                    <a:lnTo>
                      <a:pt x="146113" y="70866"/>
                    </a:lnTo>
                    <a:lnTo>
                      <a:pt x="162687" y="58388"/>
                    </a:lnTo>
                    <a:lnTo>
                      <a:pt x="158591" y="48196"/>
                    </a:lnTo>
                    <a:lnTo>
                      <a:pt x="163163" y="38862"/>
                    </a:lnTo>
                    <a:lnTo>
                      <a:pt x="143065" y="35909"/>
                    </a:lnTo>
                    <a:lnTo>
                      <a:pt x="135541" y="11811"/>
                    </a:lnTo>
                    <a:lnTo>
                      <a:pt x="116205" y="16859"/>
                    </a:lnTo>
                    <a:lnTo>
                      <a:pt x="111728" y="3143"/>
                    </a:lnTo>
                    <a:lnTo>
                      <a:pt x="89249" y="0"/>
                    </a:lnTo>
                    <a:lnTo>
                      <a:pt x="67246" y="22955"/>
                    </a:lnTo>
                    <a:lnTo>
                      <a:pt x="54483" y="22955"/>
                    </a:lnTo>
                    <a:lnTo>
                      <a:pt x="51149" y="36862"/>
                    </a:lnTo>
                    <a:lnTo>
                      <a:pt x="57150" y="53054"/>
                    </a:lnTo>
                    <a:lnTo>
                      <a:pt x="51054" y="77343"/>
                    </a:lnTo>
                    <a:lnTo>
                      <a:pt x="0" y="108680"/>
                    </a:lnTo>
                    <a:lnTo>
                      <a:pt x="7429" y="137636"/>
                    </a:lnTo>
                    <a:lnTo>
                      <a:pt x="34195" y="139541"/>
                    </a:lnTo>
                    <a:lnTo>
                      <a:pt x="70866" y="164878"/>
                    </a:lnTo>
                    <a:lnTo>
                      <a:pt x="127159" y="218122"/>
                    </a:lnTo>
                    <a:lnTo>
                      <a:pt x="165735" y="218122"/>
                    </a:lnTo>
                    <a:lnTo>
                      <a:pt x="178594" y="195358"/>
                    </a:lnTo>
                    <a:lnTo>
                      <a:pt x="205835" y="195358"/>
                    </a:lnTo>
                    <a:lnTo>
                      <a:pt x="206312" y="194786"/>
                    </a:lnTo>
                    <a:lnTo>
                      <a:pt x="210217" y="18964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31" name="Google Shape;431;p19"/>
              <p:cNvSpPr/>
              <p:nvPr/>
            </p:nvSpPr>
            <p:spPr>
              <a:xfrm>
                <a:off x="8883014" y="4102862"/>
                <a:ext cx="44672" cy="36290"/>
              </a:xfrm>
              <a:custGeom>
                <a:rect b="b" l="l" r="r" t="t"/>
                <a:pathLst>
                  <a:path extrusionOk="0" h="36290" w="44672">
                    <a:moveTo>
                      <a:pt x="0" y="22765"/>
                    </a:moveTo>
                    <a:lnTo>
                      <a:pt x="16669" y="22765"/>
                    </a:lnTo>
                    <a:lnTo>
                      <a:pt x="22955" y="36290"/>
                    </a:lnTo>
                    <a:lnTo>
                      <a:pt x="44672" y="36290"/>
                    </a:lnTo>
                    <a:lnTo>
                      <a:pt x="41910" y="29337"/>
                    </a:lnTo>
                    <a:lnTo>
                      <a:pt x="36481" y="4572"/>
                    </a:lnTo>
                    <a:lnTo>
                      <a:pt x="40100" y="0"/>
                    </a:lnTo>
                    <a:lnTo>
                      <a:pt x="12859" y="0"/>
                    </a:lnTo>
                    <a:lnTo>
                      <a:pt x="0" y="2276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32" name="Google Shape;432;p19"/>
              <p:cNvSpPr/>
              <p:nvPr/>
            </p:nvSpPr>
            <p:spPr>
              <a:xfrm>
                <a:off x="8650794" y="3907599"/>
                <a:ext cx="142113" cy="134302"/>
              </a:xfrm>
              <a:custGeom>
                <a:rect b="b" l="l" r="r" t="t"/>
                <a:pathLst>
                  <a:path extrusionOk="0" h="134302" w="142113">
                    <a:moveTo>
                      <a:pt x="109157" y="4477"/>
                    </a:moveTo>
                    <a:lnTo>
                      <a:pt x="86868" y="17431"/>
                    </a:lnTo>
                    <a:lnTo>
                      <a:pt x="66294" y="17431"/>
                    </a:lnTo>
                    <a:lnTo>
                      <a:pt x="52769" y="11811"/>
                    </a:lnTo>
                    <a:lnTo>
                      <a:pt x="36862" y="19145"/>
                    </a:lnTo>
                    <a:lnTo>
                      <a:pt x="20955" y="15907"/>
                    </a:lnTo>
                    <a:lnTo>
                      <a:pt x="21717" y="30671"/>
                    </a:lnTo>
                    <a:lnTo>
                      <a:pt x="12763" y="42386"/>
                    </a:lnTo>
                    <a:lnTo>
                      <a:pt x="4382" y="42386"/>
                    </a:lnTo>
                    <a:lnTo>
                      <a:pt x="3905" y="66008"/>
                    </a:lnTo>
                    <a:lnTo>
                      <a:pt x="1810" y="70485"/>
                    </a:lnTo>
                    <a:lnTo>
                      <a:pt x="1905" y="70485"/>
                    </a:lnTo>
                    <a:lnTo>
                      <a:pt x="17145" y="69533"/>
                    </a:lnTo>
                    <a:lnTo>
                      <a:pt x="21717" y="82201"/>
                    </a:lnTo>
                    <a:lnTo>
                      <a:pt x="6382" y="107918"/>
                    </a:lnTo>
                    <a:lnTo>
                      <a:pt x="476" y="109061"/>
                    </a:lnTo>
                    <a:lnTo>
                      <a:pt x="0" y="122301"/>
                    </a:lnTo>
                    <a:lnTo>
                      <a:pt x="95" y="122110"/>
                    </a:lnTo>
                    <a:lnTo>
                      <a:pt x="18764" y="134302"/>
                    </a:lnTo>
                    <a:lnTo>
                      <a:pt x="66485" y="108585"/>
                    </a:lnTo>
                    <a:lnTo>
                      <a:pt x="117538" y="77248"/>
                    </a:lnTo>
                    <a:lnTo>
                      <a:pt x="123635" y="52959"/>
                    </a:lnTo>
                    <a:lnTo>
                      <a:pt x="117634" y="36767"/>
                    </a:lnTo>
                    <a:lnTo>
                      <a:pt x="120968" y="22860"/>
                    </a:lnTo>
                    <a:lnTo>
                      <a:pt x="133731" y="22860"/>
                    </a:lnTo>
                    <a:lnTo>
                      <a:pt x="142113" y="14097"/>
                    </a:lnTo>
                    <a:lnTo>
                      <a:pt x="139065" y="0"/>
                    </a:lnTo>
                    <a:lnTo>
                      <a:pt x="109157" y="447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33" name="Google Shape;433;p19"/>
              <p:cNvSpPr/>
              <p:nvPr/>
            </p:nvSpPr>
            <p:spPr>
              <a:xfrm>
                <a:off x="8441530" y="3771963"/>
                <a:ext cx="411289" cy="178022"/>
              </a:xfrm>
              <a:custGeom>
                <a:rect b="b" l="l" r="r" t="t"/>
                <a:pathLst>
                  <a:path extrusionOk="0" h="178022" w="411289">
                    <a:moveTo>
                      <a:pt x="383953" y="43434"/>
                    </a:moveTo>
                    <a:lnTo>
                      <a:pt x="376333" y="35338"/>
                    </a:lnTo>
                    <a:lnTo>
                      <a:pt x="362808" y="19812"/>
                    </a:lnTo>
                    <a:lnTo>
                      <a:pt x="343662" y="29146"/>
                    </a:lnTo>
                    <a:lnTo>
                      <a:pt x="330232" y="19145"/>
                    </a:lnTo>
                    <a:lnTo>
                      <a:pt x="303943" y="34004"/>
                    </a:lnTo>
                    <a:lnTo>
                      <a:pt x="288036" y="28289"/>
                    </a:lnTo>
                    <a:lnTo>
                      <a:pt x="265271" y="34004"/>
                    </a:lnTo>
                    <a:lnTo>
                      <a:pt x="230124" y="22098"/>
                    </a:lnTo>
                    <a:lnTo>
                      <a:pt x="221933" y="24479"/>
                    </a:lnTo>
                    <a:lnTo>
                      <a:pt x="214979" y="12002"/>
                    </a:lnTo>
                    <a:lnTo>
                      <a:pt x="198311" y="11049"/>
                    </a:lnTo>
                    <a:lnTo>
                      <a:pt x="191071" y="0"/>
                    </a:lnTo>
                    <a:lnTo>
                      <a:pt x="181070" y="4000"/>
                    </a:lnTo>
                    <a:lnTo>
                      <a:pt x="156020" y="2381"/>
                    </a:lnTo>
                    <a:lnTo>
                      <a:pt x="113252" y="26861"/>
                    </a:lnTo>
                    <a:lnTo>
                      <a:pt x="66199" y="28099"/>
                    </a:lnTo>
                    <a:lnTo>
                      <a:pt x="72581" y="37910"/>
                    </a:lnTo>
                    <a:lnTo>
                      <a:pt x="63341" y="49816"/>
                    </a:lnTo>
                    <a:lnTo>
                      <a:pt x="36576" y="48958"/>
                    </a:lnTo>
                    <a:lnTo>
                      <a:pt x="30385" y="52864"/>
                    </a:lnTo>
                    <a:lnTo>
                      <a:pt x="11716" y="49911"/>
                    </a:lnTo>
                    <a:lnTo>
                      <a:pt x="0" y="61722"/>
                    </a:lnTo>
                    <a:lnTo>
                      <a:pt x="11525" y="92107"/>
                    </a:lnTo>
                    <a:lnTo>
                      <a:pt x="3905" y="103823"/>
                    </a:lnTo>
                    <a:lnTo>
                      <a:pt x="22289" y="110966"/>
                    </a:lnTo>
                    <a:lnTo>
                      <a:pt x="17717" y="126492"/>
                    </a:lnTo>
                    <a:lnTo>
                      <a:pt x="37338" y="131159"/>
                    </a:lnTo>
                    <a:lnTo>
                      <a:pt x="35243" y="146780"/>
                    </a:lnTo>
                    <a:lnTo>
                      <a:pt x="59055" y="149162"/>
                    </a:lnTo>
                    <a:lnTo>
                      <a:pt x="76771" y="162878"/>
                    </a:lnTo>
                    <a:lnTo>
                      <a:pt x="96965" y="143542"/>
                    </a:lnTo>
                    <a:lnTo>
                      <a:pt x="106394" y="143542"/>
                    </a:lnTo>
                    <a:lnTo>
                      <a:pt x="144399" y="165545"/>
                    </a:lnTo>
                    <a:lnTo>
                      <a:pt x="169736" y="160306"/>
                    </a:lnTo>
                    <a:lnTo>
                      <a:pt x="184880" y="144875"/>
                    </a:lnTo>
                    <a:lnTo>
                      <a:pt x="199454" y="151924"/>
                    </a:lnTo>
                    <a:lnTo>
                      <a:pt x="214217" y="141351"/>
                    </a:lnTo>
                    <a:lnTo>
                      <a:pt x="213741" y="169069"/>
                    </a:lnTo>
                    <a:lnTo>
                      <a:pt x="213646" y="178022"/>
                    </a:lnTo>
                    <a:lnTo>
                      <a:pt x="222028" y="178022"/>
                    </a:lnTo>
                    <a:lnTo>
                      <a:pt x="230981" y="166307"/>
                    </a:lnTo>
                    <a:lnTo>
                      <a:pt x="230219" y="151543"/>
                    </a:lnTo>
                    <a:lnTo>
                      <a:pt x="246126" y="154781"/>
                    </a:lnTo>
                    <a:lnTo>
                      <a:pt x="262033" y="147447"/>
                    </a:lnTo>
                    <a:lnTo>
                      <a:pt x="275558" y="153067"/>
                    </a:lnTo>
                    <a:lnTo>
                      <a:pt x="296133" y="153067"/>
                    </a:lnTo>
                    <a:lnTo>
                      <a:pt x="318421" y="140113"/>
                    </a:lnTo>
                    <a:lnTo>
                      <a:pt x="348329" y="135636"/>
                    </a:lnTo>
                    <a:lnTo>
                      <a:pt x="351377" y="149733"/>
                    </a:lnTo>
                    <a:lnTo>
                      <a:pt x="364998" y="135541"/>
                    </a:lnTo>
                    <a:lnTo>
                      <a:pt x="387477" y="138684"/>
                    </a:lnTo>
                    <a:lnTo>
                      <a:pt x="391954" y="152400"/>
                    </a:lnTo>
                    <a:lnTo>
                      <a:pt x="411290" y="147352"/>
                    </a:lnTo>
                    <a:lnTo>
                      <a:pt x="406337" y="131445"/>
                    </a:lnTo>
                    <a:lnTo>
                      <a:pt x="390525" y="120301"/>
                    </a:lnTo>
                    <a:lnTo>
                      <a:pt x="394430" y="112109"/>
                    </a:lnTo>
                    <a:lnTo>
                      <a:pt x="387477" y="83344"/>
                    </a:lnTo>
                    <a:lnTo>
                      <a:pt x="403289" y="70866"/>
                    </a:lnTo>
                    <a:lnTo>
                      <a:pt x="380143" y="60579"/>
                    </a:lnTo>
                    <a:lnTo>
                      <a:pt x="383953" y="4343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34" name="Google Shape;434;p19"/>
              <p:cNvSpPr/>
              <p:nvPr/>
            </p:nvSpPr>
            <p:spPr>
              <a:xfrm>
                <a:off x="8844819" y="3842829"/>
                <a:ext cx="28670" cy="31241"/>
              </a:xfrm>
              <a:custGeom>
                <a:rect b="b" l="l" r="r" t="t"/>
                <a:pathLst>
                  <a:path extrusionOk="0" h="31241" w="28670">
                    <a:moveTo>
                      <a:pt x="0" y="0"/>
                    </a:moveTo>
                    <a:lnTo>
                      <a:pt x="6286" y="24670"/>
                    </a:lnTo>
                    <a:lnTo>
                      <a:pt x="28670" y="31242"/>
                    </a:lnTo>
                    <a:lnTo>
                      <a:pt x="21907" y="8477"/>
                    </a:lnTo>
                    <a:lnTo>
                      <a:pt x="0"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35" name="Google Shape;435;p19"/>
              <p:cNvSpPr/>
              <p:nvPr/>
            </p:nvSpPr>
            <p:spPr>
              <a:xfrm>
                <a:off x="8817863" y="3802062"/>
                <a:ext cx="68389" cy="72008"/>
              </a:xfrm>
              <a:custGeom>
                <a:rect b="b" l="l" r="r" t="t"/>
                <a:pathLst>
                  <a:path extrusionOk="0" h="72008" w="68389">
                    <a:moveTo>
                      <a:pt x="55531" y="35624"/>
                    </a:moveTo>
                    <a:lnTo>
                      <a:pt x="57245" y="29337"/>
                    </a:lnTo>
                    <a:lnTo>
                      <a:pt x="45244" y="21050"/>
                    </a:lnTo>
                    <a:lnTo>
                      <a:pt x="48006" y="15050"/>
                    </a:lnTo>
                    <a:lnTo>
                      <a:pt x="34862" y="0"/>
                    </a:lnTo>
                    <a:lnTo>
                      <a:pt x="31813" y="2000"/>
                    </a:lnTo>
                    <a:lnTo>
                      <a:pt x="0" y="5239"/>
                    </a:lnTo>
                    <a:lnTo>
                      <a:pt x="7620" y="13335"/>
                    </a:lnTo>
                    <a:lnTo>
                      <a:pt x="3810" y="30480"/>
                    </a:lnTo>
                    <a:lnTo>
                      <a:pt x="26956" y="40767"/>
                    </a:lnTo>
                    <a:lnTo>
                      <a:pt x="48863" y="49244"/>
                    </a:lnTo>
                    <a:lnTo>
                      <a:pt x="55626" y="72009"/>
                    </a:lnTo>
                    <a:lnTo>
                      <a:pt x="68389" y="59626"/>
                    </a:lnTo>
                    <a:lnTo>
                      <a:pt x="67342" y="43148"/>
                    </a:lnTo>
                    <a:lnTo>
                      <a:pt x="55531" y="3562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36" name="Google Shape;436;p19"/>
              <p:cNvSpPr/>
              <p:nvPr/>
            </p:nvSpPr>
            <p:spPr>
              <a:xfrm>
                <a:off x="8852725" y="3776154"/>
                <a:ext cx="111823" cy="104775"/>
              </a:xfrm>
              <a:custGeom>
                <a:rect b="b" l="l" r="r" t="t"/>
                <a:pathLst>
                  <a:path extrusionOk="0" h="104775" w="111823">
                    <a:moveTo>
                      <a:pt x="111823" y="47625"/>
                    </a:moveTo>
                    <a:lnTo>
                      <a:pt x="89821" y="33052"/>
                    </a:lnTo>
                    <a:lnTo>
                      <a:pt x="75724" y="10858"/>
                    </a:lnTo>
                    <a:lnTo>
                      <a:pt x="64008" y="26194"/>
                    </a:lnTo>
                    <a:lnTo>
                      <a:pt x="52483" y="26194"/>
                    </a:lnTo>
                    <a:lnTo>
                      <a:pt x="48006" y="11906"/>
                    </a:lnTo>
                    <a:lnTo>
                      <a:pt x="32671" y="0"/>
                    </a:lnTo>
                    <a:lnTo>
                      <a:pt x="23146" y="7049"/>
                    </a:lnTo>
                    <a:lnTo>
                      <a:pt x="34957" y="20288"/>
                    </a:lnTo>
                    <a:lnTo>
                      <a:pt x="27718" y="31147"/>
                    </a:lnTo>
                    <a:lnTo>
                      <a:pt x="9620" y="19717"/>
                    </a:lnTo>
                    <a:lnTo>
                      <a:pt x="0" y="25908"/>
                    </a:lnTo>
                    <a:lnTo>
                      <a:pt x="13145" y="40958"/>
                    </a:lnTo>
                    <a:lnTo>
                      <a:pt x="10382" y="46958"/>
                    </a:lnTo>
                    <a:lnTo>
                      <a:pt x="22384" y="55245"/>
                    </a:lnTo>
                    <a:lnTo>
                      <a:pt x="20669" y="61532"/>
                    </a:lnTo>
                    <a:lnTo>
                      <a:pt x="32480" y="69056"/>
                    </a:lnTo>
                    <a:lnTo>
                      <a:pt x="33528" y="85534"/>
                    </a:lnTo>
                    <a:lnTo>
                      <a:pt x="59150" y="66104"/>
                    </a:lnTo>
                    <a:lnTo>
                      <a:pt x="66675" y="75247"/>
                    </a:lnTo>
                    <a:lnTo>
                      <a:pt x="67151" y="96774"/>
                    </a:lnTo>
                    <a:lnTo>
                      <a:pt x="85249" y="104775"/>
                    </a:lnTo>
                    <a:lnTo>
                      <a:pt x="82105" y="83344"/>
                    </a:lnTo>
                    <a:lnTo>
                      <a:pt x="111823" y="4762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37" name="Google Shape;437;p19"/>
              <p:cNvSpPr/>
              <p:nvPr/>
            </p:nvSpPr>
            <p:spPr>
              <a:xfrm>
                <a:off x="8745759" y="3724243"/>
                <a:ext cx="141922" cy="83058"/>
              </a:xfrm>
              <a:custGeom>
                <a:rect b="b" l="l" r="r" t="t"/>
                <a:pathLst>
                  <a:path extrusionOk="0" h="83058" w="141922">
                    <a:moveTo>
                      <a:pt x="118967" y="46863"/>
                    </a:moveTo>
                    <a:lnTo>
                      <a:pt x="120872" y="37814"/>
                    </a:lnTo>
                    <a:lnTo>
                      <a:pt x="105442" y="31242"/>
                    </a:lnTo>
                    <a:lnTo>
                      <a:pt x="82868" y="41338"/>
                    </a:lnTo>
                    <a:lnTo>
                      <a:pt x="76676" y="28194"/>
                    </a:lnTo>
                    <a:lnTo>
                      <a:pt x="56864" y="18955"/>
                    </a:lnTo>
                    <a:lnTo>
                      <a:pt x="36004" y="17907"/>
                    </a:lnTo>
                    <a:lnTo>
                      <a:pt x="4667" y="0"/>
                    </a:lnTo>
                    <a:lnTo>
                      <a:pt x="0" y="8763"/>
                    </a:lnTo>
                    <a:lnTo>
                      <a:pt x="0" y="8763"/>
                    </a:lnTo>
                    <a:lnTo>
                      <a:pt x="28385" y="30385"/>
                    </a:lnTo>
                    <a:lnTo>
                      <a:pt x="35243" y="55340"/>
                    </a:lnTo>
                    <a:lnTo>
                      <a:pt x="29432" y="64960"/>
                    </a:lnTo>
                    <a:lnTo>
                      <a:pt x="26003" y="66866"/>
                    </a:lnTo>
                    <a:lnTo>
                      <a:pt x="39434" y="76867"/>
                    </a:lnTo>
                    <a:lnTo>
                      <a:pt x="58579" y="67532"/>
                    </a:lnTo>
                    <a:lnTo>
                      <a:pt x="72104" y="83058"/>
                    </a:lnTo>
                    <a:lnTo>
                      <a:pt x="103918" y="79820"/>
                    </a:lnTo>
                    <a:lnTo>
                      <a:pt x="116586" y="71628"/>
                    </a:lnTo>
                    <a:lnTo>
                      <a:pt x="134684" y="83058"/>
                    </a:lnTo>
                    <a:lnTo>
                      <a:pt x="141923" y="72200"/>
                    </a:lnTo>
                    <a:lnTo>
                      <a:pt x="130112" y="58960"/>
                    </a:lnTo>
                    <a:lnTo>
                      <a:pt x="134493" y="55817"/>
                    </a:lnTo>
                    <a:lnTo>
                      <a:pt x="134493" y="55817"/>
                    </a:lnTo>
                    <a:lnTo>
                      <a:pt x="118967" y="4686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38" name="Google Shape;438;p19"/>
              <p:cNvSpPr/>
              <p:nvPr/>
            </p:nvSpPr>
            <p:spPr>
              <a:xfrm>
                <a:off x="8462961" y="2484183"/>
                <a:ext cx="3541966" cy="1319021"/>
              </a:xfrm>
              <a:custGeom>
                <a:rect b="b" l="l" r="r" t="t"/>
                <a:pathLst>
                  <a:path extrusionOk="0" h="1319021" w="3541966">
                    <a:moveTo>
                      <a:pt x="2247615" y="1282446"/>
                    </a:moveTo>
                    <a:lnTo>
                      <a:pt x="2260283" y="1271492"/>
                    </a:lnTo>
                    <a:lnTo>
                      <a:pt x="2272665" y="1252442"/>
                    </a:lnTo>
                    <a:lnTo>
                      <a:pt x="2299049" y="1271492"/>
                    </a:lnTo>
                    <a:lnTo>
                      <a:pt x="2318099" y="1266254"/>
                    </a:lnTo>
                    <a:lnTo>
                      <a:pt x="2344960" y="1248061"/>
                    </a:lnTo>
                    <a:lnTo>
                      <a:pt x="2360105" y="1223582"/>
                    </a:lnTo>
                    <a:lnTo>
                      <a:pt x="2399919" y="1181767"/>
                    </a:lnTo>
                    <a:lnTo>
                      <a:pt x="2435067" y="1123760"/>
                    </a:lnTo>
                    <a:lnTo>
                      <a:pt x="2454117" y="1105472"/>
                    </a:lnTo>
                    <a:lnTo>
                      <a:pt x="2458879" y="1064705"/>
                    </a:lnTo>
                    <a:lnTo>
                      <a:pt x="2465451" y="1058513"/>
                    </a:lnTo>
                    <a:lnTo>
                      <a:pt x="2460308" y="1038225"/>
                    </a:lnTo>
                    <a:lnTo>
                      <a:pt x="2477738" y="968502"/>
                    </a:lnTo>
                    <a:lnTo>
                      <a:pt x="2465451" y="959834"/>
                    </a:lnTo>
                    <a:lnTo>
                      <a:pt x="2471738" y="945928"/>
                    </a:lnTo>
                    <a:lnTo>
                      <a:pt x="2444782" y="920877"/>
                    </a:lnTo>
                    <a:lnTo>
                      <a:pt x="2407444" y="950881"/>
                    </a:lnTo>
                    <a:lnTo>
                      <a:pt x="2377726" y="941927"/>
                    </a:lnTo>
                    <a:lnTo>
                      <a:pt x="2396109" y="912495"/>
                    </a:lnTo>
                    <a:lnTo>
                      <a:pt x="2346103" y="915734"/>
                    </a:lnTo>
                    <a:lnTo>
                      <a:pt x="2346103" y="900970"/>
                    </a:lnTo>
                    <a:lnTo>
                      <a:pt x="2390204" y="876110"/>
                    </a:lnTo>
                    <a:lnTo>
                      <a:pt x="2404682" y="853916"/>
                    </a:lnTo>
                    <a:lnTo>
                      <a:pt x="2416779" y="851630"/>
                    </a:lnTo>
                    <a:lnTo>
                      <a:pt x="2420208" y="834485"/>
                    </a:lnTo>
                    <a:lnTo>
                      <a:pt x="2460784" y="807434"/>
                    </a:lnTo>
                    <a:lnTo>
                      <a:pt x="2466880" y="791813"/>
                    </a:lnTo>
                    <a:lnTo>
                      <a:pt x="2519363" y="756666"/>
                    </a:lnTo>
                    <a:lnTo>
                      <a:pt x="2572893" y="755047"/>
                    </a:lnTo>
                    <a:lnTo>
                      <a:pt x="2586990" y="763238"/>
                    </a:lnTo>
                    <a:lnTo>
                      <a:pt x="2628329" y="755618"/>
                    </a:lnTo>
                    <a:lnTo>
                      <a:pt x="2643092" y="761524"/>
                    </a:lnTo>
                    <a:lnTo>
                      <a:pt x="2658713" y="744284"/>
                    </a:lnTo>
                    <a:lnTo>
                      <a:pt x="2709006" y="748189"/>
                    </a:lnTo>
                    <a:lnTo>
                      <a:pt x="2689956" y="765334"/>
                    </a:lnTo>
                    <a:lnTo>
                      <a:pt x="2695385" y="774859"/>
                    </a:lnTo>
                    <a:lnTo>
                      <a:pt x="2729770" y="772763"/>
                    </a:lnTo>
                    <a:lnTo>
                      <a:pt x="2779300" y="764096"/>
                    </a:lnTo>
                    <a:lnTo>
                      <a:pt x="2777871" y="751713"/>
                    </a:lnTo>
                    <a:lnTo>
                      <a:pt x="2756440" y="748094"/>
                    </a:lnTo>
                    <a:lnTo>
                      <a:pt x="2773871" y="723710"/>
                    </a:lnTo>
                    <a:lnTo>
                      <a:pt x="2794921" y="709803"/>
                    </a:lnTo>
                    <a:lnTo>
                      <a:pt x="2811590" y="690753"/>
                    </a:lnTo>
                    <a:lnTo>
                      <a:pt x="2812256" y="678752"/>
                    </a:lnTo>
                    <a:lnTo>
                      <a:pt x="2829306" y="668560"/>
                    </a:lnTo>
                    <a:lnTo>
                      <a:pt x="2866549" y="664178"/>
                    </a:lnTo>
                    <a:lnTo>
                      <a:pt x="2873788" y="673703"/>
                    </a:lnTo>
                    <a:lnTo>
                      <a:pt x="2891124" y="663035"/>
                    </a:lnTo>
                    <a:lnTo>
                      <a:pt x="2886837" y="714851"/>
                    </a:lnTo>
                    <a:lnTo>
                      <a:pt x="2935986" y="673703"/>
                    </a:lnTo>
                    <a:lnTo>
                      <a:pt x="2955036" y="673703"/>
                    </a:lnTo>
                    <a:lnTo>
                      <a:pt x="2951607" y="646176"/>
                    </a:lnTo>
                    <a:lnTo>
                      <a:pt x="2985992" y="635508"/>
                    </a:lnTo>
                    <a:lnTo>
                      <a:pt x="3003328" y="649986"/>
                    </a:lnTo>
                    <a:lnTo>
                      <a:pt x="2970086" y="656939"/>
                    </a:lnTo>
                    <a:lnTo>
                      <a:pt x="2970943" y="686372"/>
                    </a:lnTo>
                    <a:lnTo>
                      <a:pt x="2964085" y="704088"/>
                    </a:lnTo>
                    <a:lnTo>
                      <a:pt x="2925318" y="721233"/>
                    </a:lnTo>
                    <a:lnTo>
                      <a:pt x="2923128" y="731711"/>
                    </a:lnTo>
                    <a:lnTo>
                      <a:pt x="2871121" y="775145"/>
                    </a:lnTo>
                    <a:lnTo>
                      <a:pt x="2868930" y="789051"/>
                    </a:lnTo>
                    <a:lnTo>
                      <a:pt x="2849118" y="791147"/>
                    </a:lnTo>
                    <a:lnTo>
                      <a:pt x="2847499" y="803529"/>
                    </a:lnTo>
                    <a:lnTo>
                      <a:pt x="2815685" y="808387"/>
                    </a:lnTo>
                    <a:lnTo>
                      <a:pt x="2812447" y="831628"/>
                    </a:lnTo>
                    <a:lnTo>
                      <a:pt x="2795778" y="845153"/>
                    </a:lnTo>
                    <a:lnTo>
                      <a:pt x="2787110" y="888301"/>
                    </a:lnTo>
                    <a:lnTo>
                      <a:pt x="2799016" y="968883"/>
                    </a:lnTo>
                    <a:lnTo>
                      <a:pt x="2810447" y="975455"/>
                    </a:lnTo>
                    <a:lnTo>
                      <a:pt x="2803779" y="985457"/>
                    </a:lnTo>
                    <a:lnTo>
                      <a:pt x="2808065" y="1018604"/>
                    </a:lnTo>
                    <a:lnTo>
                      <a:pt x="2815685" y="1018604"/>
                    </a:lnTo>
                    <a:lnTo>
                      <a:pt x="2816352" y="1031367"/>
                    </a:lnTo>
                    <a:lnTo>
                      <a:pt x="2840927" y="1009650"/>
                    </a:lnTo>
                    <a:lnTo>
                      <a:pt x="2849690" y="963168"/>
                    </a:lnTo>
                    <a:lnTo>
                      <a:pt x="2884837" y="960501"/>
                    </a:lnTo>
                    <a:lnTo>
                      <a:pt x="2880836" y="941451"/>
                    </a:lnTo>
                    <a:lnTo>
                      <a:pt x="2885885" y="924592"/>
                    </a:lnTo>
                    <a:lnTo>
                      <a:pt x="2902172" y="913257"/>
                    </a:lnTo>
                    <a:lnTo>
                      <a:pt x="2924747" y="917543"/>
                    </a:lnTo>
                    <a:lnTo>
                      <a:pt x="2931890" y="868299"/>
                    </a:lnTo>
                    <a:lnTo>
                      <a:pt x="2956465" y="859822"/>
                    </a:lnTo>
                    <a:lnTo>
                      <a:pt x="2943035" y="822484"/>
                    </a:lnTo>
                    <a:lnTo>
                      <a:pt x="2954655" y="808958"/>
                    </a:lnTo>
                    <a:lnTo>
                      <a:pt x="2942368" y="802481"/>
                    </a:lnTo>
                    <a:lnTo>
                      <a:pt x="2932843" y="807911"/>
                    </a:lnTo>
                    <a:lnTo>
                      <a:pt x="2926080" y="798767"/>
                    </a:lnTo>
                    <a:lnTo>
                      <a:pt x="2946654" y="764191"/>
                    </a:lnTo>
                    <a:lnTo>
                      <a:pt x="2953608" y="766953"/>
                    </a:lnTo>
                    <a:lnTo>
                      <a:pt x="2963133" y="735044"/>
                    </a:lnTo>
                    <a:lnTo>
                      <a:pt x="2988850" y="743141"/>
                    </a:lnTo>
                    <a:lnTo>
                      <a:pt x="2996089" y="735044"/>
                    </a:lnTo>
                    <a:lnTo>
                      <a:pt x="3019235" y="719519"/>
                    </a:lnTo>
                    <a:lnTo>
                      <a:pt x="3016758" y="741521"/>
                    </a:lnTo>
                    <a:lnTo>
                      <a:pt x="3031236" y="737330"/>
                    </a:lnTo>
                    <a:lnTo>
                      <a:pt x="3036665" y="719614"/>
                    </a:lnTo>
                    <a:lnTo>
                      <a:pt x="3084290" y="712661"/>
                    </a:lnTo>
                    <a:lnTo>
                      <a:pt x="3106769" y="738854"/>
                    </a:lnTo>
                    <a:lnTo>
                      <a:pt x="3112485" y="718947"/>
                    </a:lnTo>
                    <a:lnTo>
                      <a:pt x="3145155" y="703517"/>
                    </a:lnTo>
                    <a:lnTo>
                      <a:pt x="3145155" y="693992"/>
                    </a:lnTo>
                    <a:lnTo>
                      <a:pt x="3161062" y="677132"/>
                    </a:lnTo>
                    <a:lnTo>
                      <a:pt x="3201258" y="660464"/>
                    </a:lnTo>
                    <a:lnTo>
                      <a:pt x="3213640" y="662750"/>
                    </a:lnTo>
                    <a:lnTo>
                      <a:pt x="3215735" y="653225"/>
                    </a:lnTo>
                    <a:lnTo>
                      <a:pt x="3248216" y="640652"/>
                    </a:lnTo>
                    <a:lnTo>
                      <a:pt x="3252692" y="629126"/>
                    </a:lnTo>
                    <a:lnTo>
                      <a:pt x="3262217" y="637794"/>
                    </a:lnTo>
                    <a:lnTo>
                      <a:pt x="3275553" y="638651"/>
                    </a:lnTo>
                    <a:lnTo>
                      <a:pt x="3303175" y="648938"/>
                    </a:lnTo>
                    <a:lnTo>
                      <a:pt x="3295269" y="597313"/>
                    </a:lnTo>
                    <a:lnTo>
                      <a:pt x="3273838" y="578263"/>
                    </a:lnTo>
                    <a:lnTo>
                      <a:pt x="3255360" y="565690"/>
                    </a:lnTo>
                    <a:lnTo>
                      <a:pt x="3238786" y="537686"/>
                    </a:lnTo>
                    <a:lnTo>
                      <a:pt x="3278505" y="558737"/>
                    </a:lnTo>
                    <a:lnTo>
                      <a:pt x="3289459" y="568262"/>
                    </a:lnTo>
                    <a:lnTo>
                      <a:pt x="3326130" y="536924"/>
                    </a:lnTo>
                    <a:lnTo>
                      <a:pt x="3322891" y="510254"/>
                    </a:lnTo>
                    <a:lnTo>
                      <a:pt x="3336608" y="492538"/>
                    </a:lnTo>
                    <a:lnTo>
                      <a:pt x="3350324" y="526733"/>
                    </a:lnTo>
                    <a:lnTo>
                      <a:pt x="3382518" y="522923"/>
                    </a:lnTo>
                    <a:lnTo>
                      <a:pt x="3403569" y="527876"/>
                    </a:lnTo>
                    <a:lnTo>
                      <a:pt x="3416904" y="554546"/>
                    </a:lnTo>
                    <a:lnTo>
                      <a:pt x="3443002" y="558927"/>
                    </a:lnTo>
                    <a:lnTo>
                      <a:pt x="3459099" y="576834"/>
                    </a:lnTo>
                    <a:lnTo>
                      <a:pt x="3483483" y="579406"/>
                    </a:lnTo>
                    <a:lnTo>
                      <a:pt x="3473958" y="519684"/>
                    </a:lnTo>
                    <a:lnTo>
                      <a:pt x="3502533" y="514636"/>
                    </a:lnTo>
                    <a:lnTo>
                      <a:pt x="3524250" y="521017"/>
                    </a:lnTo>
                    <a:lnTo>
                      <a:pt x="3541966" y="503492"/>
                    </a:lnTo>
                    <a:lnTo>
                      <a:pt x="3521679" y="499682"/>
                    </a:lnTo>
                    <a:lnTo>
                      <a:pt x="3498152" y="472440"/>
                    </a:lnTo>
                    <a:lnTo>
                      <a:pt x="3482912" y="473107"/>
                    </a:lnTo>
                    <a:lnTo>
                      <a:pt x="3455861" y="465487"/>
                    </a:lnTo>
                    <a:lnTo>
                      <a:pt x="3438811" y="497110"/>
                    </a:lnTo>
                    <a:lnTo>
                      <a:pt x="3418904" y="457295"/>
                    </a:lnTo>
                    <a:lnTo>
                      <a:pt x="3420713" y="445294"/>
                    </a:lnTo>
                    <a:lnTo>
                      <a:pt x="3383471" y="426244"/>
                    </a:lnTo>
                    <a:lnTo>
                      <a:pt x="3370040" y="425196"/>
                    </a:lnTo>
                    <a:lnTo>
                      <a:pt x="3366611" y="413480"/>
                    </a:lnTo>
                    <a:lnTo>
                      <a:pt x="3355944" y="422053"/>
                    </a:lnTo>
                    <a:lnTo>
                      <a:pt x="3347275" y="407765"/>
                    </a:lnTo>
                    <a:lnTo>
                      <a:pt x="3293269" y="380048"/>
                    </a:lnTo>
                    <a:lnTo>
                      <a:pt x="3247740" y="368903"/>
                    </a:lnTo>
                    <a:lnTo>
                      <a:pt x="3234404" y="360617"/>
                    </a:lnTo>
                    <a:lnTo>
                      <a:pt x="3185636" y="357378"/>
                    </a:lnTo>
                    <a:lnTo>
                      <a:pt x="3171444" y="366903"/>
                    </a:lnTo>
                    <a:lnTo>
                      <a:pt x="3143536" y="356140"/>
                    </a:lnTo>
                    <a:lnTo>
                      <a:pt x="3104103" y="352330"/>
                    </a:lnTo>
                    <a:lnTo>
                      <a:pt x="3101054" y="359188"/>
                    </a:lnTo>
                    <a:lnTo>
                      <a:pt x="3113151" y="373571"/>
                    </a:lnTo>
                    <a:lnTo>
                      <a:pt x="3114961" y="403574"/>
                    </a:lnTo>
                    <a:lnTo>
                      <a:pt x="3092577" y="402336"/>
                    </a:lnTo>
                    <a:lnTo>
                      <a:pt x="3068955" y="380333"/>
                    </a:lnTo>
                    <a:lnTo>
                      <a:pt x="3077433" y="361283"/>
                    </a:lnTo>
                    <a:lnTo>
                      <a:pt x="3060478" y="368713"/>
                    </a:lnTo>
                    <a:lnTo>
                      <a:pt x="3033999" y="379667"/>
                    </a:lnTo>
                    <a:lnTo>
                      <a:pt x="2983230" y="371666"/>
                    </a:lnTo>
                    <a:lnTo>
                      <a:pt x="2971991" y="365379"/>
                    </a:lnTo>
                    <a:lnTo>
                      <a:pt x="2920270" y="377762"/>
                    </a:lnTo>
                    <a:lnTo>
                      <a:pt x="2908459" y="393097"/>
                    </a:lnTo>
                    <a:lnTo>
                      <a:pt x="2896553" y="370142"/>
                    </a:lnTo>
                    <a:lnTo>
                      <a:pt x="2878455" y="366617"/>
                    </a:lnTo>
                    <a:lnTo>
                      <a:pt x="2886361" y="342900"/>
                    </a:lnTo>
                    <a:lnTo>
                      <a:pt x="2867883" y="317944"/>
                    </a:lnTo>
                    <a:lnTo>
                      <a:pt x="2840355" y="304038"/>
                    </a:lnTo>
                    <a:lnTo>
                      <a:pt x="2796159" y="301657"/>
                    </a:lnTo>
                    <a:lnTo>
                      <a:pt x="2787206" y="311182"/>
                    </a:lnTo>
                    <a:lnTo>
                      <a:pt x="2758631" y="311182"/>
                    </a:lnTo>
                    <a:lnTo>
                      <a:pt x="2721769" y="319850"/>
                    </a:lnTo>
                    <a:lnTo>
                      <a:pt x="2698242" y="293275"/>
                    </a:lnTo>
                    <a:lnTo>
                      <a:pt x="2667095" y="300323"/>
                    </a:lnTo>
                    <a:lnTo>
                      <a:pt x="2674430" y="282988"/>
                    </a:lnTo>
                    <a:lnTo>
                      <a:pt x="2666048" y="278511"/>
                    </a:lnTo>
                    <a:lnTo>
                      <a:pt x="2650808" y="278511"/>
                    </a:lnTo>
                    <a:lnTo>
                      <a:pt x="2662142" y="259937"/>
                    </a:lnTo>
                    <a:lnTo>
                      <a:pt x="2651665" y="249841"/>
                    </a:lnTo>
                    <a:lnTo>
                      <a:pt x="2611755" y="248984"/>
                    </a:lnTo>
                    <a:lnTo>
                      <a:pt x="2587752" y="276416"/>
                    </a:lnTo>
                    <a:lnTo>
                      <a:pt x="2558701" y="277749"/>
                    </a:lnTo>
                    <a:lnTo>
                      <a:pt x="2591943" y="244793"/>
                    </a:lnTo>
                    <a:lnTo>
                      <a:pt x="2540222" y="232315"/>
                    </a:lnTo>
                    <a:lnTo>
                      <a:pt x="2490978" y="228410"/>
                    </a:lnTo>
                    <a:lnTo>
                      <a:pt x="2464594" y="220599"/>
                    </a:lnTo>
                    <a:lnTo>
                      <a:pt x="2455069" y="253270"/>
                    </a:lnTo>
                    <a:lnTo>
                      <a:pt x="2436019" y="264986"/>
                    </a:lnTo>
                    <a:lnTo>
                      <a:pt x="2441829" y="284036"/>
                    </a:lnTo>
                    <a:lnTo>
                      <a:pt x="2422779" y="278892"/>
                    </a:lnTo>
                    <a:lnTo>
                      <a:pt x="2409825" y="286512"/>
                    </a:lnTo>
                    <a:lnTo>
                      <a:pt x="2401158" y="304038"/>
                    </a:lnTo>
                    <a:lnTo>
                      <a:pt x="2387060" y="289465"/>
                    </a:lnTo>
                    <a:lnTo>
                      <a:pt x="2360962" y="279940"/>
                    </a:lnTo>
                    <a:lnTo>
                      <a:pt x="2334863" y="297180"/>
                    </a:lnTo>
                    <a:lnTo>
                      <a:pt x="2292572" y="265367"/>
                    </a:lnTo>
                    <a:lnTo>
                      <a:pt x="2255235" y="322517"/>
                    </a:lnTo>
                    <a:lnTo>
                      <a:pt x="2225231" y="306134"/>
                    </a:lnTo>
                    <a:lnTo>
                      <a:pt x="2223040" y="276511"/>
                    </a:lnTo>
                    <a:lnTo>
                      <a:pt x="2208753" y="262604"/>
                    </a:lnTo>
                    <a:lnTo>
                      <a:pt x="2211896" y="228505"/>
                    </a:lnTo>
                    <a:lnTo>
                      <a:pt x="2177987" y="217742"/>
                    </a:lnTo>
                    <a:lnTo>
                      <a:pt x="2174081" y="259556"/>
                    </a:lnTo>
                    <a:lnTo>
                      <a:pt x="2139029" y="252413"/>
                    </a:lnTo>
                    <a:lnTo>
                      <a:pt x="2160937" y="200025"/>
                    </a:lnTo>
                    <a:lnTo>
                      <a:pt x="2132362" y="200978"/>
                    </a:lnTo>
                    <a:lnTo>
                      <a:pt x="2111026" y="178975"/>
                    </a:lnTo>
                    <a:lnTo>
                      <a:pt x="2099882" y="202121"/>
                    </a:lnTo>
                    <a:lnTo>
                      <a:pt x="2080832" y="204597"/>
                    </a:lnTo>
                    <a:lnTo>
                      <a:pt x="2087594" y="228981"/>
                    </a:lnTo>
                    <a:lnTo>
                      <a:pt x="2034826" y="220790"/>
                    </a:lnTo>
                    <a:lnTo>
                      <a:pt x="2016729" y="209645"/>
                    </a:lnTo>
                    <a:lnTo>
                      <a:pt x="2004156" y="217456"/>
                    </a:lnTo>
                    <a:lnTo>
                      <a:pt x="1980819" y="205550"/>
                    </a:lnTo>
                    <a:lnTo>
                      <a:pt x="1985867" y="189929"/>
                    </a:lnTo>
                    <a:lnTo>
                      <a:pt x="1924050" y="180404"/>
                    </a:lnTo>
                    <a:lnTo>
                      <a:pt x="1891475" y="187452"/>
                    </a:lnTo>
                    <a:lnTo>
                      <a:pt x="1877759" y="225552"/>
                    </a:lnTo>
                    <a:lnTo>
                      <a:pt x="1860518" y="184214"/>
                    </a:lnTo>
                    <a:lnTo>
                      <a:pt x="1841468" y="192881"/>
                    </a:lnTo>
                    <a:lnTo>
                      <a:pt x="1826705" y="176308"/>
                    </a:lnTo>
                    <a:lnTo>
                      <a:pt x="1761744" y="214408"/>
                    </a:lnTo>
                    <a:lnTo>
                      <a:pt x="1691450" y="226504"/>
                    </a:lnTo>
                    <a:lnTo>
                      <a:pt x="1713072" y="201073"/>
                    </a:lnTo>
                    <a:lnTo>
                      <a:pt x="1736598" y="187547"/>
                    </a:lnTo>
                    <a:lnTo>
                      <a:pt x="1756506" y="186785"/>
                    </a:lnTo>
                    <a:lnTo>
                      <a:pt x="1778604" y="167735"/>
                    </a:lnTo>
                    <a:lnTo>
                      <a:pt x="1795272" y="165259"/>
                    </a:lnTo>
                    <a:lnTo>
                      <a:pt x="1827562" y="133636"/>
                    </a:lnTo>
                    <a:lnTo>
                      <a:pt x="1837087" y="138113"/>
                    </a:lnTo>
                    <a:lnTo>
                      <a:pt x="1876330" y="114205"/>
                    </a:lnTo>
                    <a:lnTo>
                      <a:pt x="1861661" y="73438"/>
                    </a:lnTo>
                    <a:lnTo>
                      <a:pt x="1837849" y="60198"/>
                    </a:lnTo>
                    <a:lnTo>
                      <a:pt x="1821942" y="41148"/>
                    </a:lnTo>
                    <a:lnTo>
                      <a:pt x="1799177" y="50102"/>
                    </a:lnTo>
                    <a:lnTo>
                      <a:pt x="1784318" y="41148"/>
                    </a:lnTo>
                    <a:lnTo>
                      <a:pt x="1752029" y="51245"/>
                    </a:lnTo>
                    <a:lnTo>
                      <a:pt x="1719834" y="52006"/>
                    </a:lnTo>
                    <a:lnTo>
                      <a:pt x="1743742" y="32956"/>
                    </a:lnTo>
                    <a:lnTo>
                      <a:pt x="1728883" y="27527"/>
                    </a:lnTo>
                    <a:lnTo>
                      <a:pt x="1700308" y="35052"/>
                    </a:lnTo>
                    <a:lnTo>
                      <a:pt x="1671733" y="29623"/>
                    </a:lnTo>
                    <a:lnTo>
                      <a:pt x="1718215" y="12668"/>
                    </a:lnTo>
                    <a:lnTo>
                      <a:pt x="1708690" y="3143"/>
                    </a:lnTo>
                    <a:lnTo>
                      <a:pt x="1647540" y="0"/>
                    </a:lnTo>
                    <a:lnTo>
                      <a:pt x="1608582" y="26289"/>
                    </a:lnTo>
                    <a:lnTo>
                      <a:pt x="1636014" y="64389"/>
                    </a:lnTo>
                    <a:lnTo>
                      <a:pt x="1600010" y="53054"/>
                    </a:lnTo>
                    <a:lnTo>
                      <a:pt x="1569434" y="53054"/>
                    </a:lnTo>
                    <a:lnTo>
                      <a:pt x="1578959" y="72104"/>
                    </a:lnTo>
                    <a:lnTo>
                      <a:pt x="1585436" y="114967"/>
                    </a:lnTo>
                    <a:lnTo>
                      <a:pt x="1562005" y="97060"/>
                    </a:lnTo>
                    <a:lnTo>
                      <a:pt x="1555432" y="63532"/>
                    </a:lnTo>
                    <a:lnTo>
                      <a:pt x="1534097" y="76772"/>
                    </a:lnTo>
                    <a:lnTo>
                      <a:pt x="1492187" y="84677"/>
                    </a:lnTo>
                    <a:lnTo>
                      <a:pt x="1490663" y="69723"/>
                    </a:lnTo>
                    <a:lnTo>
                      <a:pt x="1432750" y="71342"/>
                    </a:lnTo>
                    <a:lnTo>
                      <a:pt x="1440752" y="88773"/>
                    </a:lnTo>
                    <a:lnTo>
                      <a:pt x="1397508" y="97346"/>
                    </a:lnTo>
                    <a:lnTo>
                      <a:pt x="1348169" y="99346"/>
                    </a:lnTo>
                    <a:lnTo>
                      <a:pt x="1312069" y="127921"/>
                    </a:lnTo>
                    <a:lnTo>
                      <a:pt x="1298924" y="141542"/>
                    </a:lnTo>
                    <a:lnTo>
                      <a:pt x="1275016" y="136112"/>
                    </a:lnTo>
                    <a:lnTo>
                      <a:pt x="1275016" y="168021"/>
                    </a:lnTo>
                    <a:lnTo>
                      <a:pt x="1307973" y="202883"/>
                    </a:lnTo>
                    <a:lnTo>
                      <a:pt x="1269873" y="203930"/>
                    </a:lnTo>
                    <a:lnTo>
                      <a:pt x="1260348" y="187452"/>
                    </a:lnTo>
                    <a:lnTo>
                      <a:pt x="1226439" y="180785"/>
                    </a:lnTo>
                    <a:lnTo>
                      <a:pt x="1159764" y="192977"/>
                    </a:lnTo>
                    <a:lnTo>
                      <a:pt x="1166146" y="231077"/>
                    </a:lnTo>
                    <a:lnTo>
                      <a:pt x="1192816" y="243840"/>
                    </a:lnTo>
                    <a:lnTo>
                      <a:pt x="1195578" y="259175"/>
                    </a:lnTo>
                    <a:lnTo>
                      <a:pt x="1232440" y="280988"/>
                    </a:lnTo>
                    <a:lnTo>
                      <a:pt x="1211580" y="324612"/>
                    </a:lnTo>
                    <a:lnTo>
                      <a:pt x="1216247" y="353187"/>
                    </a:lnTo>
                    <a:lnTo>
                      <a:pt x="1192530" y="329660"/>
                    </a:lnTo>
                    <a:lnTo>
                      <a:pt x="1206818" y="287369"/>
                    </a:lnTo>
                    <a:lnTo>
                      <a:pt x="1183005" y="275844"/>
                    </a:lnTo>
                    <a:lnTo>
                      <a:pt x="1162145" y="252508"/>
                    </a:lnTo>
                    <a:lnTo>
                      <a:pt x="1115378" y="243935"/>
                    </a:lnTo>
                    <a:lnTo>
                      <a:pt x="1106805" y="268129"/>
                    </a:lnTo>
                    <a:lnTo>
                      <a:pt x="1080802" y="260318"/>
                    </a:lnTo>
                    <a:lnTo>
                      <a:pt x="1066705" y="282131"/>
                    </a:lnTo>
                    <a:lnTo>
                      <a:pt x="1094137" y="295370"/>
                    </a:lnTo>
                    <a:lnTo>
                      <a:pt x="1104615" y="292227"/>
                    </a:lnTo>
                    <a:lnTo>
                      <a:pt x="1128522" y="308610"/>
                    </a:lnTo>
                    <a:lnTo>
                      <a:pt x="1109472" y="338042"/>
                    </a:lnTo>
                    <a:lnTo>
                      <a:pt x="1095090" y="314039"/>
                    </a:lnTo>
                    <a:lnTo>
                      <a:pt x="1046607" y="306991"/>
                    </a:lnTo>
                    <a:lnTo>
                      <a:pt x="1051084" y="273558"/>
                    </a:lnTo>
                    <a:lnTo>
                      <a:pt x="1035654" y="235458"/>
                    </a:lnTo>
                    <a:lnTo>
                      <a:pt x="1027938" y="262509"/>
                    </a:lnTo>
                    <a:lnTo>
                      <a:pt x="1007650" y="271463"/>
                    </a:lnTo>
                    <a:lnTo>
                      <a:pt x="996505" y="290513"/>
                    </a:lnTo>
                    <a:lnTo>
                      <a:pt x="1024319" y="324803"/>
                    </a:lnTo>
                    <a:lnTo>
                      <a:pt x="1008126" y="355187"/>
                    </a:lnTo>
                    <a:lnTo>
                      <a:pt x="1013460" y="389954"/>
                    </a:lnTo>
                    <a:lnTo>
                      <a:pt x="1051560" y="384905"/>
                    </a:lnTo>
                    <a:lnTo>
                      <a:pt x="1101662" y="398717"/>
                    </a:lnTo>
                    <a:lnTo>
                      <a:pt x="1100804" y="433197"/>
                    </a:lnTo>
                    <a:lnTo>
                      <a:pt x="1132427" y="449294"/>
                    </a:lnTo>
                    <a:lnTo>
                      <a:pt x="1091946" y="455105"/>
                    </a:lnTo>
                    <a:lnTo>
                      <a:pt x="1079373" y="446342"/>
                    </a:lnTo>
                    <a:lnTo>
                      <a:pt x="1079373" y="417767"/>
                    </a:lnTo>
                    <a:lnTo>
                      <a:pt x="1064323" y="404050"/>
                    </a:lnTo>
                    <a:lnTo>
                      <a:pt x="1021080" y="408242"/>
                    </a:lnTo>
                    <a:lnTo>
                      <a:pt x="1033749" y="444627"/>
                    </a:lnTo>
                    <a:lnTo>
                      <a:pt x="1014699" y="471202"/>
                    </a:lnTo>
                    <a:lnTo>
                      <a:pt x="984695" y="485775"/>
                    </a:lnTo>
                    <a:lnTo>
                      <a:pt x="974027" y="503492"/>
                    </a:lnTo>
                    <a:lnTo>
                      <a:pt x="916877" y="492728"/>
                    </a:lnTo>
                    <a:lnTo>
                      <a:pt x="909638" y="473678"/>
                    </a:lnTo>
                    <a:lnTo>
                      <a:pt x="949262" y="480536"/>
                    </a:lnTo>
                    <a:lnTo>
                      <a:pt x="992791" y="439103"/>
                    </a:lnTo>
                    <a:lnTo>
                      <a:pt x="987647" y="424244"/>
                    </a:lnTo>
                    <a:lnTo>
                      <a:pt x="1001839" y="414719"/>
                    </a:lnTo>
                    <a:lnTo>
                      <a:pt x="985647" y="395669"/>
                    </a:lnTo>
                    <a:lnTo>
                      <a:pt x="982789" y="344234"/>
                    </a:lnTo>
                    <a:lnTo>
                      <a:pt x="992314" y="316230"/>
                    </a:lnTo>
                    <a:lnTo>
                      <a:pt x="969836" y="287655"/>
                    </a:lnTo>
                    <a:lnTo>
                      <a:pt x="993363" y="249555"/>
                    </a:lnTo>
                    <a:lnTo>
                      <a:pt x="992314" y="230505"/>
                    </a:lnTo>
                    <a:lnTo>
                      <a:pt x="920496" y="217742"/>
                    </a:lnTo>
                    <a:lnTo>
                      <a:pt x="908495" y="231743"/>
                    </a:lnTo>
                    <a:lnTo>
                      <a:pt x="894779" y="278511"/>
                    </a:lnTo>
                    <a:lnTo>
                      <a:pt x="854012" y="309086"/>
                    </a:lnTo>
                    <a:lnTo>
                      <a:pt x="872014" y="317564"/>
                    </a:lnTo>
                    <a:lnTo>
                      <a:pt x="861156" y="373285"/>
                    </a:lnTo>
                    <a:lnTo>
                      <a:pt x="889731" y="373856"/>
                    </a:lnTo>
                    <a:lnTo>
                      <a:pt x="897731" y="395383"/>
                    </a:lnTo>
                    <a:lnTo>
                      <a:pt x="913924" y="396621"/>
                    </a:lnTo>
                    <a:lnTo>
                      <a:pt x="901637" y="420624"/>
                    </a:lnTo>
                    <a:lnTo>
                      <a:pt x="892588" y="421291"/>
                    </a:lnTo>
                    <a:lnTo>
                      <a:pt x="868394" y="400431"/>
                    </a:lnTo>
                    <a:lnTo>
                      <a:pt x="788004" y="369475"/>
                    </a:lnTo>
                    <a:lnTo>
                      <a:pt x="724948" y="359950"/>
                    </a:lnTo>
                    <a:lnTo>
                      <a:pt x="690753" y="326993"/>
                    </a:lnTo>
                    <a:lnTo>
                      <a:pt x="678942" y="351092"/>
                    </a:lnTo>
                    <a:lnTo>
                      <a:pt x="716280" y="375475"/>
                    </a:lnTo>
                    <a:lnTo>
                      <a:pt x="735330" y="398240"/>
                    </a:lnTo>
                    <a:lnTo>
                      <a:pt x="706755" y="419767"/>
                    </a:lnTo>
                    <a:lnTo>
                      <a:pt x="691134" y="394430"/>
                    </a:lnTo>
                    <a:lnTo>
                      <a:pt x="661892" y="404622"/>
                    </a:lnTo>
                    <a:lnTo>
                      <a:pt x="655320" y="411575"/>
                    </a:lnTo>
                    <a:lnTo>
                      <a:pt x="611505" y="411575"/>
                    </a:lnTo>
                    <a:lnTo>
                      <a:pt x="600456" y="431959"/>
                    </a:lnTo>
                    <a:lnTo>
                      <a:pt x="568452" y="423577"/>
                    </a:lnTo>
                    <a:lnTo>
                      <a:pt x="584930" y="413290"/>
                    </a:lnTo>
                    <a:lnTo>
                      <a:pt x="595217" y="394240"/>
                    </a:lnTo>
                    <a:lnTo>
                      <a:pt x="465296" y="430816"/>
                    </a:lnTo>
                    <a:lnTo>
                      <a:pt x="476821" y="446342"/>
                    </a:lnTo>
                    <a:lnTo>
                      <a:pt x="449390" y="448246"/>
                    </a:lnTo>
                    <a:lnTo>
                      <a:pt x="443579" y="475488"/>
                    </a:lnTo>
                    <a:lnTo>
                      <a:pt x="409194" y="476060"/>
                    </a:lnTo>
                    <a:lnTo>
                      <a:pt x="386048" y="457010"/>
                    </a:lnTo>
                    <a:lnTo>
                      <a:pt x="396145" y="442436"/>
                    </a:lnTo>
                    <a:lnTo>
                      <a:pt x="424720" y="439293"/>
                    </a:lnTo>
                    <a:lnTo>
                      <a:pt x="409194" y="414623"/>
                    </a:lnTo>
                    <a:lnTo>
                      <a:pt x="352044" y="406432"/>
                    </a:lnTo>
                    <a:lnTo>
                      <a:pt x="368999" y="425482"/>
                    </a:lnTo>
                    <a:lnTo>
                      <a:pt x="360426" y="461772"/>
                    </a:lnTo>
                    <a:lnTo>
                      <a:pt x="377762" y="474917"/>
                    </a:lnTo>
                    <a:lnTo>
                      <a:pt x="368713" y="488156"/>
                    </a:lnTo>
                    <a:lnTo>
                      <a:pt x="370142" y="513588"/>
                    </a:lnTo>
                    <a:lnTo>
                      <a:pt x="351092" y="492728"/>
                    </a:lnTo>
                    <a:lnTo>
                      <a:pt x="327565" y="488252"/>
                    </a:lnTo>
                    <a:lnTo>
                      <a:pt x="315278" y="502253"/>
                    </a:lnTo>
                    <a:lnTo>
                      <a:pt x="276035" y="522542"/>
                    </a:lnTo>
                    <a:lnTo>
                      <a:pt x="290132" y="563594"/>
                    </a:lnTo>
                    <a:lnTo>
                      <a:pt x="269558" y="562356"/>
                    </a:lnTo>
                    <a:lnTo>
                      <a:pt x="210884" y="538925"/>
                    </a:lnTo>
                    <a:lnTo>
                      <a:pt x="214122" y="564833"/>
                    </a:lnTo>
                    <a:lnTo>
                      <a:pt x="236220" y="572453"/>
                    </a:lnTo>
                    <a:lnTo>
                      <a:pt x="223361" y="598742"/>
                    </a:lnTo>
                    <a:lnTo>
                      <a:pt x="194215" y="571310"/>
                    </a:lnTo>
                    <a:lnTo>
                      <a:pt x="165640" y="563594"/>
                    </a:lnTo>
                    <a:lnTo>
                      <a:pt x="168878" y="516827"/>
                    </a:lnTo>
                    <a:lnTo>
                      <a:pt x="116777" y="469202"/>
                    </a:lnTo>
                    <a:lnTo>
                      <a:pt x="159258" y="471964"/>
                    </a:lnTo>
                    <a:lnTo>
                      <a:pt x="163640" y="487490"/>
                    </a:lnTo>
                    <a:lnTo>
                      <a:pt x="217742" y="498919"/>
                    </a:lnTo>
                    <a:lnTo>
                      <a:pt x="235458" y="505301"/>
                    </a:lnTo>
                    <a:lnTo>
                      <a:pt x="263271" y="503968"/>
                    </a:lnTo>
                    <a:lnTo>
                      <a:pt x="306038" y="476821"/>
                    </a:lnTo>
                    <a:lnTo>
                      <a:pt x="309277" y="462915"/>
                    </a:lnTo>
                    <a:lnTo>
                      <a:pt x="301276" y="443294"/>
                    </a:lnTo>
                    <a:lnTo>
                      <a:pt x="244793" y="419862"/>
                    </a:lnTo>
                    <a:lnTo>
                      <a:pt x="205740" y="393954"/>
                    </a:lnTo>
                    <a:lnTo>
                      <a:pt x="148590" y="381953"/>
                    </a:lnTo>
                    <a:lnTo>
                      <a:pt x="115158" y="381953"/>
                    </a:lnTo>
                    <a:lnTo>
                      <a:pt x="130112" y="365760"/>
                    </a:lnTo>
                    <a:lnTo>
                      <a:pt x="104775" y="357473"/>
                    </a:lnTo>
                    <a:lnTo>
                      <a:pt x="101918" y="368237"/>
                    </a:lnTo>
                    <a:lnTo>
                      <a:pt x="82868" y="363284"/>
                    </a:lnTo>
                    <a:lnTo>
                      <a:pt x="83344" y="387191"/>
                    </a:lnTo>
                    <a:lnTo>
                      <a:pt x="67723" y="382715"/>
                    </a:lnTo>
                    <a:lnTo>
                      <a:pt x="44291" y="403860"/>
                    </a:lnTo>
                    <a:lnTo>
                      <a:pt x="38100" y="395383"/>
                    </a:lnTo>
                    <a:lnTo>
                      <a:pt x="26956" y="404908"/>
                    </a:lnTo>
                    <a:lnTo>
                      <a:pt x="32576" y="412623"/>
                    </a:lnTo>
                    <a:lnTo>
                      <a:pt x="29337" y="426911"/>
                    </a:lnTo>
                    <a:lnTo>
                      <a:pt x="46768" y="430435"/>
                    </a:lnTo>
                    <a:lnTo>
                      <a:pt x="60960" y="448437"/>
                    </a:lnTo>
                    <a:lnTo>
                      <a:pt x="56769" y="462534"/>
                    </a:lnTo>
                    <a:lnTo>
                      <a:pt x="38767" y="476631"/>
                    </a:lnTo>
                    <a:lnTo>
                      <a:pt x="66008" y="524256"/>
                    </a:lnTo>
                    <a:lnTo>
                      <a:pt x="53150" y="540449"/>
                    </a:lnTo>
                    <a:lnTo>
                      <a:pt x="66008" y="558260"/>
                    </a:lnTo>
                    <a:lnTo>
                      <a:pt x="60484" y="571595"/>
                    </a:lnTo>
                    <a:lnTo>
                      <a:pt x="78105" y="582454"/>
                    </a:lnTo>
                    <a:lnTo>
                      <a:pt x="78581" y="592550"/>
                    </a:lnTo>
                    <a:lnTo>
                      <a:pt x="66008" y="602075"/>
                    </a:lnTo>
                    <a:lnTo>
                      <a:pt x="87630" y="617792"/>
                    </a:lnTo>
                    <a:lnTo>
                      <a:pt x="95250" y="631412"/>
                    </a:lnTo>
                    <a:lnTo>
                      <a:pt x="85725" y="648653"/>
                    </a:lnTo>
                    <a:lnTo>
                      <a:pt x="19050" y="716566"/>
                    </a:lnTo>
                    <a:lnTo>
                      <a:pt x="52102" y="735616"/>
                    </a:lnTo>
                    <a:lnTo>
                      <a:pt x="20955" y="742379"/>
                    </a:lnTo>
                    <a:lnTo>
                      <a:pt x="19908" y="752666"/>
                    </a:lnTo>
                    <a:lnTo>
                      <a:pt x="15145" y="752666"/>
                    </a:lnTo>
                    <a:lnTo>
                      <a:pt x="21908" y="761048"/>
                    </a:lnTo>
                    <a:lnTo>
                      <a:pt x="10478" y="776097"/>
                    </a:lnTo>
                    <a:lnTo>
                      <a:pt x="16764" y="776669"/>
                    </a:lnTo>
                    <a:lnTo>
                      <a:pt x="17526" y="791909"/>
                    </a:lnTo>
                    <a:lnTo>
                      <a:pt x="25241" y="812197"/>
                    </a:lnTo>
                    <a:lnTo>
                      <a:pt x="15716" y="822960"/>
                    </a:lnTo>
                    <a:lnTo>
                      <a:pt x="9430" y="812768"/>
                    </a:lnTo>
                    <a:lnTo>
                      <a:pt x="0" y="827342"/>
                    </a:lnTo>
                    <a:lnTo>
                      <a:pt x="10763" y="835343"/>
                    </a:lnTo>
                    <a:lnTo>
                      <a:pt x="9430" y="844868"/>
                    </a:lnTo>
                    <a:lnTo>
                      <a:pt x="18955" y="847154"/>
                    </a:lnTo>
                    <a:lnTo>
                      <a:pt x="23432" y="864394"/>
                    </a:lnTo>
                    <a:lnTo>
                      <a:pt x="23432" y="865442"/>
                    </a:lnTo>
                    <a:lnTo>
                      <a:pt x="42482" y="866585"/>
                    </a:lnTo>
                    <a:lnTo>
                      <a:pt x="48387" y="882682"/>
                    </a:lnTo>
                    <a:lnTo>
                      <a:pt x="68199" y="872395"/>
                    </a:lnTo>
                    <a:lnTo>
                      <a:pt x="83439" y="883349"/>
                    </a:lnTo>
                    <a:lnTo>
                      <a:pt x="80486" y="907351"/>
                    </a:lnTo>
                    <a:lnTo>
                      <a:pt x="91535" y="926401"/>
                    </a:lnTo>
                    <a:lnTo>
                      <a:pt x="120110" y="942784"/>
                    </a:lnTo>
                    <a:lnTo>
                      <a:pt x="122492" y="956691"/>
                    </a:lnTo>
                    <a:lnTo>
                      <a:pt x="110585" y="965073"/>
                    </a:lnTo>
                    <a:lnTo>
                      <a:pt x="90297" y="959644"/>
                    </a:lnTo>
                    <a:lnTo>
                      <a:pt x="101441" y="998315"/>
                    </a:lnTo>
                    <a:lnTo>
                      <a:pt x="101441" y="998315"/>
                    </a:lnTo>
                    <a:lnTo>
                      <a:pt x="110204" y="1000316"/>
                    </a:lnTo>
                    <a:lnTo>
                      <a:pt x="114205" y="990791"/>
                    </a:lnTo>
                    <a:lnTo>
                      <a:pt x="145923" y="987933"/>
                    </a:lnTo>
                    <a:lnTo>
                      <a:pt x="157448" y="1004983"/>
                    </a:lnTo>
                    <a:lnTo>
                      <a:pt x="151067" y="1013079"/>
                    </a:lnTo>
                    <a:lnTo>
                      <a:pt x="154210" y="1025462"/>
                    </a:lnTo>
                    <a:lnTo>
                      <a:pt x="179165" y="1028795"/>
                    </a:lnTo>
                    <a:lnTo>
                      <a:pt x="183261" y="1039178"/>
                    </a:lnTo>
                    <a:lnTo>
                      <a:pt x="180880" y="1049274"/>
                    </a:lnTo>
                    <a:lnTo>
                      <a:pt x="185166" y="1055275"/>
                    </a:lnTo>
                    <a:lnTo>
                      <a:pt x="207454" y="1057466"/>
                    </a:lnTo>
                    <a:lnTo>
                      <a:pt x="221933" y="1050512"/>
                    </a:lnTo>
                    <a:lnTo>
                      <a:pt x="235172" y="1068610"/>
                    </a:lnTo>
                    <a:lnTo>
                      <a:pt x="242602" y="1060704"/>
                    </a:lnTo>
                    <a:lnTo>
                      <a:pt x="261652" y="1074420"/>
                    </a:lnTo>
                    <a:lnTo>
                      <a:pt x="284321" y="1072801"/>
                    </a:lnTo>
                    <a:lnTo>
                      <a:pt x="284321" y="1087469"/>
                    </a:lnTo>
                    <a:lnTo>
                      <a:pt x="276320" y="1092899"/>
                    </a:lnTo>
                    <a:lnTo>
                      <a:pt x="274796" y="1104710"/>
                    </a:lnTo>
                    <a:lnTo>
                      <a:pt x="281940" y="1116997"/>
                    </a:lnTo>
                    <a:lnTo>
                      <a:pt x="278130" y="1125188"/>
                    </a:lnTo>
                    <a:lnTo>
                      <a:pt x="255175" y="1125188"/>
                    </a:lnTo>
                    <a:lnTo>
                      <a:pt x="241935" y="1144238"/>
                    </a:lnTo>
                    <a:lnTo>
                      <a:pt x="266986" y="1143286"/>
                    </a:lnTo>
                    <a:lnTo>
                      <a:pt x="253651" y="1159859"/>
                    </a:lnTo>
                    <a:lnTo>
                      <a:pt x="234601" y="1159859"/>
                    </a:lnTo>
                    <a:lnTo>
                      <a:pt x="249269" y="1177004"/>
                    </a:lnTo>
                    <a:lnTo>
                      <a:pt x="231267" y="1196054"/>
                    </a:lnTo>
                    <a:lnTo>
                      <a:pt x="210026" y="1200436"/>
                    </a:lnTo>
                    <a:lnTo>
                      <a:pt x="241364" y="1222534"/>
                    </a:lnTo>
                    <a:lnTo>
                      <a:pt x="253270" y="1225868"/>
                    </a:lnTo>
                    <a:lnTo>
                      <a:pt x="283940" y="1249299"/>
                    </a:lnTo>
                    <a:lnTo>
                      <a:pt x="288608" y="1240536"/>
                    </a:lnTo>
                    <a:lnTo>
                      <a:pt x="319945" y="1258443"/>
                    </a:lnTo>
                    <a:lnTo>
                      <a:pt x="340805" y="1259491"/>
                    </a:lnTo>
                    <a:lnTo>
                      <a:pt x="360617" y="1269016"/>
                    </a:lnTo>
                    <a:lnTo>
                      <a:pt x="366808" y="1282160"/>
                    </a:lnTo>
                    <a:lnTo>
                      <a:pt x="389382" y="1272064"/>
                    </a:lnTo>
                    <a:lnTo>
                      <a:pt x="404717" y="1278636"/>
                    </a:lnTo>
                    <a:lnTo>
                      <a:pt x="402908" y="1287685"/>
                    </a:lnTo>
                    <a:lnTo>
                      <a:pt x="418433" y="1296638"/>
                    </a:lnTo>
                    <a:lnTo>
                      <a:pt x="418433" y="1296638"/>
                    </a:lnTo>
                    <a:lnTo>
                      <a:pt x="423672" y="1292733"/>
                    </a:lnTo>
                    <a:lnTo>
                      <a:pt x="438912" y="1304639"/>
                    </a:lnTo>
                    <a:lnTo>
                      <a:pt x="443389" y="1319022"/>
                    </a:lnTo>
                    <a:lnTo>
                      <a:pt x="454914" y="1319022"/>
                    </a:lnTo>
                    <a:lnTo>
                      <a:pt x="466630" y="1303592"/>
                    </a:lnTo>
                    <a:lnTo>
                      <a:pt x="443389" y="1267206"/>
                    </a:lnTo>
                    <a:lnTo>
                      <a:pt x="442532" y="1234631"/>
                    </a:lnTo>
                    <a:lnTo>
                      <a:pt x="421005" y="1223772"/>
                    </a:lnTo>
                    <a:lnTo>
                      <a:pt x="436245" y="1210247"/>
                    </a:lnTo>
                    <a:lnTo>
                      <a:pt x="448913" y="1183291"/>
                    </a:lnTo>
                    <a:lnTo>
                      <a:pt x="465868" y="1186053"/>
                    </a:lnTo>
                    <a:lnTo>
                      <a:pt x="471964" y="1177290"/>
                    </a:lnTo>
                    <a:lnTo>
                      <a:pt x="461582" y="1167765"/>
                    </a:lnTo>
                    <a:lnTo>
                      <a:pt x="472154" y="1151573"/>
                    </a:lnTo>
                    <a:lnTo>
                      <a:pt x="456533" y="1131380"/>
                    </a:lnTo>
                    <a:lnTo>
                      <a:pt x="433388" y="1127284"/>
                    </a:lnTo>
                    <a:lnTo>
                      <a:pt x="433388" y="1116616"/>
                    </a:lnTo>
                    <a:lnTo>
                      <a:pt x="423196" y="1110710"/>
                    </a:lnTo>
                    <a:lnTo>
                      <a:pt x="432721" y="1089660"/>
                    </a:lnTo>
                    <a:lnTo>
                      <a:pt x="424815" y="1079278"/>
                    </a:lnTo>
                    <a:lnTo>
                      <a:pt x="435674" y="1065181"/>
                    </a:lnTo>
                    <a:lnTo>
                      <a:pt x="435102" y="1053751"/>
                    </a:lnTo>
                    <a:lnTo>
                      <a:pt x="444627" y="1046893"/>
                    </a:lnTo>
                    <a:lnTo>
                      <a:pt x="461105" y="1065943"/>
                    </a:lnTo>
                    <a:lnTo>
                      <a:pt x="472059" y="1060895"/>
                    </a:lnTo>
                    <a:lnTo>
                      <a:pt x="468821" y="1046893"/>
                    </a:lnTo>
                    <a:lnTo>
                      <a:pt x="485680" y="1026986"/>
                    </a:lnTo>
                    <a:lnTo>
                      <a:pt x="504158" y="1022223"/>
                    </a:lnTo>
                    <a:lnTo>
                      <a:pt x="509778" y="1012698"/>
                    </a:lnTo>
                    <a:lnTo>
                      <a:pt x="521970" y="1012698"/>
                    </a:lnTo>
                    <a:lnTo>
                      <a:pt x="525018" y="1017651"/>
                    </a:lnTo>
                    <a:lnTo>
                      <a:pt x="535686" y="1017651"/>
                    </a:lnTo>
                    <a:lnTo>
                      <a:pt x="540163" y="1011079"/>
                    </a:lnTo>
                    <a:lnTo>
                      <a:pt x="553593" y="1011079"/>
                    </a:lnTo>
                    <a:lnTo>
                      <a:pt x="553593" y="1016984"/>
                    </a:lnTo>
                    <a:lnTo>
                      <a:pt x="570929" y="1017842"/>
                    </a:lnTo>
                    <a:lnTo>
                      <a:pt x="580454" y="1030415"/>
                    </a:lnTo>
                    <a:lnTo>
                      <a:pt x="587597" y="1043273"/>
                    </a:lnTo>
                    <a:lnTo>
                      <a:pt x="598551" y="1044035"/>
                    </a:lnTo>
                    <a:lnTo>
                      <a:pt x="598551" y="1032129"/>
                    </a:lnTo>
                    <a:lnTo>
                      <a:pt x="619220" y="1047559"/>
                    </a:lnTo>
                    <a:lnTo>
                      <a:pt x="633317" y="1032415"/>
                    </a:lnTo>
                    <a:lnTo>
                      <a:pt x="648176" y="1030796"/>
                    </a:lnTo>
                    <a:lnTo>
                      <a:pt x="652463" y="1040321"/>
                    </a:lnTo>
                    <a:lnTo>
                      <a:pt x="663893" y="1037368"/>
                    </a:lnTo>
                    <a:lnTo>
                      <a:pt x="667036" y="1028891"/>
                    </a:lnTo>
                    <a:lnTo>
                      <a:pt x="681514" y="1030129"/>
                    </a:lnTo>
                    <a:lnTo>
                      <a:pt x="685324" y="1040321"/>
                    </a:lnTo>
                    <a:lnTo>
                      <a:pt x="707898" y="1048893"/>
                    </a:lnTo>
                    <a:lnTo>
                      <a:pt x="715423" y="1040321"/>
                    </a:lnTo>
                    <a:lnTo>
                      <a:pt x="743236" y="1039463"/>
                    </a:lnTo>
                    <a:lnTo>
                      <a:pt x="747617" y="1019937"/>
                    </a:lnTo>
                    <a:lnTo>
                      <a:pt x="711518" y="1008317"/>
                    </a:lnTo>
                    <a:lnTo>
                      <a:pt x="709232" y="998792"/>
                    </a:lnTo>
                    <a:lnTo>
                      <a:pt x="737807" y="993838"/>
                    </a:lnTo>
                    <a:lnTo>
                      <a:pt x="728282" y="979361"/>
                    </a:lnTo>
                    <a:lnTo>
                      <a:pt x="734949" y="970788"/>
                    </a:lnTo>
                    <a:lnTo>
                      <a:pt x="759523" y="975932"/>
                    </a:lnTo>
                    <a:lnTo>
                      <a:pt x="763334" y="962120"/>
                    </a:lnTo>
                    <a:lnTo>
                      <a:pt x="741712" y="956691"/>
                    </a:lnTo>
                    <a:lnTo>
                      <a:pt x="736473" y="935450"/>
                    </a:lnTo>
                    <a:lnTo>
                      <a:pt x="774573" y="928116"/>
                    </a:lnTo>
                    <a:lnTo>
                      <a:pt x="822770" y="924116"/>
                    </a:lnTo>
                    <a:lnTo>
                      <a:pt x="827056" y="914591"/>
                    </a:lnTo>
                    <a:lnTo>
                      <a:pt x="889349" y="905732"/>
                    </a:lnTo>
                    <a:lnTo>
                      <a:pt x="890016" y="892683"/>
                    </a:lnTo>
                    <a:lnTo>
                      <a:pt x="909066" y="884968"/>
                    </a:lnTo>
                    <a:lnTo>
                      <a:pt x="929926" y="892397"/>
                    </a:lnTo>
                    <a:lnTo>
                      <a:pt x="950976" y="891921"/>
                    </a:lnTo>
                    <a:lnTo>
                      <a:pt x="958025" y="909161"/>
                    </a:lnTo>
                    <a:lnTo>
                      <a:pt x="948500" y="924497"/>
                    </a:lnTo>
                    <a:lnTo>
                      <a:pt x="958025" y="936022"/>
                    </a:lnTo>
                    <a:lnTo>
                      <a:pt x="980790" y="923639"/>
                    </a:lnTo>
                    <a:lnTo>
                      <a:pt x="985361" y="932688"/>
                    </a:lnTo>
                    <a:lnTo>
                      <a:pt x="1004983" y="924306"/>
                    </a:lnTo>
                    <a:lnTo>
                      <a:pt x="1008602" y="935165"/>
                    </a:lnTo>
                    <a:lnTo>
                      <a:pt x="997648" y="945642"/>
                    </a:lnTo>
                    <a:lnTo>
                      <a:pt x="1008031" y="957929"/>
                    </a:lnTo>
                    <a:lnTo>
                      <a:pt x="1065181" y="915924"/>
                    </a:lnTo>
                    <a:lnTo>
                      <a:pt x="1084231" y="917067"/>
                    </a:lnTo>
                    <a:lnTo>
                      <a:pt x="1073563" y="937927"/>
                    </a:lnTo>
                    <a:lnTo>
                      <a:pt x="1101185" y="958025"/>
                    </a:lnTo>
                    <a:lnTo>
                      <a:pt x="1147763" y="1040416"/>
                    </a:lnTo>
                    <a:lnTo>
                      <a:pt x="1156716" y="1034701"/>
                    </a:lnTo>
                    <a:lnTo>
                      <a:pt x="1159097" y="1023652"/>
                    </a:lnTo>
                    <a:lnTo>
                      <a:pt x="1175766" y="1024509"/>
                    </a:lnTo>
                    <a:lnTo>
                      <a:pt x="1181958" y="1042511"/>
                    </a:lnTo>
                    <a:lnTo>
                      <a:pt x="1204341" y="1043654"/>
                    </a:lnTo>
                    <a:lnTo>
                      <a:pt x="1215771" y="1031176"/>
                    </a:lnTo>
                    <a:lnTo>
                      <a:pt x="1234059" y="1037749"/>
                    </a:lnTo>
                    <a:lnTo>
                      <a:pt x="1240441" y="1058132"/>
                    </a:lnTo>
                    <a:lnTo>
                      <a:pt x="1256252" y="1062038"/>
                    </a:lnTo>
                    <a:lnTo>
                      <a:pt x="1262253" y="1075182"/>
                    </a:lnTo>
                    <a:lnTo>
                      <a:pt x="1277684" y="1077754"/>
                    </a:lnTo>
                    <a:lnTo>
                      <a:pt x="1287780" y="1065467"/>
                    </a:lnTo>
                    <a:lnTo>
                      <a:pt x="1299877" y="1073182"/>
                    </a:lnTo>
                    <a:lnTo>
                      <a:pt x="1298353" y="1078516"/>
                    </a:lnTo>
                    <a:lnTo>
                      <a:pt x="1315498" y="1094804"/>
                    </a:lnTo>
                    <a:lnTo>
                      <a:pt x="1328738" y="1078040"/>
                    </a:lnTo>
                    <a:lnTo>
                      <a:pt x="1355313" y="1080230"/>
                    </a:lnTo>
                    <a:lnTo>
                      <a:pt x="1355313" y="1068134"/>
                    </a:lnTo>
                    <a:lnTo>
                      <a:pt x="1384459" y="1049941"/>
                    </a:lnTo>
                    <a:lnTo>
                      <a:pt x="1400080" y="1052322"/>
                    </a:lnTo>
                    <a:lnTo>
                      <a:pt x="1410462" y="1039749"/>
                    </a:lnTo>
                    <a:lnTo>
                      <a:pt x="1432846" y="1045274"/>
                    </a:lnTo>
                    <a:lnTo>
                      <a:pt x="1456658" y="1047179"/>
                    </a:lnTo>
                    <a:lnTo>
                      <a:pt x="1460278" y="1065562"/>
                    </a:lnTo>
                    <a:lnTo>
                      <a:pt x="1482281" y="1070134"/>
                    </a:lnTo>
                    <a:lnTo>
                      <a:pt x="1495616" y="1062609"/>
                    </a:lnTo>
                    <a:lnTo>
                      <a:pt x="1518285" y="1075087"/>
                    </a:lnTo>
                    <a:lnTo>
                      <a:pt x="1538192" y="1068134"/>
                    </a:lnTo>
                    <a:lnTo>
                      <a:pt x="1544193" y="1052322"/>
                    </a:lnTo>
                    <a:lnTo>
                      <a:pt x="1534001" y="1034415"/>
                    </a:lnTo>
                    <a:lnTo>
                      <a:pt x="1540955" y="1015365"/>
                    </a:lnTo>
                    <a:lnTo>
                      <a:pt x="1561910" y="994505"/>
                    </a:lnTo>
                    <a:lnTo>
                      <a:pt x="1582864" y="1009459"/>
                    </a:lnTo>
                    <a:lnTo>
                      <a:pt x="1608487" y="1016508"/>
                    </a:lnTo>
                    <a:lnTo>
                      <a:pt x="1630680" y="1017842"/>
                    </a:lnTo>
                    <a:lnTo>
                      <a:pt x="1630680" y="1044607"/>
                    </a:lnTo>
                    <a:lnTo>
                      <a:pt x="1664018" y="1064800"/>
                    </a:lnTo>
                    <a:lnTo>
                      <a:pt x="1700022" y="1047179"/>
                    </a:lnTo>
                    <a:lnTo>
                      <a:pt x="1758125" y="1064705"/>
                    </a:lnTo>
                    <a:lnTo>
                      <a:pt x="1758125" y="1077468"/>
                    </a:lnTo>
                    <a:lnTo>
                      <a:pt x="1784795" y="1088422"/>
                    </a:lnTo>
                    <a:lnTo>
                      <a:pt x="1815560" y="1094994"/>
                    </a:lnTo>
                    <a:lnTo>
                      <a:pt x="1826800" y="1082612"/>
                    </a:lnTo>
                    <a:lnTo>
                      <a:pt x="1864900" y="1084898"/>
                    </a:lnTo>
                    <a:lnTo>
                      <a:pt x="1869757" y="1070801"/>
                    </a:lnTo>
                    <a:lnTo>
                      <a:pt x="1891665" y="1052989"/>
                    </a:lnTo>
                    <a:lnTo>
                      <a:pt x="1916239" y="1068134"/>
                    </a:lnTo>
                    <a:lnTo>
                      <a:pt x="1932147" y="1060704"/>
                    </a:lnTo>
                    <a:lnTo>
                      <a:pt x="1947291" y="1072610"/>
                    </a:lnTo>
                    <a:lnTo>
                      <a:pt x="1968627" y="1082135"/>
                    </a:lnTo>
                    <a:lnTo>
                      <a:pt x="1985391" y="1069181"/>
                    </a:lnTo>
                    <a:lnTo>
                      <a:pt x="2004441" y="1066419"/>
                    </a:lnTo>
                    <a:lnTo>
                      <a:pt x="2007489" y="1056227"/>
                    </a:lnTo>
                    <a:lnTo>
                      <a:pt x="1999679" y="1052417"/>
                    </a:lnTo>
                    <a:lnTo>
                      <a:pt x="2018729" y="1011841"/>
                    </a:lnTo>
                    <a:lnTo>
                      <a:pt x="2034826" y="1002983"/>
                    </a:lnTo>
                    <a:lnTo>
                      <a:pt x="2031873" y="982885"/>
                    </a:lnTo>
                    <a:lnTo>
                      <a:pt x="2018729" y="984313"/>
                    </a:lnTo>
                    <a:lnTo>
                      <a:pt x="2016823" y="970979"/>
                    </a:lnTo>
                    <a:lnTo>
                      <a:pt x="2034826" y="958691"/>
                    </a:lnTo>
                    <a:lnTo>
                      <a:pt x="2085499" y="948595"/>
                    </a:lnTo>
                    <a:lnTo>
                      <a:pt x="2114741" y="963549"/>
                    </a:lnTo>
                    <a:lnTo>
                      <a:pt x="2127123" y="960596"/>
                    </a:lnTo>
                    <a:lnTo>
                      <a:pt x="2157984" y="991172"/>
                    </a:lnTo>
                    <a:lnTo>
                      <a:pt x="2166461" y="1027176"/>
                    </a:lnTo>
                    <a:lnTo>
                      <a:pt x="2180749" y="1073182"/>
                    </a:lnTo>
                    <a:lnTo>
                      <a:pt x="2192084" y="1081278"/>
                    </a:lnTo>
                    <a:lnTo>
                      <a:pt x="2204371" y="1075658"/>
                    </a:lnTo>
                    <a:lnTo>
                      <a:pt x="2226755" y="1085183"/>
                    </a:lnTo>
                    <a:lnTo>
                      <a:pt x="2231898" y="1094708"/>
                    </a:lnTo>
                    <a:lnTo>
                      <a:pt x="2247329" y="1093375"/>
                    </a:lnTo>
                    <a:lnTo>
                      <a:pt x="2251329" y="1135666"/>
                    </a:lnTo>
                    <a:lnTo>
                      <a:pt x="2267998" y="1131094"/>
                    </a:lnTo>
                    <a:lnTo>
                      <a:pt x="2288477" y="1136142"/>
                    </a:lnTo>
                    <a:lnTo>
                      <a:pt x="2293239" y="1119473"/>
                    </a:lnTo>
                    <a:lnTo>
                      <a:pt x="2333435" y="1108805"/>
                    </a:lnTo>
                    <a:lnTo>
                      <a:pt x="2339435" y="1117759"/>
                    </a:lnTo>
                    <a:lnTo>
                      <a:pt x="2333720" y="1125855"/>
                    </a:lnTo>
                    <a:lnTo>
                      <a:pt x="2340293" y="1134047"/>
                    </a:lnTo>
                    <a:lnTo>
                      <a:pt x="2335530" y="1142619"/>
                    </a:lnTo>
                    <a:lnTo>
                      <a:pt x="2322386" y="1146905"/>
                    </a:lnTo>
                    <a:lnTo>
                      <a:pt x="2302574" y="1212628"/>
                    </a:lnTo>
                    <a:lnTo>
                      <a:pt x="2273999" y="1201960"/>
                    </a:lnTo>
                    <a:lnTo>
                      <a:pt x="2253615" y="1212628"/>
                    </a:lnTo>
                    <a:lnTo>
                      <a:pt x="2259711" y="1237774"/>
                    </a:lnTo>
                    <a:lnTo>
                      <a:pt x="2248758" y="1261396"/>
                    </a:lnTo>
                    <a:lnTo>
                      <a:pt x="2239233" y="1270921"/>
                    </a:lnTo>
                    <a:lnTo>
                      <a:pt x="2245233" y="1284637"/>
                    </a:lnTo>
                    <a:close/>
                    <a:moveTo>
                      <a:pt x="120587" y="733616"/>
                    </a:moveTo>
                    <a:lnTo>
                      <a:pt x="115634" y="749713"/>
                    </a:lnTo>
                    <a:lnTo>
                      <a:pt x="98584" y="741236"/>
                    </a:lnTo>
                    <a:lnTo>
                      <a:pt x="96108" y="753904"/>
                    </a:lnTo>
                    <a:lnTo>
                      <a:pt x="85439" y="753428"/>
                    </a:lnTo>
                    <a:lnTo>
                      <a:pt x="68771" y="714375"/>
                    </a:lnTo>
                    <a:lnTo>
                      <a:pt x="60579" y="708089"/>
                    </a:lnTo>
                    <a:lnTo>
                      <a:pt x="76581" y="688277"/>
                    </a:lnTo>
                    <a:lnTo>
                      <a:pt x="94012" y="687038"/>
                    </a:lnTo>
                    <a:lnTo>
                      <a:pt x="97155" y="701326"/>
                    </a:lnTo>
                    <a:lnTo>
                      <a:pt x="116205" y="704374"/>
                    </a:lnTo>
                    <a:lnTo>
                      <a:pt x="130016" y="729806"/>
                    </a:lnTo>
                    <a:close/>
                    <a:moveTo>
                      <a:pt x="193262" y="720662"/>
                    </a:moveTo>
                    <a:lnTo>
                      <a:pt x="179070" y="716375"/>
                    </a:lnTo>
                    <a:lnTo>
                      <a:pt x="180594" y="700469"/>
                    </a:lnTo>
                    <a:lnTo>
                      <a:pt x="156877" y="686657"/>
                    </a:lnTo>
                    <a:lnTo>
                      <a:pt x="164783" y="668560"/>
                    </a:lnTo>
                    <a:lnTo>
                      <a:pt x="174308" y="667893"/>
                    </a:lnTo>
                    <a:lnTo>
                      <a:pt x="166878" y="642176"/>
                    </a:lnTo>
                    <a:lnTo>
                      <a:pt x="190024" y="653987"/>
                    </a:lnTo>
                    <a:lnTo>
                      <a:pt x="192405" y="674942"/>
                    </a:lnTo>
                    <a:lnTo>
                      <a:pt x="203740" y="696659"/>
                    </a:lnTo>
                    <a:close/>
                    <a:moveTo>
                      <a:pt x="1780032" y="943642"/>
                    </a:moveTo>
                    <a:lnTo>
                      <a:pt x="1765364" y="967264"/>
                    </a:lnTo>
                    <a:lnTo>
                      <a:pt x="1730312" y="986790"/>
                    </a:lnTo>
                    <a:lnTo>
                      <a:pt x="1705451" y="1016222"/>
                    </a:lnTo>
                    <a:lnTo>
                      <a:pt x="1656112" y="1011174"/>
                    </a:lnTo>
                    <a:lnTo>
                      <a:pt x="1696784" y="990600"/>
                    </a:lnTo>
                    <a:lnTo>
                      <a:pt x="1725930" y="951167"/>
                    </a:lnTo>
                    <a:lnTo>
                      <a:pt x="1757267" y="935831"/>
                    </a:lnTo>
                    <a:lnTo>
                      <a:pt x="1777746" y="882206"/>
                    </a:lnTo>
                    <a:lnTo>
                      <a:pt x="1793081" y="87468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39" name="Google Shape;439;p19"/>
              <p:cNvSpPr/>
              <p:nvPr/>
            </p:nvSpPr>
            <p:spPr>
              <a:xfrm>
                <a:off x="9778650" y="3478403"/>
                <a:ext cx="699325" cy="315182"/>
              </a:xfrm>
              <a:custGeom>
                <a:rect b="b" l="l" r="r" t="t"/>
                <a:pathLst>
                  <a:path extrusionOk="0" h="315182" w="699325">
                    <a:moveTo>
                      <a:pt x="26575" y="132017"/>
                    </a:moveTo>
                    <a:lnTo>
                      <a:pt x="50673" y="132017"/>
                    </a:lnTo>
                    <a:lnTo>
                      <a:pt x="69152" y="167830"/>
                    </a:lnTo>
                    <a:lnTo>
                      <a:pt x="59627" y="196596"/>
                    </a:lnTo>
                    <a:lnTo>
                      <a:pt x="66199" y="212884"/>
                    </a:lnTo>
                    <a:lnTo>
                      <a:pt x="126587" y="214027"/>
                    </a:lnTo>
                    <a:lnTo>
                      <a:pt x="168878" y="247555"/>
                    </a:lnTo>
                    <a:lnTo>
                      <a:pt x="184023" y="279654"/>
                    </a:lnTo>
                    <a:lnTo>
                      <a:pt x="200596" y="273367"/>
                    </a:lnTo>
                    <a:lnTo>
                      <a:pt x="253651" y="286798"/>
                    </a:lnTo>
                    <a:lnTo>
                      <a:pt x="269557" y="277273"/>
                    </a:lnTo>
                    <a:lnTo>
                      <a:pt x="326231" y="291560"/>
                    </a:lnTo>
                    <a:lnTo>
                      <a:pt x="360522" y="301657"/>
                    </a:lnTo>
                    <a:lnTo>
                      <a:pt x="369189" y="315182"/>
                    </a:lnTo>
                    <a:lnTo>
                      <a:pt x="426339" y="291275"/>
                    </a:lnTo>
                    <a:lnTo>
                      <a:pt x="472154" y="293465"/>
                    </a:lnTo>
                    <a:lnTo>
                      <a:pt x="498634" y="265843"/>
                    </a:lnTo>
                    <a:lnTo>
                      <a:pt x="518160" y="263557"/>
                    </a:lnTo>
                    <a:lnTo>
                      <a:pt x="529971" y="247174"/>
                    </a:lnTo>
                    <a:lnTo>
                      <a:pt x="511683" y="232029"/>
                    </a:lnTo>
                    <a:lnTo>
                      <a:pt x="523875" y="210121"/>
                    </a:lnTo>
                    <a:lnTo>
                      <a:pt x="538353" y="222218"/>
                    </a:lnTo>
                    <a:lnTo>
                      <a:pt x="568357" y="220504"/>
                    </a:lnTo>
                    <a:lnTo>
                      <a:pt x="581311" y="199549"/>
                    </a:lnTo>
                    <a:lnTo>
                      <a:pt x="603695" y="206978"/>
                    </a:lnTo>
                    <a:lnTo>
                      <a:pt x="620744" y="193643"/>
                    </a:lnTo>
                    <a:lnTo>
                      <a:pt x="626364" y="173355"/>
                    </a:lnTo>
                    <a:lnTo>
                      <a:pt x="663607" y="160972"/>
                    </a:lnTo>
                    <a:lnTo>
                      <a:pt x="691801" y="173450"/>
                    </a:lnTo>
                    <a:lnTo>
                      <a:pt x="699325" y="162020"/>
                    </a:lnTo>
                    <a:lnTo>
                      <a:pt x="672370" y="125254"/>
                    </a:lnTo>
                    <a:lnTo>
                      <a:pt x="650748" y="125730"/>
                    </a:lnTo>
                    <a:lnTo>
                      <a:pt x="641414" y="137636"/>
                    </a:lnTo>
                    <a:lnTo>
                      <a:pt x="619316" y="136208"/>
                    </a:lnTo>
                    <a:lnTo>
                      <a:pt x="609695" y="143065"/>
                    </a:lnTo>
                    <a:lnTo>
                      <a:pt x="598837" y="126492"/>
                    </a:lnTo>
                    <a:lnTo>
                      <a:pt x="631222" y="78105"/>
                    </a:lnTo>
                    <a:lnTo>
                      <a:pt x="616077" y="66199"/>
                    </a:lnTo>
                    <a:lnTo>
                      <a:pt x="600170" y="73628"/>
                    </a:lnTo>
                    <a:lnTo>
                      <a:pt x="575596" y="58483"/>
                    </a:lnTo>
                    <a:lnTo>
                      <a:pt x="553688" y="76295"/>
                    </a:lnTo>
                    <a:lnTo>
                      <a:pt x="548830" y="90392"/>
                    </a:lnTo>
                    <a:lnTo>
                      <a:pt x="510540" y="88106"/>
                    </a:lnTo>
                    <a:lnTo>
                      <a:pt x="499396" y="100489"/>
                    </a:lnTo>
                    <a:lnTo>
                      <a:pt x="468630" y="93917"/>
                    </a:lnTo>
                    <a:lnTo>
                      <a:pt x="441960" y="82963"/>
                    </a:lnTo>
                    <a:lnTo>
                      <a:pt x="441960" y="70199"/>
                    </a:lnTo>
                    <a:lnTo>
                      <a:pt x="383857" y="52673"/>
                    </a:lnTo>
                    <a:lnTo>
                      <a:pt x="347853" y="70294"/>
                    </a:lnTo>
                    <a:lnTo>
                      <a:pt x="314516" y="50101"/>
                    </a:lnTo>
                    <a:lnTo>
                      <a:pt x="314516" y="23336"/>
                    </a:lnTo>
                    <a:lnTo>
                      <a:pt x="292989" y="22003"/>
                    </a:lnTo>
                    <a:lnTo>
                      <a:pt x="267367" y="14954"/>
                    </a:lnTo>
                    <a:lnTo>
                      <a:pt x="246412" y="0"/>
                    </a:lnTo>
                    <a:lnTo>
                      <a:pt x="225457" y="20860"/>
                    </a:lnTo>
                    <a:lnTo>
                      <a:pt x="218504" y="39910"/>
                    </a:lnTo>
                    <a:lnTo>
                      <a:pt x="228695" y="57817"/>
                    </a:lnTo>
                    <a:lnTo>
                      <a:pt x="222695" y="73628"/>
                    </a:lnTo>
                    <a:lnTo>
                      <a:pt x="202787" y="80581"/>
                    </a:lnTo>
                    <a:lnTo>
                      <a:pt x="180213" y="68104"/>
                    </a:lnTo>
                    <a:lnTo>
                      <a:pt x="166783" y="75629"/>
                    </a:lnTo>
                    <a:lnTo>
                      <a:pt x="144780" y="71056"/>
                    </a:lnTo>
                    <a:lnTo>
                      <a:pt x="141161" y="52673"/>
                    </a:lnTo>
                    <a:lnTo>
                      <a:pt x="117348" y="50768"/>
                    </a:lnTo>
                    <a:lnTo>
                      <a:pt x="94965" y="45244"/>
                    </a:lnTo>
                    <a:lnTo>
                      <a:pt x="84582" y="57817"/>
                    </a:lnTo>
                    <a:lnTo>
                      <a:pt x="68961" y="55435"/>
                    </a:lnTo>
                    <a:lnTo>
                      <a:pt x="39814" y="73628"/>
                    </a:lnTo>
                    <a:lnTo>
                      <a:pt x="39814" y="85725"/>
                    </a:lnTo>
                    <a:lnTo>
                      <a:pt x="13240" y="83534"/>
                    </a:lnTo>
                    <a:lnTo>
                      <a:pt x="0" y="100298"/>
                    </a:lnTo>
                    <a:lnTo>
                      <a:pt x="3143" y="114681"/>
                    </a:lnTo>
                    <a:lnTo>
                      <a:pt x="26575" y="13201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40" name="Google Shape;440;p19"/>
              <p:cNvSpPr/>
              <p:nvPr/>
            </p:nvSpPr>
            <p:spPr>
              <a:xfrm>
                <a:off x="10047826" y="4668170"/>
                <a:ext cx="90392" cy="117824"/>
              </a:xfrm>
              <a:custGeom>
                <a:rect b="b" l="l" r="r" t="t"/>
                <a:pathLst>
                  <a:path extrusionOk="0" h="117824" w="90392">
                    <a:moveTo>
                      <a:pt x="19431" y="23241"/>
                    </a:moveTo>
                    <a:lnTo>
                      <a:pt x="19431" y="9525"/>
                    </a:lnTo>
                    <a:lnTo>
                      <a:pt x="0" y="0"/>
                    </a:lnTo>
                    <a:lnTo>
                      <a:pt x="4953" y="28766"/>
                    </a:lnTo>
                    <a:lnTo>
                      <a:pt x="11525" y="38481"/>
                    </a:lnTo>
                    <a:lnTo>
                      <a:pt x="9334" y="46577"/>
                    </a:lnTo>
                    <a:lnTo>
                      <a:pt x="30099" y="70866"/>
                    </a:lnTo>
                    <a:lnTo>
                      <a:pt x="25432" y="78010"/>
                    </a:lnTo>
                    <a:lnTo>
                      <a:pt x="73343" y="117824"/>
                    </a:lnTo>
                    <a:lnTo>
                      <a:pt x="90392" y="113538"/>
                    </a:lnTo>
                    <a:lnTo>
                      <a:pt x="79820" y="87059"/>
                    </a:lnTo>
                    <a:lnTo>
                      <a:pt x="71533" y="78962"/>
                    </a:lnTo>
                    <a:lnTo>
                      <a:pt x="71914" y="35338"/>
                    </a:lnTo>
                    <a:lnTo>
                      <a:pt x="47720" y="3143"/>
                    </a:lnTo>
                    <a:lnTo>
                      <a:pt x="45720" y="1524"/>
                    </a:lnTo>
                    <a:lnTo>
                      <a:pt x="37624" y="20479"/>
                    </a:lnTo>
                    <a:lnTo>
                      <a:pt x="19431" y="2324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41" name="Google Shape;441;p19"/>
              <p:cNvSpPr/>
              <p:nvPr/>
            </p:nvSpPr>
            <p:spPr>
              <a:xfrm>
                <a:off x="9988295" y="4336224"/>
                <a:ext cx="173735" cy="355187"/>
              </a:xfrm>
              <a:custGeom>
                <a:rect b="b" l="l" r="r" t="t"/>
                <a:pathLst>
                  <a:path extrusionOk="0" h="355187" w="173735">
                    <a:moveTo>
                      <a:pt x="109728" y="162687"/>
                    </a:moveTo>
                    <a:lnTo>
                      <a:pt x="123158" y="149733"/>
                    </a:lnTo>
                    <a:lnTo>
                      <a:pt x="163259" y="149733"/>
                    </a:lnTo>
                    <a:lnTo>
                      <a:pt x="173545" y="141256"/>
                    </a:lnTo>
                    <a:lnTo>
                      <a:pt x="173736" y="117062"/>
                    </a:lnTo>
                    <a:lnTo>
                      <a:pt x="156115" y="97346"/>
                    </a:lnTo>
                    <a:lnTo>
                      <a:pt x="157734" y="78962"/>
                    </a:lnTo>
                    <a:lnTo>
                      <a:pt x="144589" y="57150"/>
                    </a:lnTo>
                    <a:lnTo>
                      <a:pt x="130493" y="54292"/>
                    </a:lnTo>
                    <a:lnTo>
                      <a:pt x="116681" y="67818"/>
                    </a:lnTo>
                    <a:lnTo>
                      <a:pt x="105346" y="57150"/>
                    </a:lnTo>
                    <a:lnTo>
                      <a:pt x="84106" y="76105"/>
                    </a:lnTo>
                    <a:lnTo>
                      <a:pt x="72295" y="69056"/>
                    </a:lnTo>
                    <a:lnTo>
                      <a:pt x="86773" y="39052"/>
                    </a:lnTo>
                    <a:lnTo>
                      <a:pt x="86773" y="23050"/>
                    </a:lnTo>
                    <a:lnTo>
                      <a:pt x="61913" y="22479"/>
                    </a:lnTo>
                    <a:lnTo>
                      <a:pt x="70009" y="4667"/>
                    </a:lnTo>
                    <a:lnTo>
                      <a:pt x="47720" y="0"/>
                    </a:lnTo>
                    <a:lnTo>
                      <a:pt x="37433" y="21812"/>
                    </a:lnTo>
                    <a:lnTo>
                      <a:pt x="20955" y="21812"/>
                    </a:lnTo>
                    <a:lnTo>
                      <a:pt x="11620" y="13906"/>
                    </a:lnTo>
                    <a:lnTo>
                      <a:pt x="11620" y="48673"/>
                    </a:lnTo>
                    <a:lnTo>
                      <a:pt x="0" y="48673"/>
                    </a:lnTo>
                    <a:lnTo>
                      <a:pt x="33338" y="98108"/>
                    </a:lnTo>
                    <a:lnTo>
                      <a:pt x="24765" y="141827"/>
                    </a:lnTo>
                    <a:lnTo>
                      <a:pt x="34480" y="159353"/>
                    </a:lnTo>
                    <a:lnTo>
                      <a:pt x="42005" y="201739"/>
                    </a:lnTo>
                    <a:lnTo>
                      <a:pt x="24860" y="223361"/>
                    </a:lnTo>
                    <a:lnTo>
                      <a:pt x="21527" y="239173"/>
                    </a:lnTo>
                    <a:lnTo>
                      <a:pt x="13430" y="259461"/>
                    </a:lnTo>
                    <a:lnTo>
                      <a:pt x="17812" y="292894"/>
                    </a:lnTo>
                    <a:lnTo>
                      <a:pt x="27813" y="288322"/>
                    </a:lnTo>
                    <a:lnTo>
                      <a:pt x="47910" y="307467"/>
                    </a:lnTo>
                    <a:lnTo>
                      <a:pt x="58960" y="329279"/>
                    </a:lnTo>
                    <a:lnTo>
                      <a:pt x="59055" y="329660"/>
                    </a:lnTo>
                    <a:lnTo>
                      <a:pt x="59531" y="331946"/>
                    </a:lnTo>
                    <a:lnTo>
                      <a:pt x="78962" y="341471"/>
                    </a:lnTo>
                    <a:lnTo>
                      <a:pt x="78962" y="355187"/>
                    </a:lnTo>
                    <a:lnTo>
                      <a:pt x="97155" y="352425"/>
                    </a:lnTo>
                    <a:lnTo>
                      <a:pt x="105251" y="333470"/>
                    </a:lnTo>
                    <a:lnTo>
                      <a:pt x="87916" y="319564"/>
                    </a:lnTo>
                    <a:lnTo>
                      <a:pt x="81153" y="325088"/>
                    </a:lnTo>
                    <a:lnTo>
                      <a:pt x="65627" y="312134"/>
                    </a:lnTo>
                    <a:lnTo>
                      <a:pt x="61246" y="282607"/>
                    </a:lnTo>
                    <a:lnTo>
                      <a:pt x="53245" y="262318"/>
                    </a:lnTo>
                    <a:lnTo>
                      <a:pt x="39910" y="263557"/>
                    </a:lnTo>
                    <a:lnTo>
                      <a:pt x="47149" y="214598"/>
                    </a:lnTo>
                    <a:lnTo>
                      <a:pt x="56864" y="193929"/>
                    </a:lnTo>
                    <a:lnTo>
                      <a:pt x="55436" y="167354"/>
                    </a:lnTo>
                    <a:lnTo>
                      <a:pt x="62389" y="162211"/>
                    </a:lnTo>
                    <a:lnTo>
                      <a:pt x="66104" y="168116"/>
                    </a:lnTo>
                    <a:lnTo>
                      <a:pt x="75342" y="182880"/>
                    </a:lnTo>
                    <a:lnTo>
                      <a:pt x="101441" y="184880"/>
                    </a:lnTo>
                    <a:lnTo>
                      <a:pt x="106489" y="193929"/>
                    </a:lnTo>
                    <a:lnTo>
                      <a:pt x="120777" y="208693"/>
                    </a:lnTo>
                    <a:lnTo>
                      <a:pt x="120777" y="183261"/>
                    </a:lnTo>
                    <a:lnTo>
                      <a:pt x="109728" y="16268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42" name="Google Shape;442;p19"/>
              <p:cNvSpPr/>
              <p:nvPr/>
            </p:nvSpPr>
            <p:spPr>
              <a:xfrm>
                <a:off x="10094022" y="4263072"/>
                <a:ext cx="156400" cy="349091"/>
              </a:xfrm>
              <a:custGeom>
                <a:rect b="b" l="l" r="r" t="t"/>
                <a:pathLst>
                  <a:path extrusionOk="0" h="349091" w="156400">
                    <a:moveTo>
                      <a:pt x="153067" y="226600"/>
                    </a:moveTo>
                    <a:lnTo>
                      <a:pt x="143923" y="201644"/>
                    </a:lnTo>
                    <a:lnTo>
                      <a:pt x="145161" y="194024"/>
                    </a:lnTo>
                    <a:lnTo>
                      <a:pt x="131731" y="172593"/>
                    </a:lnTo>
                    <a:lnTo>
                      <a:pt x="120587" y="169069"/>
                    </a:lnTo>
                    <a:lnTo>
                      <a:pt x="93726" y="138779"/>
                    </a:lnTo>
                    <a:lnTo>
                      <a:pt x="90488" y="125730"/>
                    </a:lnTo>
                    <a:lnTo>
                      <a:pt x="73152" y="107061"/>
                    </a:lnTo>
                    <a:lnTo>
                      <a:pt x="76391" y="90392"/>
                    </a:lnTo>
                    <a:lnTo>
                      <a:pt x="98489" y="63913"/>
                    </a:lnTo>
                    <a:lnTo>
                      <a:pt x="95155" y="55721"/>
                    </a:lnTo>
                    <a:lnTo>
                      <a:pt x="110776" y="55721"/>
                    </a:lnTo>
                    <a:lnTo>
                      <a:pt x="111824" y="47816"/>
                    </a:lnTo>
                    <a:lnTo>
                      <a:pt x="119063" y="44387"/>
                    </a:lnTo>
                    <a:lnTo>
                      <a:pt x="91726" y="33814"/>
                    </a:lnTo>
                    <a:lnTo>
                      <a:pt x="96012" y="15050"/>
                    </a:lnTo>
                    <a:lnTo>
                      <a:pt x="79343" y="15050"/>
                    </a:lnTo>
                    <a:lnTo>
                      <a:pt x="64580" y="0"/>
                    </a:lnTo>
                    <a:lnTo>
                      <a:pt x="51721" y="15621"/>
                    </a:lnTo>
                    <a:lnTo>
                      <a:pt x="37719" y="23432"/>
                    </a:lnTo>
                    <a:lnTo>
                      <a:pt x="27908" y="15526"/>
                    </a:lnTo>
                    <a:lnTo>
                      <a:pt x="21527" y="23432"/>
                    </a:lnTo>
                    <a:lnTo>
                      <a:pt x="8477" y="14478"/>
                    </a:lnTo>
                    <a:lnTo>
                      <a:pt x="0" y="27146"/>
                    </a:lnTo>
                    <a:lnTo>
                      <a:pt x="10763" y="42005"/>
                    </a:lnTo>
                    <a:lnTo>
                      <a:pt x="19145" y="42005"/>
                    </a:lnTo>
                    <a:lnTo>
                      <a:pt x="11430" y="59436"/>
                    </a:lnTo>
                    <a:lnTo>
                      <a:pt x="32195" y="67437"/>
                    </a:lnTo>
                    <a:lnTo>
                      <a:pt x="42101" y="58579"/>
                    </a:lnTo>
                    <a:lnTo>
                      <a:pt x="55626" y="81725"/>
                    </a:lnTo>
                    <a:lnTo>
                      <a:pt x="49435" y="91059"/>
                    </a:lnTo>
                    <a:lnTo>
                      <a:pt x="37815" y="90583"/>
                    </a:lnTo>
                    <a:lnTo>
                      <a:pt x="31909" y="103346"/>
                    </a:lnTo>
                    <a:lnTo>
                      <a:pt x="62103" y="118015"/>
                    </a:lnTo>
                    <a:lnTo>
                      <a:pt x="91916" y="168497"/>
                    </a:lnTo>
                    <a:lnTo>
                      <a:pt x="110300" y="181547"/>
                    </a:lnTo>
                    <a:lnTo>
                      <a:pt x="106204" y="190691"/>
                    </a:lnTo>
                    <a:lnTo>
                      <a:pt x="117920" y="199549"/>
                    </a:lnTo>
                    <a:lnTo>
                      <a:pt x="117443" y="213551"/>
                    </a:lnTo>
                    <a:lnTo>
                      <a:pt x="113538" y="242221"/>
                    </a:lnTo>
                    <a:lnTo>
                      <a:pt x="115538" y="265652"/>
                    </a:lnTo>
                    <a:lnTo>
                      <a:pt x="82772" y="281654"/>
                    </a:lnTo>
                    <a:lnTo>
                      <a:pt x="82772" y="296990"/>
                    </a:lnTo>
                    <a:lnTo>
                      <a:pt x="71057" y="296990"/>
                    </a:lnTo>
                    <a:lnTo>
                      <a:pt x="49625" y="313658"/>
                    </a:lnTo>
                    <a:lnTo>
                      <a:pt x="57150" y="319278"/>
                    </a:lnTo>
                    <a:lnTo>
                      <a:pt x="58674" y="349091"/>
                    </a:lnTo>
                    <a:lnTo>
                      <a:pt x="95821" y="331565"/>
                    </a:lnTo>
                    <a:lnTo>
                      <a:pt x="102584" y="308134"/>
                    </a:lnTo>
                    <a:lnTo>
                      <a:pt x="124492" y="302514"/>
                    </a:lnTo>
                    <a:lnTo>
                      <a:pt x="146590" y="280226"/>
                    </a:lnTo>
                    <a:lnTo>
                      <a:pt x="151638" y="278225"/>
                    </a:lnTo>
                    <a:lnTo>
                      <a:pt x="156401" y="250031"/>
                    </a:lnTo>
                    <a:lnTo>
                      <a:pt x="153067" y="22660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43" name="Google Shape;443;p19"/>
              <p:cNvSpPr/>
              <p:nvPr/>
            </p:nvSpPr>
            <p:spPr>
              <a:xfrm>
                <a:off x="10098023" y="4475670"/>
                <a:ext cx="113442" cy="101060"/>
              </a:xfrm>
              <a:custGeom>
                <a:rect b="b" l="l" r="r" t="t"/>
                <a:pathLst>
                  <a:path extrusionOk="0" h="101060" w="113442">
                    <a:moveTo>
                      <a:pt x="78771" y="84392"/>
                    </a:moveTo>
                    <a:lnTo>
                      <a:pt x="78771" y="69056"/>
                    </a:lnTo>
                    <a:lnTo>
                      <a:pt x="111537" y="53054"/>
                    </a:lnTo>
                    <a:lnTo>
                      <a:pt x="109538" y="29623"/>
                    </a:lnTo>
                    <a:lnTo>
                      <a:pt x="113442" y="953"/>
                    </a:lnTo>
                    <a:lnTo>
                      <a:pt x="98012" y="7049"/>
                    </a:lnTo>
                    <a:lnTo>
                      <a:pt x="91630" y="0"/>
                    </a:lnTo>
                    <a:lnTo>
                      <a:pt x="81057" y="5810"/>
                    </a:lnTo>
                    <a:lnTo>
                      <a:pt x="80200" y="23336"/>
                    </a:lnTo>
                    <a:lnTo>
                      <a:pt x="53530" y="10287"/>
                    </a:lnTo>
                    <a:lnTo>
                      <a:pt x="13430" y="10287"/>
                    </a:lnTo>
                    <a:lnTo>
                      <a:pt x="0" y="23241"/>
                    </a:lnTo>
                    <a:lnTo>
                      <a:pt x="11049" y="43815"/>
                    </a:lnTo>
                    <a:lnTo>
                      <a:pt x="11049" y="69247"/>
                    </a:lnTo>
                    <a:lnTo>
                      <a:pt x="19812" y="78200"/>
                    </a:lnTo>
                    <a:lnTo>
                      <a:pt x="33528" y="73247"/>
                    </a:lnTo>
                    <a:lnTo>
                      <a:pt x="33432" y="91821"/>
                    </a:lnTo>
                    <a:lnTo>
                      <a:pt x="45625" y="101060"/>
                    </a:lnTo>
                    <a:lnTo>
                      <a:pt x="67056" y="84392"/>
                    </a:lnTo>
                    <a:lnTo>
                      <a:pt x="78771" y="8439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44" name="Google Shape;444;p19"/>
              <p:cNvSpPr/>
              <p:nvPr/>
            </p:nvSpPr>
            <p:spPr>
              <a:xfrm>
                <a:off x="10045350" y="4286504"/>
                <a:ext cx="166592" cy="212502"/>
              </a:xfrm>
              <a:custGeom>
                <a:rect b="b" l="l" r="r" t="t"/>
                <a:pathLst>
                  <a:path extrusionOk="0" h="212502" w="166592">
                    <a:moveTo>
                      <a:pt x="4858" y="72200"/>
                    </a:moveTo>
                    <a:lnTo>
                      <a:pt x="29718" y="72771"/>
                    </a:lnTo>
                    <a:lnTo>
                      <a:pt x="29718" y="88773"/>
                    </a:lnTo>
                    <a:lnTo>
                      <a:pt x="15240" y="118777"/>
                    </a:lnTo>
                    <a:lnTo>
                      <a:pt x="27051" y="125825"/>
                    </a:lnTo>
                    <a:lnTo>
                      <a:pt x="48292" y="106871"/>
                    </a:lnTo>
                    <a:lnTo>
                      <a:pt x="59627" y="117538"/>
                    </a:lnTo>
                    <a:lnTo>
                      <a:pt x="73438" y="104013"/>
                    </a:lnTo>
                    <a:lnTo>
                      <a:pt x="87535" y="106871"/>
                    </a:lnTo>
                    <a:lnTo>
                      <a:pt x="100679" y="128683"/>
                    </a:lnTo>
                    <a:lnTo>
                      <a:pt x="99060" y="147066"/>
                    </a:lnTo>
                    <a:lnTo>
                      <a:pt x="116681" y="166783"/>
                    </a:lnTo>
                    <a:lnTo>
                      <a:pt x="116491" y="190976"/>
                    </a:lnTo>
                    <a:lnTo>
                      <a:pt x="106204" y="199454"/>
                    </a:lnTo>
                    <a:lnTo>
                      <a:pt x="132874" y="212503"/>
                    </a:lnTo>
                    <a:lnTo>
                      <a:pt x="133731" y="194977"/>
                    </a:lnTo>
                    <a:lnTo>
                      <a:pt x="144304" y="189167"/>
                    </a:lnTo>
                    <a:lnTo>
                      <a:pt x="150686" y="196215"/>
                    </a:lnTo>
                    <a:lnTo>
                      <a:pt x="166116" y="190119"/>
                    </a:lnTo>
                    <a:lnTo>
                      <a:pt x="166592" y="176117"/>
                    </a:lnTo>
                    <a:lnTo>
                      <a:pt x="154877" y="167259"/>
                    </a:lnTo>
                    <a:lnTo>
                      <a:pt x="158972" y="158115"/>
                    </a:lnTo>
                    <a:lnTo>
                      <a:pt x="140589" y="145066"/>
                    </a:lnTo>
                    <a:lnTo>
                      <a:pt x="110776" y="94583"/>
                    </a:lnTo>
                    <a:lnTo>
                      <a:pt x="80582" y="79915"/>
                    </a:lnTo>
                    <a:lnTo>
                      <a:pt x="86487" y="67151"/>
                    </a:lnTo>
                    <a:lnTo>
                      <a:pt x="98107" y="67628"/>
                    </a:lnTo>
                    <a:lnTo>
                      <a:pt x="104299" y="58293"/>
                    </a:lnTo>
                    <a:lnTo>
                      <a:pt x="90774" y="35147"/>
                    </a:lnTo>
                    <a:lnTo>
                      <a:pt x="80867" y="44005"/>
                    </a:lnTo>
                    <a:lnTo>
                      <a:pt x="60103" y="36004"/>
                    </a:lnTo>
                    <a:lnTo>
                      <a:pt x="67818" y="18574"/>
                    </a:lnTo>
                    <a:lnTo>
                      <a:pt x="59436" y="18574"/>
                    </a:lnTo>
                    <a:lnTo>
                      <a:pt x="48673" y="3715"/>
                    </a:lnTo>
                    <a:lnTo>
                      <a:pt x="39243" y="0"/>
                    </a:lnTo>
                    <a:lnTo>
                      <a:pt x="35338" y="7715"/>
                    </a:lnTo>
                    <a:lnTo>
                      <a:pt x="42006" y="21336"/>
                    </a:lnTo>
                    <a:lnTo>
                      <a:pt x="40100" y="37719"/>
                    </a:lnTo>
                    <a:lnTo>
                      <a:pt x="26861" y="37719"/>
                    </a:lnTo>
                    <a:lnTo>
                      <a:pt x="24479" y="28194"/>
                    </a:lnTo>
                    <a:lnTo>
                      <a:pt x="0" y="51721"/>
                    </a:lnTo>
                    <a:lnTo>
                      <a:pt x="0" y="51721"/>
                    </a:lnTo>
                    <a:lnTo>
                      <a:pt x="12954" y="54388"/>
                    </a:lnTo>
                    <a:lnTo>
                      <a:pt x="4858" y="7220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45" name="Google Shape;445;p19"/>
              <p:cNvSpPr/>
              <p:nvPr/>
            </p:nvSpPr>
            <p:spPr>
              <a:xfrm>
                <a:off x="9871899" y="4139819"/>
                <a:ext cx="197929" cy="419766"/>
              </a:xfrm>
              <a:custGeom>
                <a:rect b="b" l="l" r="r" t="t"/>
                <a:pathLst>
                  <a:path extrusionOk="0" h="419766" w="197929">
                    <a:moveTo>
                      <a:pt x="197930" y="174879"/>
                    </a:moveTo>
                    <a:lnTo>
                      <a:pt x="193739" y="158210"/>
                    </a:lnTo>
                    <a:lnTo>
                      <a:pt x="176785" y="172498"/>
                    </a:lnTo>
                    <a:lnTo>
                      <a:pt x="170498" y="159067"/>
                    </a:lnTo>
                    <a:lnTo>
                      <a:pt x="154496" y="154400"/>
                    </a:lnTo>
                    <a:lnTo>
                      <a:pt x="157735" y="140779"/>
                    </a:lnTo>
                    <a:lnTo>
                      <a:pt x="164592" y="136684"/>
                    </a:lnTo>
                    <a:lnTo>
                      <a:pt x="149733" y="128397"/>
                    </a:lnTo>
                    <a:lnTo>
                      <a:pt x="145828" y="116681"/>
                    </a:lnTo>
                    <a:lnTo>
                      <a:pt x="147638" y="106585"/>
                    </a:lnTo>
                    <a:lnTo>
                      <a:pt x="133065" y="106013"/>
                    </a:lnTo>
                    <a:lnTo>
                      <a:pt x="122301" y="115252"/>
                    </a:lnTo>
                    <a:lnTo>
                      <a:pt x="119920" y="94488"/>
                    </a:lnTo>
                    <a:lnTo>
                      <a:pt x="126492" y="88487"/>
                    </a:lnTo>
                    <a:lnTo>
                      <a:pt x="127635" y="77533"/>
                    </a:lnTo>
                    <a:lnTo>
                      <a:pt x="143161" y="62770"/>
                    </a:lnTo>
                    <a:lnTo>
                      <a:pt x="147638" y="44958"/>
                    </a:lnTo>
                    <a:lnTo>
                      <a:pt x="145542" y="24479"/>
                    </a:lnTo>
                    <a:lnTo>
                      <a:pt x="134494" y="18478"/>
                    </a:lnTo>
                    <a:lnTo>
                      <a:pt x="131255" y="6477"/>
                    </a:lnTo>
                    <a:lnTo>
                      <a:pt x="119920" y="0"/>
                    </a:lnTo>
                    <a:lnTo>
                      <a:pt x="114110" y="9620"/>
                    </a:lnTo>
                    <a:lnTo>
                      <a:pt x="103442" y="28289"/>
                    </a:lnTo>
                    <a:lnTo>
                      <a:pt x="68675" y="44958"/>
                    </a:lnTo>
                    <a:lnTo>
                      <a:pt x="68390" y="68294"/>
                    </a:lnTo>
                    <a:lnTo>
                      <a:pt x="54674" y="77152"/>
                    </a:lnTo>
                    <a:lnTo>
                      <a:pt x="60198" y="83725"/>
                    </a:lnTo>
                    <a:lnTo>
                      <a:pt x="49816" y="115157"/>
                    </a:lnTo>
                    <a:lnTo>
                      <a:pt x="32766" y="105823"/>
                    </a:lnTo>
                    <a:lnTo>
                      <a:pt x="27147" y="154400"/>
                    </a:lnTo>
                    <a:lnTo>
                      <a:pt x="14002" y="154400"/>
                    </a:lnTo>
                    <a:lnTo>
                      <a:pt x="14193" y="174784"/>
                    </a:lnTo>
                    <a:lnTo>
                      <a:pt x="191" y="174784"/>
                    </a:lnTo>
                    <a:lnTo>
                      <a:pt x="0" y="175165"/>
                    </a:lnTo>
                    <a:lnTo>
                      <a:pt x="0" y="175165"/>
                    </a:lnTo>
                    <a:lnTo>
                      <a:pt x="23908" y="202120"/>
                    </a:lnTo>
                    <a:lnTo>
                      <a:pt x="37243" y="206121"/>
                    </a:lnTo>
                    <a:lnTo>
                      <a:pt x="44482" y="218789"/>
                    </a:lnTo>
                    <a:lnTo>
                      <a:pt x="43435" y="231553"/>
                    </a:lnTo>
                    <a:lnTo>
                      <a:pt x="56102" y="262509"/>
                    </a:lnTo>
                    <a:lnTo>
                      <a:pt x="48483" y="286702"/>
                    </a:lnTo>
                    <a:lnTo>
                      <a:pt x="48102" y="300228"/>
                    </a:lnTo>
                    <a:lnTo>
                      <a:pt x="78867" y="300609"/>
                    </a:lnTo>
                    <a:lnTo>
                      <a:pt x="103156" y="282321"/>
                    </a:lnTo>
                    <a:lnTo>
                      <a:pt x="105252" y="264890"/>
                    </a:lnTo>
                    <a:lnTo>
                      <a:pt x="123730" y="285940"/>
                    </a:lnTo>
                    <a:lnTo>
                      <a:pt x="120111" y="297847"/>
                    </a:lnTo>
                    <a:lnTo>
                      <a:pt x="128588" y="358235"/>
                    </a:lnTo>
                    <a:lnTo>
                      <a:pt x="135827" y="353759"/>
                    </a:lnTo>
                    <a:lnTo>
                      <a:pt x="137636" y="397478"/>
                    </a:lnTo>
                    <a:lnTo>
                      <a:pt x="144875" y="401860"/>
                    </a:lnTo>
                    <a:lnTo>
                      <a:pt x="141256" y="419767"/>
                    </a:lnTo>
                    <a:lnTo>
                      <a:pt x="158401" y="398145"/>
                    </a:lnTo>
                    <a:lnTo>
                      <a:pt x="150876" y="355759"/>
                    </a:lnTo>
                    <a:lnTo>
                      <a:pt x="141161" y="338233"/>
                    </a:lnTo>
                    <a:lnTo>
                      <a:pt x="149733" y="294513"/>
                    </a:lnTo>
                    <a:lnTo>
                      <a:pt x="116396" y="245078"/>
                    </a:lnTo>
                    <a:lnTo>
                      <a:pt x="128016" y="245078"/>
                    </a:lnTo>
                    <a:lnTo>
                      <a:pt x="128016" y="210312"/>
                    </a:lnTo>
                    <a:lnTo>
                      <a:pt x="137351" y="218218"/>
                    </a:lnTo>
                    <a:lnTo>
                      <a:pt x="153829" y="218218"/>
                    </a:lnTo>
                    <a:lnTo>
                      <a:pt x="164116" y="196405"/>
                    </a:lnTo>
                    <a:lnTo>
                      <a:pt x="173450" y="198406"/>
                    </a:lnTo>
                    <a:lnTo>
                      <a:pt x="173450" y="198406"/>
                    </a:lnTo>
                    <a:lnTo>
                      <a:pt x="197930" y="17487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46" name="Google Shape;446;p19"/>
              <p:cNvSpPr/>
              <p:nvPr/>
            </p:nvSpPr>
            <p:spPr>
              <a:xfrm>
                <a:off x="9196196" y="3924744"/>
                <a:ext cx="339661" cy="330422"/>
              </a:xfrm>
              <a:custGeom>
                <a:rect b="b" l="l" r="r" t="t"/>
                <a:pathLst>
                  <a:path extrusionOk="0" h="330422" w="339661">
                    <a:moveTo>
                      <a:pt x="314134" y="0"/>
                    </a:moveTo>
                    <a:lnTo>
                      <a:pt x="297466" y="0"/>
                    </a:lnTo>
                    <a:lnTo>
                      <a:pt x="283083" y="7144"/>
                    </a:lnTo>
                    <a:lnTo>
                      <a:pt x="246793" y="6191"/>
                    </a:lnTo>
                    <a:lnTo>
                      <a:pt x="226504" y="22479"/>
                    </a:lnTo>
                    <a:lnTo>
                      <a:pt x="233648" y="40386"/>
                    </a:lnTo>
                    <a:lnTo>
                      <a:pt x="219360" y="56579"/>
                    </a:lnTo>
                    <a:lnTo>
                      <a:pt x="219360" y="72866"/>
                    </a:lnTo>
                    <a:lnTo>
                      <a:pt x="196215" y="65722"/>
                    </a:lnTo>
                    <a:lnTo>
                      <a:pt x="192595" y="81534"/>
                    </a:lnTo>
                    <a:lnTo>
                      <a:pt x="203263" y="88868"/>
                    </a:lnTo>
                    <a:lnTo>
                      <a:pt x="197358" y="99060"/>
                    </a:lnTo>
                    <a:lnTo>
                      <a:pt x="182975" y="99060"/>
                    </a:lnTo>
                    <a:lnTo>
                      <a:pt x="181832" y="126016"/>
                    </a:lnTo>
                    <a:lnTo>
                      <a:pt x="174117" y="135922"/>
                    </a:lnTo>
                    <a:lnTo>
                      <a:pt x="154876" y="130778"/>
                    </a:lnTo>
                    <a:lnTo>
                      <a:pt x="146780" y="142875"/>
                    </a:lnTo>
                    <a:lnTo>
                      <a:pt x="122301" y="147638"/>
                    </a:lnTo>
                    <a:lnTo>
                      <a:pt x="114490" y="176593"/>
                    </a:lnTo>
                    <a:lnTo>
                      <a:pt x="80676" y="187071"/>
                    </a:lnTo>
                    <a:lnTo>
                      <a:pt x="74580" y="194024"/>
                    </a:lnTo>
                    <a:lnTo>
                      <a:pt x="55626" y="187071"/>
                    </a:lnTo>
                    <a:lnTo>
                      <a:pt x="36004" y="192214"/>
                    </a:lnTo>
                    <a:lnTo>
                      <a:pt x="0" y="177165"/>
                    </a:lnTo>
                    <a:lnTo>
                      <a:pt x="15335" y="206216"/>
                    </a:lnTo>
                    <a:lnTo>
                      <a:pt x="40195" y="222218"/>
                    </a:lnTo>
                    <a:lnTo>
                      <a:pt x="40195" y="246507"/>
                    </a:lnTo>
                    <a:lnTo>
                      <a:pt x="52101" y="246507"/>
                    </a:lnTo>
                    <a:lnTo>
                      <a:pt x="49720" y="263366"/>
                    </a:lnTo>
                    <a:lnTo>
                      <a:pt x="31242" y="263366"/>
                    </a:lnTo>
                    <a:lnTo>
                      <a:pt x="19335" y="273367"/>
                    </a:lnTo>
                    <a:lnTo>
                      <a:pt x="15335" y="290417"/>
                    </a:lnTo>
                    <a:lnTo>
                      <a:pt x="56292" y="290798"/>
                    </a:lnTo>
                    <a:lnTo>
                      <a:pt x="69628" y="284226"/>
                    </a:lnTo>
                    <a:lnTo>
                      <a:pt x="81534" y="291275"/>
                    </a:lnTo>
                    <a:lnTo>
                      <a:pt x="107251" y="285083"/>
                    </a:lnTo>
                    <a:lnTo>
                      <a:pt x="118490" y="280130"/>
                    </a:lnTo>
                    <a:lnTo>
                      <a:pt x="122872" y="293656"/>
                    </a:lnTo>
                    <a:lnTo>
                      <a:pt x="131350" y="294132"/>
                    </a:lnTo>
                    <a:lnTo>
                      <a:pt x="142684" y="322993"/>
                    </a:lnTo>
                    <a:lnTo>
                      <a:pt x="158305" y="325946"/>
                    </a:lnTo>
                    <a:lnTo>
                      <a:pt x="162591" y="330422"/>
                    </a:lnTo>
                    <a:lnTo>
                      <a:pt x="171640" y="314039"/>
                    </a:lnTo>
                    <a:lnTo>
                      <a:pt x="224599" y="315277"/>
                    </a:lnTo>
                    <a:lnTo>
                      <a:pt x="215360" y="285464"/>
                    </a:lnTo>
                    <a:lnTo>
                      <a:pt x="201453" y="285464"/>
                    </a:lnTo>
                    <a:lnTo>
                      <a:pt x="202311" y="257937"/>
                    </a:lnTo>
                    <a:lnTo>
                      <a:pt x="183070" y="257651"/>
                    </a:lnTo>
                    <a:lnTo>
                      <a:pt x="184785" y="246221"/>
                    </a:lnTo>
                    <a:lnTo>
                      <a:pt x="203930" y="223456"/>
                    </a:lnTo>
                    <a:lnTo>
                      <a:pt x="212026" y="236125"/>
                    </a:lnTo>
                    <a:lnTo>
                      <a:pt x="236220" y="226695"/>
                    </a:lnTo>
                    <a:lnTo>
                      <a:pt x="245554" y="206788"/>
                    </a:lnTo>
                    <a:lnTo>
                      <a:pt x="264033" y="203644"/>
                    </a:lnTo>
                    <a:lnTo>
                      <a:pt x="278511" y="165068"/>
                    </a:lnTo>
                    <a:lnTo>
                      <a:pt x="297370" y="147638"/>
                    </a:lnTo>
                    <a:lnTo>
                      <a:pt x="293465" y="132683"/>
                    </a:lnTo>
                    <a:lnTo>
                      <a:pt x="307467" y="126016"/>
                    </a:lnTo>
                    <a:lnTo>
                      <a:pt x="314134" y="112490"/>
                    </a:lnTo>
                    <a:lnTo>
                      <a:pt x="303180" y="102298"/>
                    </a:lnTo>
                    <a:lnTo>
                      <a:pt x="288988" y="102298"/>
                    </a:lnTo>
                    <a:lnTo>
                      <a:pt x="272796" y="86011"/>
                    </a:lnTo>
                    <a:lnTo>
                      <a:pt x="270510" y="48863"/>
                    </a:lnTo>
                    <a:lnTo>
                      <a:pt x="283654" y="35814"/>
                    </a:lnTo>
                    <a:lnTo>
                      <a:pt x="307467" y="35814"/>
                    </a:lnTo>
                    <a:lnTo>
                      <a:pt x="319944" y="25241"/>
                    </a:lnTo>
                    <a:lnTo>
                      <a:pt x="339661" y="22479"/>
                    </a:lnTo>
                    <a:lnTo>
                      <a:pt x="324516" y="7144"/>
                    </a:lnTo>
                    <a:lnTo>
                      <a:pt x="314134"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47" name="Google Shape;447;p19"/>
              <p:cNvSpPr/>
              <p:nvPr/>
            </p:nvSpPr>
            <p:spPr>
              <a:xfrm>
                <a:off x="9187528" y="3874738"/>
                <a:ext cx="309467" cy="244030"/>
              </a:xfrm>
              <a:custGeom>
                <a:rect b="b" l="l" r="r" t="t"/>
                <a:pathLst>
                  <a:path extrusionOk="0" h="244030" w="309467">
                    <a:moveTo>
                      <a:pt x="302133" y="29908"/>
                    </a:moveTo>
                    <a:lnTo>
                      <a:pt x="275082" y="28670"/>
                    </a:lnTo>
                    <a:lnTo>
                      <a:pt x="266129" y="37338"/>
                    </a:lnTo>
                    <a:lnTo>
                      <a:pt x="239935" y="44958"/>
                    </a:lnTo>
                    <a:lnTo>
                      <a:pt x="239935" y="20860"/>
                    </a:lnTo>
                    <a:lnTo>
                      <a:pt x="234029" y="17050"/>
                    </a:lnTo>
                    <a:lnTo>
                      <a:pt x="234505" y="3524"/>
                    </a:lnTo>
                    <a:lnTo>
                      <a:pt x="222885" y="0"/>
                    </a:lnTo>
                    <a:lnTo>
                      <a:pt x="207073" y="13144"/>
                    </a:lnTo>
                    <a:lnTo>
                      <a:pt x="207073" y="28670"/>
                    </a:lnTo>
                    <a:lnTo>
                      <a:pt x="189357" y="40100"/>
                    </a:lnTo>
                    <a:lnTo>
                      <a:pt x="183642" y="31718"/>
                    </a:lnTo>
                    <a:lnTo>
                      <a:pt x="163544" y="44958"/>
                    </a:lnTo>
                    <a:lnTo>
                      <a:pt x="157353" y="33718"/>
                    </a:lnTo>
                    <a:lnTo>
                      <a:pt x="114967" y="28670"/>
                    </a:lnTo>
                    <a:lnTo>
                      <a:pt x="111919" y="37338"/>
                    </a:lnTo>
                    <a:lnTo>
                      <a:pt x="94679" y="37338"/>
                    </a:lnTo>
                    <a:lnTo>
                      <a:pt x="85916" y="65246"/>
                    </a:lnTo>
                    <a:lnTo>
                      <a:pt x="60198" y="72485"/>
                    </a:lnTo>
                    <a:lnTo>
                      <a:pt x="58198" y="85915"/>
                    </a:lnTo>
                    <a:lnTo>
                      <a:pt x="40481" y="96298"/>
                    </a:lnTo>
                    <a:lnTo>
                      <a:pt x="34385" y="79438"/>
                    </a:lnTo>
                    <a:lnTo>
                      <a:pt x="13716" y="78010"/>
                    </a:lnTo>
                    <a:lnTo>
                      <a:pt x="8668" y="109823"/>
                    </a:lnTo>
                    <a:lnTo>
                      <a:pt x="0" y="118777"/>
                    </a:lnTo>
                    <a:lnTo>
                      <a:pt x="0" y="130302"/>
                    </a:lnTo>
                    <a:lnTo>
                      <a:pt x="8668" y="136207"/>
                    </a:lnTo>
                    <a:lnTo>
                      <a:pt x="0" y="146209"/>
                    </a:lnTo>
                    <a:lnTo>
                      <a:pt x="8668" y="187166"/>
                    </a:lnTo>
                    <a:lnTo>
                      <a:pt x="25051" y="189547"/>
                    </a:lnTo>
                    <a:lnTo>
                      <a:pt x="27432" y="203835"/>
                    </a:lnTo>
                    <a:lnTo>
                      <a:pt x="8668" y="227171"/>
                    </a:lnTo>
                    <a:lnTo>
                      <a:pt x="44672" y="242221"/>
                    </a:lnTo>
                    <a:lnTo>
                      <a:pt x="64294" y="237077"/>
                    </a:lnTo>
                    <a:lnTo>
                      <a:pt x="83248" y="244030"/>
                    </a:lnTo>
                    <a:lnTo>
                      <a:pt x="89345" y="237077"/>
                    </a:lnTo>
                    <a:lnTo>
                      <a:pt x="123158" y="226600"/>
                    </a:lnTo>
                    <a:lnTo>
                      <a:pt x="130969" y="197644"/>
                    </a:lnTo>
                    <a:lnTo>
                      <a:pt x="155448" y="192881"/>
                    </a:lnTo>
                    <a:lnTo>
                      <a:pt x="163544" y="180784"/>
                    </a:lnTo>
                    <a:lnTo>
                      <a:pt x="182785" y="185928"/>
                    </a:lnTo>
                    <a:lnTo>
                      <a:pt x="190500" y="176022"/>
                    </a:lnTo>
                    <a:lnTo>
                      <a:pt x="191643" y="149066"/>
                    </a:lnTo>
                    <a:lnTo>
                      <a:pt x="206026" y="149066"/>
                    </a:lnTo>
                    <a:lnTo>
                      <a:pt x="211931" y="138875"/>
                    </a:lnTo>
                    <a:lnTo>
                      <a:pt x="201263" y="131540"/>
                    </a:lnTo>
                    <a:lnTo>
                      <a:pt x="204883" y="115729"/>
                    </a:lnTo>
                    <a:lnTo>
                      <a:pt x="228029" y="122872"/>
                    </a:lnTo>
                    <a:lnTo>
                      <a:pt x="228029" y="106585"/>
                    </a:lnTo>
                    <a:lnTo>
                      <a:pt x="242316" y="90392"/>
                    </a:lnTo>
                    <a:lnTo>
                      <a:pt x="235172" y="72485"/>
                    </a:lnTo>
                    <a:lnTo>
                      <a:pt x="255461" y="56197"/>
                    </a:lnTo>
                    <a:lnTo>
                      <a:pt x="291751" y="57150"/>
                    </a:lnTo>
                    <a:lnTo>
                      <a:pt x="306134" y="50006"/>
                    </a:lnTo>
                    <a:lnTo>
                      <a:pt x="309467" y="37338"/>
                    </a:lnTo>
                    <a:lnTo>
                      <a:pt x="302133" y="2990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48" name="Google Shape;448;p19"/>
              <p:cNvSpPr/>
              <p:nvPr/>
            </p:nvSpPr>
            <p:spPr>
              <a:xfrm>
                <a:off x="8829007" y="3842258"/>
                <a:ext cx="419290" cy="372903"/>
              </a:xfrm>
              <a:custGeom>
                <a:rect b="b" l="l" r="r" t="t"/>
                <a:pathLst>
                  <a:path extrusionOk="0" h="372903" w="419290">
                    <a:moveTo>
                      <a:pt x="354521" y="80200"/>
                    </a:moveTo>
                    <a:lnTo>
                      <a:pt x="328231" y="56197"/>
                    </a:lnTo>
                    <a:lnTo>
                      <a:pt x="309181" y="62770"/>
                    </a:lnTo>
                    <a:lnTo>
                      <a:pt x="287941" y="50578"/>
                    </a:lnTo>
                    <a:lnTo>
                      <a:pt x="286226" y="39910"/>
                    </a:lnTo>
                    <a:lnTo>
                      <a:pt x="245840" y="43434"/>
                    </a:lnTo>
                    <a:lnTo>
                      <a:pt x="232315" y="62389"/>
                    </a:lnTo>
                    <a:lnTo>
                      <a:pt x="216122" y="62198"/>
                    </a:lnTo>
                    <a:lnTo>
                      <a:pt x="216979" y="82677"/>
                    </a:lnTo>
                    <a:lnTo>
                      <a:pt x="195739" y="76581"/>
                    </a:lnTo>
                    <a:lnTo>
                      <a:pt x="166973" y="83725"/>
                    </a:lnTo>
                    <a:lnTo>
                      <a:pt x="111823" y="58007"/>
                    </a:lnTo>
                    <a:lnTo>
                      <a:pt x="108966" y="38671"/>
                    </a:lnTo>
                    <a:lnTo>
                      <a:pt x="90868" y="30671"/>
                    </a:lnTo>
                    <a:lnTo>
                      <a:pt x="90392" y="9144"/>
                    </a:lnTo>
                    <a:lnTo>
                      <a:pt x="82867" y="0"/>
                    </a:lnTo>
                    <a:lnTo>
                      <a:pt x="57245" y="19431"/>
                    </a:lnTo>
                    <a:lnTo>
                      <a:pt x="44482" y="31813"/>
                    </a:lnTo>
                    <a:lnTo>
                      <a:pt x="22098" y="25241"/>
                    </a:lnTo>
                    <a:lnTo>
                      <a:pt x="15812" y="571"/>
                    </a:lnTo>
                    <a:lnTo>
                      <a:pt x="0" y="13049"/>
                    </a:lnTo>
                    <a:lnTo>
                      <a:pt x="6953" y="41815"/>
                    </a:lnTo>
                    <a:lnTo>
                      <a:pt x="3048" y="50006"/>
                    </a:lnTo>
                    <a:lnTo>
                      <a:pt x="18859" y="61150"/>
                    </a:lnTo>
                    <a:lnTo>
                      <a:pt x="31337" y="101155"/>
                    </a:lnTo>
                    <a:lnTo>
                      <a:pt x="51435" y="104108"/>
                    </a:lnTo>
                    <a:lnTo>
                      <a:pt x="46863" y="113443"/>
                    </a:lnTo>
                    <a:lnTo>
                      <a:pt x="50959" y="123634"/>
                    </a:lnTo>
                    <a:lnTo>
                      <a:pt x="34385" y="136112"/>
                    </a:lnTo>
                    <a:lnTo>
                      <a:pt x="31337" y="156210"/>
                    </a:lnTo>
                    <a:lnTo>
                      <a:pt x="44863" y="163163"/>
                    </a:lnTo>
                    <a:lnTo>
                      <a:pt x="44196" y="181737"/>
                    </a:lnTo>
                    <a:lnTo>
                      <a:pt x="57245" y="181737"/>
                    </a:lnTo>
                    <a:lnTo>
                      <a:pt x="68008" y="192691"/>
                    </a:lnTo>
                    <a:lnTo>
                      <a:pt x="77819" y="192881"/>
                    </a:lnTo>
                    <a:lnTo>
                      <a:pt x="86582" y="209931"/>
                    </a:lnTo>
                    <a:lnTo>
                      <a:pt x="83058" y="226219"/>
                    </a:lnTo>
                    <a:lnTo>
                      <a:pt x="102965" y="254317"/>
                    </a:lnTo>
                    <a:lnTo>
                      <a:pt x="102965" y="254317"/>
                    </a:lnTo>
                    <a:lnTo>
                      <a:pt x="132493" y="250317"/>
                    </a:lnTo>
                    <a:lnTo>
                      <a:pt x="150590" y="277178"/>
                    </a:lnTo>
                    <a:lnTo>
                      <a:pt x="158972" y="301942"/>
                    </a:lnTo>
                    <a:lnTo>
                      <a:pt x="184594" y="313087"/>
                    </a:lnTo>
                    <a:lnTo>
                      <a:pt x="204883" y="329184"/>
                    </a:lnTo>
                    <a:lnTo>
                      <a:pt x="211074" y="335756"/>
                    </a:lnTo>
                    <a:lnTo>
                      <a:pt x="230981" y="340709"/>
                    </a:lnTo>
                    <a:lnTo>
                      <a:pt x="244316" y="333661"/>
                    </a:lnTo>
                    <a:lnTo>
                      <a:pt x="249364" y="334137"/>
                    </a:lnTo>
                    <a:lnTo>
                      <a:pt x="268224" y="323374"/>
                    </a:lnTo>
                    <a:lnTo>
                      <a:pt x="278321" y="325088"/>
                    </a:lnTo>
                    <a:lnTo>
                      <a:pt x="284131" y="336613"/>
                    </a:lnTo>
                    <a:lnTo>
                      <a:pt x="289179" y="358521"/>
                    </a:lnTo>
                    <a:lnTo>
                      <a:pt x="326802" y="367951"/>
                    </a:lnTo>
                    <a:lnTo>
                      <a:pt x="359378" y="367189"/>
                    </a:lnTo>
                    <a:lnTo>
                      <a:pt x="382524" y="372904"/>
                    </a:lnTo>
                    <a:lnTo>
                      <a:pt x="386524" y="355854"/>
                    </a:lnTo>
                    <a:lnTo>
                      <a:pt x="398431" y="345853"/>
                    </a:lnTo>
                    <a:lnTo>
                      <a:pt x="416909" y="345853"/>
                    </a:lnTo>
                    <a:lnTo>
                      <a:pt x="419290" y="328993"/>
                    </a:lnTo>
                    <a:lnTo>
                      <a:pt x="407384" y="328993"/>
                    </a:lnTo>
                    <a:lnTo>
                      <a:pt x="407384" y="304705"/>
                    </a:lnTo>
                    <a:lnTo>
                      <a:pt x="382524" y="288703"/>
                    </a:lnTo>
                    <a:lnTo>
                      <a:pt x="367189" y="259651"/>
                    </a:lnTo>
                    <a:lnTo>
                      <a:pt x="385953" y="236315"/>
                    </a:lnTo>
                    <a:lnTo>
                      <a:pt x="383572" y="222028"/>
                    </a:lnTo>
                    <a:lnTo>
                      <a:pt x="367189" y="219646"/>
                    </a:lnTo>
                    <a:lnTo>
                      <a:pt x="358521" y="178689"/>
                    </a:lnTo>
                    <a:lnTo>
                      <a:pt x="367189" y="168688"/>
                    </a:lnTo>
                    <a:lnTo>
                      <a:pt x="358521" y="162782"/>
                    </a:lnTo>
                    <a:lnTo>
                      <a:pt x="358521" y="151257"/>
                    </a:lnTo>
                    <a:lnTo>
                      <a:pt x="367189" y="142304"/>
                    </a:lnTo>
                    <a:lnTo>
                      <a:pt x="372237" y="110490"/>
                    </a:lnTo>
                    <a:lnTo>
                      <a:pt x="372523" y="110490"/>
                    </a:lnTo>
                    <a:lnTo>
                      <a:pt x="370236" y="82487"/>
                    </a:lnTo>
                    <a:lnTo>
                      <a:pt x="354521" y="8020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49" name="Google Shape;449;p19"/>
              <p:cNvSpPr/>
              <p:nvPr/>
            </p:nvSpPr>
            <p:spPr>
              <a:xfrm>
                <a:off x="9005791" y="3753961"/>
                <a:ext cx="313372" cy="217074"/>
              </a:xfrm>
              <a:custGeom>
                <a:rect b="b" l="l" r="r" t="t"/>
                <a:pathLst>
                  <a:path extrusionOk="0" h="217074" w="313372">
                    <a:moveTo>
                      <a:pt x="313372" y="128207"/>
                    </a:moveTo>
                    <a:lnTo>
                      <a:pt x="293370" y="126778"/>
                    </a:lnTo>
                    <a:lnTo>
                      <a:pt x="268033" y="106966"/>
                    </a:lnTo>
                    <a:lnTo>
                      <a:pt x="253270" y="110300"/>
                    </a:lnTo>
                    <a:lnTo>
                      <a:pt x="219837" y="80677"/>
                    </a:lnTo>
                    <a:lnTo>
                      <a:pt x="214884" y="51245"/>
                    </a:lnTo>
                    <a:lnTo>
                      <a:pt x="203549" y="43148"/>
                    </a:lnTo>
                    <a:lnTo>
                      <a:pt x="185642" y="49721"/>
                    </a:lnTo>
                    <a:lnTo>
                      <a:pt x="169735" y="40767"/>
                    </a:lnTo>
                    <a:lnTo>
                      <a:pt x="177737" y="30861"/>
                    </a:lnTo>
                    <a:lnTo>
                      <a:pt x="171926" y="13240"/>
                    </a:lnTo>
                    <a:lnTo>
                      <a:pt x="155924" y="12859"/>
                    </a:lnTo>
                    <a:lnTo>
                      <a:pt x="142875" y="857"/>
                    </a:lnTo>
                    <a:lnTo>
                      <a:pt x="130588" y="5048"/>
                    </a:lnTo>
                    <a:lnTo>
                      <a:pt x="128111" y="18479"/>
                    </a:lnTo>
                    <a:lnTo>
                      <a:pt x="109442" y="26765"/>
                    </a:lnTo>
                    <a:lnTo>
                      <a:pt x="113919" y="49625"/>
                    </a:lnTo>
                    <a:lnTo>
                      <a:pt x="87249" y="45815"/>
                    </a:lnTo>
                    <a:lnTo>
                      <a:pt x="74581" y="48387"/>
                    </a:lnTo>
                    <a:lnTo>
                      <a:pt x="60960" y="25051"/>
                    </a:lnTo>
                    <a:lnTo>
                      <a:pt x="34385" y="0"/>
                    </a:lnTo>
                    <a:lnTo>
                      <a:pt x="0" y="19717"/>
                    </a:lnTo>
                    <a:lnTo>
                      <a:pt x="5905" y="37052"/>
                    </a:lnTo>
                    <a:lnTo>
                      <a:pt x="16192" y="20765"/>
                    </a:lnTo>
                    <a:lnTo>
                      <a:pt x="38481" y="23717"/>
                    </a:lnTo>
                    <a:lnTo>
                      <a:pt x="56293" y="54102"/>
                    </a:lnTo>
                    <a:lnTo>
                      <a:pt x="13716" y="57626"/>
                    </a:lnTo>
                    <a:lnTo>
                      <a:pt x="10478" y="77724"/>
                    </a:lnTo>
                    <a:lnTo>
                      <a:pt x="27432" y="84392"/>
                    </a:lnTo>
                    <a:lnTo>
                      <a:pt x="23146" y="98584"/>
                    </a:lnTo>
                    <a:lnTo>
                      <a:pt x="37624" y="111252"/>
                    </a:lnTo>
                    <a:lnTo>
                      <a:pt x="39338" y="150495"/>
                    </a:lnTo>
                    <a:lnTo>
                      <a:pt x="55531" y="150686"/>
                    </a:lnTo>
                    <a:lnTo>
                      <a:pt x="69056" y="131731"/>
                    </a:lnTo>
                    <a:lnTo>
                      <a:pt x="109442" y="128207"/>
                    </a:lnTo>
                    <a:lnTo>
                      <a:pt x="111157" y="138875"/>
                    </a:lnTo>
                    <a:lnTo>
                      <a:pt x="132397" y="151067"/>
                    </a:lnTo>
                    <a:lnTo>
                      <a:pt x="151447" y="144494"/>
                    </a:lnTo>
                    <a:lnTo>
                      <a:pt x="177737" y="168497"/>
                    </a:lnTo>
                    <a:lnTo>
                      <a:pt x="193452" y="170783"/>
                    </a:lnTo>
                    <a:lnTo>
                      <a:pt x="195739" y="198787"/>
                    </a:lnTo>
                    <a:lnTo>
                      <a:pt x="216122" y="200216"/>
                    </a:lnTo>
                    <a:lnTo>
                      <a:pt x="222218" y="217075"/>
                    </a:lnTo>
                    <a:lnTo>
                      <a:pt x="239934" y="206692"/>
                    </a:lnTo>
                    <a:lnTo>
                      <a:pt x="241935" y="193262"/>
                    </a:lnTo>
                    <a:lnTo>
                      <a:pt x="267653" y="186023"/>
                    </a:lnTo>
                    <a:lnTo>
                      <a:pt x="276415" y="158115"/>
                    </a:lnTo>
                    <a:lnTo>
                      <a:pt x="293656" y="158115"/>
                    </a:lnTo>
                    <a:lnTo>
                      <a:pt x="296704" y="149447"/>
                    </a:lnTo>
                    <a:lnTo>
                      <a:pt x="313372" y="151448"/>
                    </a:lnTo>
                    <a:lnTo>
                      <a:pt x="313372" y="150686"/>
                    </a:lnTo>
                    <a:lnTo>
                      <a:pt x="313372" y="12820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50" name="Google Shape;450;p19"/>
              <p:cNvSpPr/>
              <p:nvPr/>
            </p:nvSpPr>
            <p:spPr>
              <a:xfrm>
                <a:off x="8885967" y="3369246"/>
                <a:ext cx="893159" cy="448627"/>
              </a:xfrm>
              <a:custGeom>
                <a:rect b="b" l="l" r="r" t="t"/>
                <a:pathLst>
                  <a:path extrusionOk="0" h="448627" w="893159">
                    <a:moveTo>
                      <a:pt x="875538" y="193167"/>
                    </a:moveTo>
                    <a:lnTo>
                      <a:pt x="877062" y="187833"/>
                    </a:lnTo>
                    <a:lnTo>
                      <a:pt x="864775" y="180404"/>
                    </a:lnTo>
                    <a:lnTo>
                      <a:pt x="854012" y="192786"/>
                    </a:lnTo>
                    <a:lnTo>
                      <a:pt x="838581" y="190214"/>
                    </a:lnTo>
                    <a:lnTo>
                      <a:pt x="832580" y="177070"/>
                    </a:lnTo>
                    <a:lnTo>
                      <a:pt x="816769" y="173165"/>
                    </a:lnTo>
                    <a:lnTo>
                      <a:pt x="810387" y="152781"/>
                    </a:lnTo>
                    <a:lnTo>
                      <a:pt x="792099" y="146209"/>
                    </a:lnTo>
                    <a:lnTo>
                      <a:pt x="780669" y="158687"/>
                    </a:lnTo>
                    <a:lnTo>
                      <a:pt x="758285" y="157544"/>
                    </a:lnTo>
                    <a:lnTo>
                      <a:pt x="752094" y="139541"/>
                    </a:lnTo>
                    <a:lnTo>
                      <a:pt x="735425" y="138684"/>
                    </a:lnTo>
                    <a:lnTo>
                      <a:pt x="733044" y="149733"/>
                    </a:lnTo>
                    <a:lnTo>
                      <a:pt x="724090" y="155448"/>
                    </a:lnTo>
                    <a:lnTo>
                      <a:pt x="677514" y="73057"/>
                    </a:lnTo>
                    <a:lnTo>
                      <a:pt x="649891" y="52959"/>
                    </a:lnTo>
                    <a:lnTo>
                      <a:pt x="660559" y="32099"/>
                    </a:lnTo>
                    <a:lnTo>
                      <a:pt x="641509" y="30956"/>
                    </a:lnTo>
                    <a:lnTo>
                      <a:pt x="584359" y="72962"/>
                    </a:lnTo>
                    <a:lnTo>
                      <a:pt x="573976" y="60674"/>
                    </a:lnTo>
                    <a:lnTo>
                      <a:pt x="584930" y="50197"/>
                    </a:lnTo>
                    <a:lnTo>
                      <a:pt x="581311" y="39338"/>
                    </a:lnTo>
                    <a:lnTo>
                      <a:pt x="561689" y="47720"/>
                    </a:lnTo>
                    <a:lnTo>
                      <a:pt x="557117" y="38671"/>
                    </a:lnTo>
                    <a:lnTo>
                      <a:pt x="534353" y="51054"/>
                    </a:lnTo>
                    <a:lnTo>
                      <a:pt x="524828" y="39529"/>
                    </a:lnTo>
                    <a:lnTo>
                      <a:pt x="534353" y="24194"/>
                    </a:lnTo>
                    <a:lnTo>
                      <a:pt x="527304" y="6953"/>
                    </a:lnTo>
                    <a:lnTo>
                      <a:pt x="506254" y="7429"/>
                    </a:lnTo>
                    <a:lnTo>
                      <a:pt x="485394" y="0"/>
                    </a:lnTo>
                    <a:lnTo>
                      <a:pt x="466344" y="7715"/>
                    </a:lnTo>
                    <a:lnTo>
                      <a:pt x="465677" y="20765"/>
                    </a:lnTo>
                    <a:lnTo>
                      <a:pt x="403384" y="29623"/>
                    </a:lnTo>
                    <a:lnTo>
                      <a:pt x="399097" y="39148"/>
                    </a:lnTo>
                    <a:lnTo>
                      <a:pt x="350901" y="43148"/>
                    </a:lnTo>
                    <a:lnTo>
                      <a:pt x="312801" y="50483"/>
                    </a:lnTo>
                    <a:lnTo>
                      <a:pt x="318040" y="71723"/>
                    </a:lnTo>
                    <a:lnTo>
                      <a:pt x="339662" y="77153"/>
                    </a:lnTo>
                    <a:lnTo>
                      <a:pt x="335851" y="90964"/>
                    </a:lnTo>
                    <a:lnTo>
                      <a:pt x="311277" y="85820"/>
                    </a:lnTo>
                    <a:lnTo>
                      <a:pt x="304610" y="94393"/>
                    </a:lnTo>
                    <a:lnTo>
                      <a:pt x="314135" y="108871"/>
                    </a:lnTo>
                    <a:lnTo>
                      <a:pt x="285560" y="113824"/>
                    </a:lnTo>
                    <a:lnTo>
                      <a:pt x="287846" y="123349"/>
                    </a:lnTo>
                    <a:lnTo>
                      <a:pt x="323755" y="134493"/>
                    </a:lnTo>
                    <a:lnTo>
                      <a:pt x="319373" y="154019"/>
                    </a:lnTo>
                    <a:lnTo>
                      <a:pt x="291560" y="154877"/>
                    </a:lnTo>
                    <a:lnTo>
                      <a:pt x="284036" y="163449"/>
                    </a:lnTo>
                    <a:lnTo>
                      <a:pt x="261461" y="154877"/>
                    </a:lnTo>
                    <a:lnTo>
                      <a:pt x="257651" y="144685"/>
                    </a:lnTo>
                    <a:lnTo>
                      <a:pt x="243173" y="143446"/>
                    </a:lnTo>
                    <a:lnTo>
                      <a:pt x="240030" y="151924"/>
                    </a:lnTo>
                    <a:lnTo>
                      <a:pt x="228600" y="154877"/>
                    </a:lnTo>
                    <a:lnTo>
                      <a:pt x="224314" y="145352"/>
                    </a:lnTo>
                    <a:lnTo>
                      <a:pt x="209455" y="146971"/>
                    </a:lnTo>
                    <a:lnTo>
                      <a:pt x="195358" y="162116"/>
                    </a:lnTo>
                    <a:lnTo>
                      <a:pt x="174688" y="146685"/>
                    </a:lnTo>
                    <a:lnTo>
                      <a:pt x="174688" y="158401"/>
                    </a:lnTo>
                    <a:lnTo>
                      <a:pt x="163735" y="157639"/>
                    </a:lnTo>
                    <a:lnTo>
                      <a:pt x="156591" y="144780"/>
                    </a:lnTo>
                    <a:lnTo>
                      <a:pt x="147066" y="132207"/>
                    </a:lnTo>
                    <a:lnTo>
                      <a:pt x="129730" y="131350"/>
                    </a:lnTo>
                    <a:lnTo>
                      <a:pt x="129730" y="125444"/>
                    </a:lnTo>
                    <a:lnTo>
                      <a:pt x="116300" y="125444"/>
                    </a:lnTo>
                    <a:lnTo>
                      <a:pt x="111824" y="132017"/>
                    </a:lnTo>
                    <a:lnTo>
                      <a:pt x="101155" y="132017"/>
                    </a:lnTo>
                    <a:lnTo>
                      <a:pt x="98108" y="127063"/>
                    </a:lnTo>
                    <a:lnTo>
                      <a:pt x="85916" y="127063"/>
                    </a:lnTo>
                    <a:lnTo>
                      <a:pt x="80296" y="136588"/>
                    </a:lnTo>
                    <a:lnTo>
                      <a:pt x="61817" y="141351"/>
                    </a:lnTo>
                    <a:lnTo>
                      <a:pt x="45625" y="161925"/>
                    </a:lnTo>
                    <a:lnTo>
                      <a:pt x="48863" y="175927"/>
                    </a:lnTo>
                    <a:lnTo>
                      <a:pt x="37910" y="180975"/>
                    </a:lnTo>
                    <a:lnTo>
                      <a:pt x="21431" y="161925"/>
                    </a:lnTo>
                    <a:lnTo>
                      <a:pt x="11906" y="168783"/>
                    </a:lnTo>
                    <a:lnTo>
                      <a:pt x="12478" y="180213"/>
                    </a:lnTo>
                    <a:lnTo>
                      <a:pt x="1619" y="194310"/>
                    </a:lnTo>
                    <a:lnTo>
                      <a:pt x="9525" y="204692"/>
                    </a:lnTo>
                    <a:lnTo>
                      <a:pt x="0" y="225742"/>
                    </a:lnTo>
                    <a:lnTo>
                      <a:pt x="10192" y="231648"/>
                    </a:lnTo>
                    <a:lnTo>
                      <a:pt x="10192" y="242316"/>
                    </a:lnTo>
                    <a:lnTo>
                      <a:pt x="33338" y="246412"/>
                    </a:lnTo>
                    <a:lnTo>
                      <a:pt x="48959" y="266605"/>
                    </a:lnTo>
                    <a:lnTo>
                      <a:pt x="38386" y="282797"/>
                    </a:lnTo>
                    <a:lnTo>
                      <a:pt x="48768" y="292322"/>
                    </a:lnTo>
                    <a:lnTo>
                      <a:pt x="55436" y="282797"/>
                    </a:lnTo>
                    <a:lnTo>
                      <a:pt x="100394" y="265938"/>
                    </a:lnTo>
                    <a:lnTo>
                      <a:pt x="135160" y="273749"/>
                    </a:lnTo>
                    <a:lnTo>
                      <a:pt x="129159" y="308610"/>
                    </a:lnTo>
                    <a:lnTo>
                      <a:pt x="93250" y="321850"/>
                    </a:lnTo>
                    <a:lnTo>
                      <a:pt x="94488" y="334709"/>
                    </a:lnTo>
                    <a:lnTo>
                      <a:pt x="81534" y="339852"/>
                    </a:lnTo>
                    <a:lnTo>
                      <a:pt x="95441" y="371761"/>
                    </a:lnTo>
                    <a:lnTo>
                      <a:pt x="128492" y="386429"/>
                    </a:lnTo>
                    <a:lnTo>
                      <a:pt x="120015" y="404432"/>
                    </a:lnTo>
                    <a:lnTo>
                      <a:pt x="154400" y="384715"/>
                    </a:lnTo>
                    <a:lnTo>
                      <a:pt x="180975" y="409766"/>
                    </a:lnTo>
                    <a:lnTo>
                      <a:pt x="194596" y="433197"/>
                    </a:lnTo>
                    <a:lnTo>
                      <a:pt x="207264" y="430530"/>
                    </a:lnTo>
                    <a:lnTo>
                      <a:pt x="207264" y="325088"/>
                    </a:lnTo>
                    <a:lnTo>
                      <a:pt x="257651" y="309086"/>
                    </a:lnTo>
                    <a:lnTo>
                      <a:pt x="277368" y="282321"/>
                    </a:lnTo>
                    <a:lnTo>
                      <a:pt x="305943" y="292894"/>
                    </a:lnTo>
                    <a:lnTo>
                      <a:pt x="289560" y="306324"/>
                    </a:lnTo>
                    <a:lnTo>
                      <a:pt x="301371" y="333375"/>
                    </a:lnTo>
                    <a:lnTo>
                      <a:pt x="333851" y="369665"/>
                    </a:lnTo>
                    <a:lnTo>
                      <a:pt x="378905" y="369665"/>
                    </a:lnTo>
                    <a:lnTo>
                      <a:pt x="400622" y="358997"/>
                    </a:lnTo>
                    <a:lnTo>
                      <a:pt x="422625" y="384715"/>
                    </a:lnTo>
                    <a:lnTo>
                      <a:pt x="422625" y="410051"/>
                    </a:lnTo>
                    <a:lnTo>
                      <a:pt x="433673" y="410051"/>
                    </a:lnTo>
                    <a:lnTo>
                      <a:pt x="436721" y="434245"/>
                    </a:lnTo>
                    <a:lnTo>
                      <a:pt x="462248" y="434245"/>
                    </a:lnTo>
                    <a:lnTo>
                      <a:pt x="473107" y="448628"/>
                    </a:lnTo>
                    <a:lnTo>
                      <a:pt x="483489" y="430530"/>
                    </a:lnTo>
                    <a:lnTo>
                      <a:pt x="528352" y="398526"/>
                    </a:lnTo>
                    <a:lnTo>
                      <a:pt x="536734" y="383953"/>
                    </a:lnTo>
                    <a:lnTo>
                      <a:pt x="580930" y="398145"/>
                    </a:lnTo>
                    <a:lnTo>
                      <a:pt x="583501" y="383953"/>
                    </a:lnTo>
                    <a:lnTo>
                      <a:pt x="597217" y="376714"/>
                    </a:lnTo>
                    <a:lnTo>
                      <a:pt x="628364" y="387667"/>
                    </a:lnTo>
                    <a:lnTo>
                      <a:pt x="661606" y="384715"/>
                    </a:lnTo>
                    <a:lnTo>
                      <a:pt x="706469" y="384715"/>
                    </a:lnTo>
                    <a:lnTo>
                      <a:pt x="709231" y="391382"/>
                    </a:lnTo>
                    <a:lnTo>
                      <a:pt x="732568" y="400907"/>
                    </a:lnTo>
                    <a:lnTo>
                      <a:pt x="732568" y="400907"/>
                    </a:lnTo>
                    <a:lnTo>
                      <a:pt x="730377" y="383858"/>
                    </a:lnTo>
                    <a:lnTo>
                      <a:pt x="745426" y="377380"/>
                    </a:lnTo>
                    <a:lnTo>
                      <a:pt x="737902" y="340519"/>
                    </a:lnTo>
                    <a:lnTo>
                      <a:pt x="717900" y="325660"/>
                    </a:lnTo>
                    <a:lnTo>
                      <a:pt x="762953" y="309372"/>
                    </a:lnTo>
                    <a:lnTo>
                      <a:pt x="778574" y="325184"/>
                    </a:lnTo>
                    <a:lnTo>
                      <a:pt x="786765" y="306134"/>
                    </a:lnTo>
                    <a:lnTo>
                      <a:pt x="779812" y="297561"/>
                    </a:lnTo>
                    <a:lnTo>
                      <a:pt x="794385" y="258128"/>
                    </a:lnTo>
                    <a:lnTo>
                      <a:pt x="831437" y="267081"/>
                    </a:lnTo>
                    <a:lnTo>
                      <a:pt x="846392" y="257556"/>
                    </a:lnTo>
                    <a:lnTo>
                      <a:pt x="846392" y="228029"/>
                    </a:lnTo>
                    <a:lnTo>
                      <a:pt x="863537" y="228029"/>
                    </a:lnTo>
                    <a:lnTo>
                      <a:pt x="872585" y="214217"/>
                    </a:lnTo>
                    <a:lnTo>
                      <a:pt x="893159" y="209359"/>
                    </a:lnTo>
                    <a:close/>
                    <a:moveTo>
                      <a:pt x="701612" y="297942"/>
                    </a:moveTo>
                    <a:lnTo>
                      <a:pt x="617125" y="294704"/>
                    </a:lnTo>
                    <a:lnTo>
                      <a:pt x="600170" y="308229"/>
                    </a:lnTo>
                    <a:lnTo>
                      <a:pt x="595980" y="334042"/>
                    </a:lnTo>
                    <a:lnTo>
                      <a:pt x="572167" y="310896"/>
                    </a:lnTo>
                    <a:lnTo>
                      <a:pt x="608076" y="272796"/>
                    </a:lnTo>
                    <a:lnTo>
                      <a:pt x="684276" y="281083"/>
                    </a:lnTo>
                    <a:lnTo>
                      <a:pt x="693801" y="271558"/>
                    </a:lnTo>
                    <a:lnTo>
                      <a:pt x="711137" y="27384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51" name="Google Shape;451;p19"/>
              <p:cNvSpPr/>
              <p:nvPr/>
            </p:nvSpPr>
            <p:spPr>
              <a:xfrm>
                <a:off x="9385267" y="3745960"/>
                <a:ext cx="233838" cy="116966"/>
              </a:xfrm>
              <a:custGeom>
                <a:rect b="b" l="l" r="r" t="t"/>
                <a:pathLst>
                  <a:path extrusionOk="0" h="116966" w="233838">
                    <a:moveTo>
                      <a:pt x="209455" y="14192"/>
                    </a:moveTo>
                    <a:lnTo>
                      <a:pt x="206693" y="7525"/>
                    </a:lnTo>
                    <a:lnTo>
                      <a:pt x="161830" y="8001"/>
                    </a:lnTo>
                    <a:lnTo>
                      <a:pt x="128588" y="10954"/>
                    </a:lnTo>
                    <a:lnTo>
                      <a:pt x="97441" y="0"/>
                    </a:lnTo>
                    <a:lnTo>
                      <a:pt x="83725" y="7239"/>
                    </a:lnTo>
                    <a:lnTo>
                      <a:pt x="81153" y="21431"/>
                    </a:lnTo>
                    <a:lnTo>
                      <a:pt x="36957" y="7239"/>
                    </a:lnTo>
                    <a:lnTo>
                      <a:pt x="28575" y="21812"/>
                    </a:lnTo>
                    <a:lnTo>
                      <a:pt x="38862" y="33338"/>
                    </a:lnTo>
                    <a:lnTo>
                      <a:pt x="20479" y="45625"/>
                    </a:lnTo>
                    <a:lnTo>
                      <a:pt x="35338" y="54483"/>
                    </a:lnTo>
                    <a:lnTo>
                      <a:pt x="48577" y="46958"/>
                    </a:lnTo>
                    <a:lnTo>
                      <a:pt x="81058" y="67151"/>
                    </a:lnTo>
                    <a:lnTo>
                      <a:pt x="47149" y="87058"/>
                    </a:lnTo>
                    <a:lnTo>
                      <a:pt x="36100" y="79438"/>
                    </a:lnTo>
                    <a:lnTo>
                      <a:pt x="22288" y="88678"/>
                    </a:lnTo>
                    <a:lnTo>
                      <a:pt x="5810" y="87058"/>
                    </a:lnTo>
                    <a:lnTo>
                      <a:pt x="0" y="103537"/>
                    </a:lnTo>
                    <a:lnTo>
                      <a:pt x="29813" y="108395"/>
                    </a:lnTo>
                    <a:lnTo>
                      <a:pt x="47625" y="106680"/>
                    </a:lnTo>
                    <a:lnTo>
                      <a:pt x="59817" y="116967"/>
                    </a:lnTo>
                    <a:lnTo>
                      <a:pt x="93154" y="106775"/>
                    </a:lnTo>
                    <a:lnTo>
                      <a:pt x="95250" y="92107"/>
                    </a:lnTo>
                    <a:lnTo>
                      <a:pt x="110014" y="77724"/>
                    </a:lnTo>
                    <a:lnTo>
                      <a:pt x="128588" y="74009"/>
                    </a:lnTo>
                    <a:lnTo>
                      <a:pt x="132207" y="86201"/>
                    </a:lnTo>
                    <a:lnTo>
                      <a:pt x="147257" y="84392"/>
                    </a:lnTo>
                    <a:lnTo>
                      <a:pt x="155353" y="64008"/>
                    </a:lnTo>
                    <a:lnTo>
                      <a:pt x="186594" y="64008"/>
                    </a:lnTo>
                    <a:lnTo>
                      <a:pt x="194596" y="47625"/>
                    </a:lnTo>
                    <a:lnTo>
                      <a:pt x="233839" y="32099"/>
                    </a:lnTo>
                    <a:lnTo>
                      <a:pt x="232791" y="24098"/>
                    </a:lnTo>
                    <a:lnTo>
                      <a:pt x="232791" y="24098"/>
                    </a:lnTo>
                    <a:lnTo>
                      <a:pt x="209455" y="1419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52" name="Google Shape;452;p19"/>
              <p:cNvSpPr/>
              <p:nvPr/>
            </p:nvSpPr>
            <p:spPr>
              <a:xfrm>
                <a:off x="9093040" y="3678332"/>
                <a:ext cx="373284" cy="230124"/>
              </a:xfrm>
              <a:custGeom>
                <a:rect b="b" l="l" r="r" t="t"/>
                <a:pathLst>
                  <a:path extrusionOk="0" h="230124" w="373284">
                    <a:moveTo>
                      <a:pt x="259175" y="188500"/>
                    </a:moveTo>
                    <a:lnTo>
                      <a:pt x="242506" y="179546"/>
                    </a:lnTo>
                    <a:lnTo>
                      <a:pt x="250127" y="168878"/>
                    </a:lnTo>
                    <a:lnTo>
                      <a:pt x="267748" y="170212"/>
                    </a:lnTo>
                    <a:lnTo>
                      <a:pt x="274129" y="155924"/>
                    </a:lnTo>
                    <a:lnTo>
                      <a:pt x="283654" y="152876"/>
                    </a:lnTo>
                    <a:lnTo>
                      <a:pt x="285274" y="140779"/>
                    </a:lnTo>
                    <a:lnTo>
                      <a:pt x="293370" y="141827"/>
                    </a:lnTo>
                    <a:lnTo>
                      <a:pt x="311562" y="132207"/>
                    </a:lnTo>
                    <a:lnTo>
                      <a:pt x="317373" y="138589"/>
                    </a:lnTo>
                    <a:lnTo>
                      <a:pt x="310801" y="146685"/>
                    </a:lnTo>
                    <a:lnTo>
                      <a:pt x="314515" y="156305"/>
                    </a:lnTo>
                    <a:lnTo>
                      <a:pt x="328326" y="147066"/>
                    </a:lnTo>
                    <a:lnTo>
                      <a:pt x="339376" y="154686"/>
                    </a:lnTo>
                    <a:lnTo>
                      <a:pt x="373285" y="134779"/>
                    </a:lnTo>
                    <a:lnTo>
                      <a:pt x="340804" y="114586"/>
                    </a:lnTo>
                    <a:lnTo>
                      <a:pt x="327565" y="122111"/>
                    </a:lnTo>
                    <a:lnTo>
                      <a:pt x="312706" y="113252"/>
                    </a:lnTo>
                    <a:lnTo>
                      <a:pt x="331089" y="100965"/>
                    </a:lnTo>
                    <a:lnTo>
                      <a:pt x="320802" y="89440"/>
                    </a:lnTo>
                    <a:lnTo>
                      <a:pt x="275939" y="121444"/>
                    </a:lnTo>
                    <a:lnTo>
                      <a:pt x="265557" y="139541"/>
                    </a:lnTo>
                    <a:lnTo>
                      <a:pt x="254698" y="125158"/>
                    </a:lnTo>
                    <a:lnTo>
                      <a:pt x="229171" y="125158"/>
                    </a:lnTo>
                    <a:lnTo>
                      <a:pt x="226123" y="100965"/>
                    </a:lnTo>
                    <a:lnTo>
                      <a:pt x="215075" y="100965"/>
                    </a:lnTo>
                    <a:lnTo>
                      <a:pt x="215075" y="75629"/>
                    </a:lnTo>
                    <a:lnTo>
                      <a:pt x="193071" y="49911"/>
                    </a:lnTo>
                    <a:lnTo>
                      <a:pt x="171355" y="60579"/>
                    </a:lnTo>
                    <a:lnTo>
                      <a:pt x="126302" y="60579"/>
                    </a:lnTo>
                    <a:lnTo>
                      <a:pt x="93821" y="24289"/>
                    </a:lnTo>
                    <a:lnTo>
                      <a:pt x="79724" y="42958"/>
                    </a:lnTo>
                    <a:lnTo>
                      <a:pt x="70390" y="40291"/>
                    </a:lnTo>
                    <a:lnTo>
                      <a:pt x="66580" y="13907"/>
                    </a:lnTo>
                    <a:lnTo>
                      <a:pt x="54864" y="33242"/>
                    </a:lnTo>
                    <a:lnTo>
                      <a:pt x="42386" y="32480"/>
                    </a:lnTo>
                    <a:lnTo>
                      <a:pt x="43529" y="9239"/>
                    </a:lnTo>
                    <a:lnTo>
                      <a:pt x="50387" y="0"/>
                    </a:lnTo>
                    <a:lnTo>
                      <a:pt x="0" y="16002"/>
                    </a:lnTo>
                    <a:lnTo>
                      <a:pt x="0" y="121444"/>
                    </a:lnTo>
                    <a:lnTo>
                      <a:pt x="26670" y="125254"/>
                    </a:lnTo>
                    <a:lnTo>
                      <a:pt x="22193" y="102394"/>
                    </a:lnTo>
                    <a:lnTo>
                      <a:pt x="40862" y="94107"/>
                    </a:lnTo>
                    <a:lnTo>
                      <a:pt x="43339" y="80677"/>
                    </a:lnTo>
                    <a:lnTo>
                      <a:pt x="55626" y="76486"/>
                    </a:lnTo>
                    <a:lnTo>
                      <a:pt x="68675" y="88487"/>
                    </a:lnTo>
                    <a:lnTo>
                      <a:pt x="84677" y="88868"/>
                    </a:lnTo>
                    <a:lnTo>
                      <a:pt x="90488" y="106490"/>
                    </a:lnTo>
                    <a:lnTo>
                      <a:pt x="82486" y="116396"/>
                    </a:lnTo>
                    <a:lnTo>
                      <a:pt x="98393" y="125349"/>
                    </a:lnTo>
                    <a:lnTo>
                      <a:pt x="116300" y="118777"/>
                    </a:lnTo>
                    <a:lnTo>
                      <a:pt x="127635" y="126873"/>
                    </a:lnTo>
                    <a:lnTo>
                      <a:pt x="132588" y="156305"/>
                    </a:lnTo>
                    <a:lnTo>
                      <a:pt x="166021" y="185928"/>
                    </a:lnTo>
                    <a:lnTo>
                      <a:pt x="180784" y="182594"/>
                    </a:lnTo>
                    <a:lnTo>
                      <a:pt x="206121" y="202406"/>
                    </a:lnTo>
                    <a:lnTo>
                      <a:pt x="226123" y="203835"/>
                    </a:lnTo>
                    <a:lnTo>
                      <a:pt x="226123" y="226314"/>
                    </a:lnTo>
                    <a:lnTo>
                      <a:pt x="226123" y="227076"/>
                    </a:lnTo>
                    <a:lnTo>
                      <a:pt x="251841" y="230124"/>
                    </a:lnTo>
                    <a:lnTo>
                      <a:pt x="265557" y="208312"/>
                    </a:lnTo>
                    <a:lnTo>
                      <a:pt x="259175" y="18850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53" name="Google Shape;453;p19"/>
              <p:cNvSpPr/>
              <p:nvPr/>
            </p:nvSpPr>
            <p:spPr>
              <a:xfrm>
                <a:off x="9335546" y="3810539"/>
                <a:ext cx="172116" cy="109156"/>
              </a:xfrm>
              <a:custGeom>
                <a:rect b="b" l="l" r="r" t="t"/>
                <a:pathLst>
                  <a:path extrusionOk="0" h="109156" w="172116">
                    <a:moveTo>
                      <a:pt x="163069" y="68390"/>
                    </a:moveTo>
                    <a:lnTo>
                      <a:pt x="150686" y="60865"/>
                    </a:lnTo>
                    <a:lnTo>
                      <a:pt x="143828" y="68390"/>
                    </a:lnTo>
                    <a:lnTo>
                      <a:pt x="136875" y="44005"/>
                    </a:lnTo>
                    <a:lnTo>
                      <a:pt x="109538" y="52388"/>
                    </a:lnTo>
                    <a:lnTo>
                      <a:pt x="97346" y="42100"/>
                    </a:lnTo>
                    <a:lnTo>
                      <a:pt x="79534" y="43815"/>
                    </a:lnTo>
                    <a:lnTo>
                      <a:pt x="49721" y="38957"/>
                    </a:lnTo>
                    <a:lnTo>
                      <a:pt x="55531" y="22479"/>
                    </a:lnTo>
                    <a:lnTo>
                      <a:pt x="72009" y="24098"/>
                    </a:lnTo>
                    <a:lnTo>
                      <a:pt x="68295" y="14478"/>
                    </a:lnTo>
                    <a:lnTo>
                      <a:pt x="74867" y="6382"/>
                    </a:lnTo>
                    <a:lnTo>
                      <a:pt x="69056" y="0"/>
                    </a:lnTo>
                    <a:lnTo>
                      <a:pt x="50864" y="9620"/>
                    </a:lnTo>
                    <a:lnTo>
                      <a:pt x="42768" y="8572"/>
                    </a:lnTo>
                    <a:lnTo>
                      <a:pt x="41148" y="20669"/>
                    </a:lnTo>
                    <a:lnTo>
                      <a:pt x="31623" y="23717"/>
                    </a:lnTo>
                    <a:lnTo>
                      <a:pt x="25241" y="38005"/>
                    </a:lnTo>
                    <a:lnTo>
                      <a:pt x="7620" y="36671"/>
                    </a:lnTo>
                    <a:lnTo>
                      <a:pt x="0" y="47339"/>
                    </a:lnTo>
                    <a:lnTo>
                      <a:pt x="16669" y="56293"/>
                    </a:lnTo>
                    <a:lnTo>
                      <a:pt x="23051" y="76105"/>
                    </a:lnTo>
                    <a:lnTo>
                      <a:pt x="9335" y="97917"/>
                    </a:lnTo>
                    <a:lnTo>
                      <a:pt x="15526" y="109157"/>
                    </a:lnTo>
                    <a:lnTo>
                      <a:pt x="35624" y="95917"/>
                    </a:lnTo>
                    <a:lnTo>
                      <a:pt x="41339" y="104299"/>
                    </a:lnTo>
                    <a:lnTo>
                      <a:pt x="59055" y="92869"/>
                    </a:lnTo>
                    <a:lnTo>
                      <a:pt x="59055" y="77343"/>
                    </a:lnTo>
                    <a:lnTo>
                      <a:pt x="74867" y="64199"/>
                    </a:lnTo>
                    <a:lnTo>
                      <a:pt x="86487" y="67723"/>
                    </a:lnTo>
                    <a:lnTo>
                      <a:pt x="86011" y="81248"/>
                    </a:lnTo>
                    <a:lnTo>
                      <a:pt x="91916" y="85058"/>
                    </a:lnTo>
                    <a:lnTo>
                      <a:pt x="91916" y="109157"/>
                    </a:lnTo>
                    <a:lnTo>
                      <a:pt x="118110" y="101537"/>
                    </a:lnTo>
                    <a:lnTo>
                      <a:pt x="127064" y="92869"/>
                    </a:lnTo>
                    <a:lnTo>
                      <a:pt x="154115" y="94107"/>
                    </a:lnTo>
                    <a:lnTo>
                      <a:pt x="161449" y="101537"/>
                    </a:lnTo>
                    <a:lnTo>
                      <a:pt x="172117" y="95821"/>
                    </a:lnTo>
                    <a:lnTo>
                      <a:pt x="163069" y="6839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54" name="Google Shape;454;p19"/>
              <p:cNvSpPr/>
              <p:nvPr/>
            </p:nvSpPr>
            <p:spPr>
              <a:xfrm>
                <a:off x="9471659" y="3432873"/>
                <a:ext cx="1330832" cy="903541"/>
              </a:xfrm>
              <a:custGeom>
                <a:rect b="b" l="l" r="r" t="t"/>
                <a:pathLst>
                  <a:path extrusionOk="0" h="903541" w="1330832">
                    <a:moveTo>
                      <a:pt x="1325023" y="176879"/>
                    </a:moveTo>
                    <a:lnTo>
                      <a:pt x="1330737" y="168783"/>
                    </a:lnTo>
                    <a:lnTo>
                      <a:pt x="1324737" y="159829"/>
                    </a:lnTo>
                    <a:lnTo>
                      <a:pt x="1284541" y="170497"/>
                    </a:lnTo>
                    <a:lnTo>
                      <a:pt x="1279779" y="187166"/>
                    </a:lnTo>
                    <a:lnTo>
                      <a:pt x="1259300" y="182118"/>
                    </a:lnTo>
                    <a:lnTo>
                      <a:pt x="1242631" y="186690"/>
                    </a:lnTo>
                    <a:lnTo>
                      <a:pt x="1238631" y="144399"/>
                    </a:lnTo>
                    <a:lnTo>
                      <a:pt x="1223200" y="145732"/>
                    </a:lnTo>
                    <a:lnTo>
                      <a:pt x="1218057" y="136207"/>
                    </a:lnTo>
                    <a:lnTo>
                      <a:pt x="1195673" y="126682"/>
                    </a:lnTo>
                    <a:lnTo>
                      <a:pt x="1183386" y="132302"/>
                    </a:lnTo>
                    <a:lnTo>
                      <a:pt x="1172051" y="124206"/>
                    </a:lnTo>
                    <a:lnTo>
                      <a:pt x="1157764" y="78200"/>
                    </a:lnTo>
                    <a:lnTo>
                      <a:pt x="1149286" y="42196"/>
                    </a:lnTo>
                    <a:lnTo>
                      <a:pt x="1118425" y="12001"/>
                    </a:lnTo>
                    <a:lnTo>
                      <a:pt x="1106043" y="14954"/>
                    </a:lnTo>
                    <a:lnTo>
                      <a:pt x="1076801" y="0"/>
                    </a:lnTo>
                    <a:lnTo>
                      <a:pt x="1026128" y="10096"/>
                    </a:lnTo>
                    <a:lnTo>
                      <a:pt x="1008126" y="22384"/>
                    </a:lnTo>
                    <a:lnTo>
                      <a:pt x="1010031" y="35719"/>
                    </a:lnTo>
                    <a:lnTo>
                      <a:pt x="1023175" y="34290"/>
                    </a:lnTo>
                    <a:lnTo>
                      <a:pt x="1026128" y="54388"/>
                    </a:lnTo>
                    <a:lnTo>
                      <a:pt x="1010031" y="63246"/>
                    </a:lnTo>
                    <a:lnTo>
                      <a:pt x="990981" y="103822"/>
                    </a:lnTo>
                    <a:lnTo>
                      <a:pt x="998791" y="107632"/>
                    </a:lnTo>
                    <a:lnTo>
                      <a:pt x="995743" y="117824"/>
                    </a:lnTo>
                    <a:lnTo>
                      <a:pt x="976693" y="120586"/>
                    </a:lnTo>
                    <a:lnTo>
                      <a:pt x="959929" y="133540"/>
                    </a:lnTo>
                    <a:lnTo>
                      <a:pt x="938593" y="124015"/>
                    </a:lnTo>
                    <a:lnTo>
                      <a:pt x="906209" y="172402"/>
                    </a:lnTo>
                    <a:lnTo>
                      <a:pt x="917067" y="188976"/>
                    </a:lnTo>
                    <a:lnTo>
                      <a:pt x="926592" y="182213"/>
                    </a:lnTo>
                    <a:lnTo>
                      <a:pt x="948690" y="183547"/>
                    </a:lnTo>
                    <a:lnTo>
                      <a:pt x="958215" y="171640"/>
                    </a:lnTo>
                    <a:lnTo>
                      <a:pt x="979837" y="171164"/>
                    </a:lnTo>
                    <a:lnTo>
                      <a:pt x="1006793" y="207931"/>
                    </a:lnTo>
                    <a:lnTo>
                      <a:pt x="999268" y="219361"/>
                    </a:lnTo>
                    <a:lnTo>
                      <a:pt x="970693" y="206883"/>
                    </a:lnTo>
                    <a:lnTo>
                      <a:pt x="933450" y="219265"/>
                    </a:lnTo>
                    <a:lnTo>
                      <a:pt x="927830" y="239554"/>
                    </a:lnTo>
                    <a:lnTo>
                      <a:pt x="910780" y="252889"/>
                    </a:lnTo>
                    <a:lnTo>
                      <a:pt x="888396" y="245459"/>
                    </a:lnTo>
                    <a:lnTo>
                      <a:pt x="875443" y="266414"/>
                    </a:lnTo>
                    <a:lnTo>
                      <a:pt x="845439" y="268129"/>
                    </a:lnTo>
                    <a:lnTo>
                      <a:pt x="830961" y="256032"/>
                    </a:lnTo>
                    <a:lnTo>
                      <a:pt x="818769" y="277939"/>
                    </a:lnTo>
                    <a:lnTo>
                      <a:pt x="837057" y="293084"/>
                    </a:lnTo>
                    <a:lnTo>
                      <a:pt x="825246" y="309467"/>
                    </a:lnTo>
                    <a:lnTo>
                      <a:pt x="806196" y="311753"/>
                    </a:lnTo>
                    <a:lnTo>
                      <a:pt x="779621" y="339376"/>
                    </a:lnTo>
                    <a:lnTo>
                      <a:pt x="733806" y="337185"/>
                    </a:lnTo>
                    <a:lnTo>
                      <a:pt x="676656" y="361093"/>
                    </a:lnTo>
                    <a:lnTo>
                      <a:pt x="667988" y="347567"/>
                    </a:lnTo>
                    <a:lnTo>
                      <a:pt x="633698" y="337471"/>
                    </a:lnTo>
                    <a:lnTo>
                      <a:pt x="577025" y="323183"/>
                    </a:lnTo>
                    <a:lnTo>
                      <a:pt x="561118" y="332708"/>
                    </a:lnTo>
                    <a:lnTo>
                      <a:pt x="507682" y="318897"/>
                    </a:lnTo>
                    <a:lnTo>
                      <a:pt x="491109" y="325184"/>
                    </a:lnTo>
                    <a:lnTo>
                      <a:pt x="475964" y="293084"/>
                    </a:lnTo>
                    <a:lnTo>
                      <a:pt x="433578" y="259651"/>
                    </a:lnTo>
                    <a:lnTo>
                      <a:pt x="373189" y="258509"/>
                    </a:lnTo>
                    <a:lnTo>
                      <a:pt x="366617" y="242221"/>
                    </a:lnTo>
                    <a:lnTo>
                      <a:pt x="376142" y="213646"/>
                    </a:lnTo>
                    <a:lnTo>
                      <a:pt x="357664" y="177832"/>
                    </a:lnTo>
                    <a:lnTo>
                      <a:pt x="333565" y="177832"/>
                    </a:lnTo>
                    <a:lnTo>
                      <a:pt x="310134" y="160496"/>
                    </a:lnTo>
                    <a:lnTo>
                      <a:pt x="306991" y="146113"/>
                    </a:lnTo>
                    <a:lnTo>
                      <a:pt x="286417" y="150971"/>
                    </a:lnTo>
                    <a:lnTo>
                      <a:pt x="277368" y="164782"/>
                    </a:lnTo>
                    <a:lnTo>
                      <a:pt x="260032" y="164782"/>
                    </a:lnTo>
                    <a:lnTo>
                      <a:pt x="260032" y="194405"/>
                    </a:lnTo>
                    <a:lnTo>
                      <a:pt x="245078" y="203930"/>
                    </a:lnTo>
                    <a:lnTo>
                      <a:pt x="208026" y="194977"/>
                    </a:lnTo>
                    <a:lnTo>
                      <a:pt x="193357" y="233934"/>
                    </a:lnTo>
                    <a:lnTo>
                      <a:pt x="200310" y="242506"/>
                    </a:lnTo>
                    <a:lnTo>
                      <a:pt x="192119" y="261556"/>
                    </a:lnTo>
                    <a:lnTo>
                      <a:pt x="176498" y="245745"/>
                    </a:lnTo>
                    <a:lnTo>
                      <a:pt x="131445" y="262033"/>
                    </a:lnTo>
                    <a:lnTo>
                      <a:pt x="151447" y="276892"/>
                    </a:lnTo>
                    <a:lnTo>
                      <a:pt x="158972" y="313753"/>
                    </a:lnTo>
                    <a:lnTo>
                      <a:pt x="143923" y="320230"/>
                    </a:lnTo>
                    <a:lnTo>
                      <a:pt x="147161" y="345281"/>
                    </a:lnTo>
                    <a:lnTo>
                      <a:pt x="107918" y="360807"/>
                    </a:lnTo>
                    <a:lnTo>
                      <a:pt x="99917" y="377190"/>
                    </a:lnTo>
                    <a:lnTo>
                      <a:pt x="68675" y="377190"/>
                    </a:lnTo>
                    <a:lnTo>
                      <a:pt x="60579" y="397573"/>
                    </a:lnTo>
                    <a:lnTo>
                      <a:pt x="45529" y="399383"/>
                    </a:lnTo>
                    <a:lnTo>
                      <a:pt x="41910" y="387191"/>
                    </a:lnTo>
                    <a:lnTo>
                      <a:pt x="22860" y="390906"/>
                    </a:lnTo>
                    <a:lnTo>
                      <a:pt x="8096" y="405289"/>
                    </a:lnTo>
                    <a:lnTo>
                      <a:pt x="6001" y="419957"/>
                    </a:lnTo>
                    <a:lnTo>
                      <a:pt x="0" y="421767"/>
                    </a:lnTo>
                    <a:lnTo>
                      <a:pt x="6953" y="446151"/>
                    </a:lnTo>
                    <a:lnTo>
                      <a:pt x="13811" y="438626"/>
                    </a:lnTo>
                    <a:lnTo>
                      <a:pt x="26194" y="446151"/>
                    </a:lnTo>
                    <a:lnTo>
                      <a:pt x="35719" y="473583"/>
                    </a:lnTo>
                    <a:lnTo>
                      <a:pt x="25051" y="479298"/>
                    </a:lnTo>
                    <a:lnTo>
                      <a:pt x="21717" y="491966"/>
                    </a:lnTo>
                    <a:lnTo>
                      <a:pt x="38385" y="491966"/>
                    </a:lnTo>
                    <a:lnTo>
                      <a:pt x="48768" y="499110"/>
                    </a:lnTo>
                    <a:lnTo>
                      <a:pt x="63912" y="514445"/>
                    </a:lnTo>
                    <a:lnTo>
                      <a:pt x="84201" y="523399"/>
                    </a:lnTo>
                    <a:lnTo>
                      <a:pt x="96012" y="523399"/>
                    </a:lnTo>
                    <a:lnTo>
                      <a:pt x="100203" y="544735"/>
                    </a:lnTo>
                    <a:lnTo>
                      <a:pt x="119253" y="554260"/>
                    </a:lnTo>
                    <a:lnTo>
                      <a:pt x="110300" y="561880"/>
                    </a:lnTo>
                    <a:lnTo>
                      <a:pt x="111919" y="571405"/>
                    </a:lnTo>
                    <a:lnTo>
                      <a:pt x="126682" y="586359"/>
                    </a:lnTo>
                    <a:lnTo>
                      <a:pt x="129064" y="598742"/>
                    </a:lnTo>
                    <a:lnTo>
                      <a:pt x="120682" y="603409"/>
                    </a:lnTo>
                    <a:lnTo>
                      <a:pt x="105251" y="603409"/>
                    </a:lnTo>
                    <a:lnTo>
                      <a:pt x="112014" y="631412"/>
                    </a:lnTo>
                    <a:lnTo>
                      <a:pt x="125920" y="633603"/>
                    </a:lnTo>
                    <a:lnTo>
                      <a:pt x="129064" y="643700"/>
                    </a:lnTo>
                    <a:lnTo>
                      <a:pt x="160115" y="662750"/>
                    </a:lnTo>
                    <a:lnTo>
                      <a:pt x="166021" y="666369"/>
                    </a:lnTo>
                    <a:lnTo>
                      <a:pt x="174307" y="656844"/>
                    </a:lnTo>
                    <a:lnTo>
                      <a:pt x="190595" y="658844"/>
                    </a:lnTo>
                    <a:lnTo>
                      <a:pt x="190595" y="668369"/>
                    </a:lnTo>
                    <a:lnTo>
                      <a:pt x="209645" y="678561"/>
                    </a:lnTo>
                    <a:lnTo>
                      <a:pt x="217361" y="690277"/>
                    </a:lnTo>
                    <a:lnTo>
                      <a:pt x="230124" y="687991"/>
                    </a:lnTo>
                    <a:lnTo>
                      <a:pt x="250793" y="707041"/>
                    </a:lnTo>
                    <a:lnTo>
                      <a:pt x="276225" y="719138"/>
                    </a:lnTo>
                    <a:lnTo>
                      <a:pt x="281844" y="711803"/>
                    </a:lnTo>
                    <a:lnTo>
                      <a:pt x="297275" y="722852"/>
                    </a:lnTo>
                    <a:lnTo>
                      <a:pt x="311182" y="720947"/>
                    </a:lnTo>
                    <a:lnTo>
                      <a:pt x="332518" y="715613"/>
                    </a:lnTo>
                    <a:lnTo>
                      <a:pt x="329851" y="725138"/>
                    </a:lnTo>
                    <a:cubicBezTo>
                      <a:pt x="329851" y="725138"/>
                      <a:pt x="343757" y="720090"/>
                      <a:pt x="343757" y="720090"/>
                    </a:cubicBezTo>
                    <a:lnTo>
                      <a:pt x="352520" y="709327"/>
                    </a:lnTo>
                    <a:lnTo>
                      <a:pt x="367189" y="709327"/>
                    </a:lnTo>
                    <a:lnTo>
                      <a:pt x="367189" y="718852"/>
                    </a:lnTo>
                    <a:lnTo>
                      <a:pt x="386239" y="711994"/>
                    </a:lnTo>
                    <a:lnTo>
                      <a:pt x="394621" y="724757"/>
                    </a:lnTo>
                    <a:lnTo>
                      <a:pt x="414242" y="716375"/>
                    </a:lnTo>
                    <a:lnTo>
                      <a:pt x="422720" y="701993"/>
                    </a:lnTo>
                    <a:lnTo>
                      <a:pt x="437293" y="700945"/>
                    </a:lnTo>
                    <a:lnTo>
                      <a:pt x="455771" y="689419"/>
                    </a:lnTo>
                    <a:lnTo>
                      <a:pt x="469487" y="695801"/>
                    </a:lnTo>
                    <a:lnTo>
                      <a:pt x="490823" y="680180"/>
                    </a:lnTo>
                    <a:lnTo>
                      <a:pt x="501205" y="694182"/>
                    </a:lnTo>
                    <a:lnTo>
                      <a:pt x="495490" y="704278"/>
                    </a:lnTo>
                    <a:lnTo>
                      <a:pt x="514540" y="716375"/>
                    </a:lnTo>
                    <a:lnTo>
                      <a:pt x="520351" y="706850"/>
                    </a:lnTo>
                    <a:lnTo>
                      <a:pt x="531686" y="713327"/>
                    </a:lnTo>
                    <a:lnTo>
                      <a:pt x="534924" y="725234"/>
                    </a:lnTo>
                    <a:lnTo>
                      <a:pt x="545973" y="731330"/>
                    </a:lnTo>
                    <a:lnTo>
                      <a:pt x="548068" y="751808"/>
                    </a:lnTo>
                    <a:lnTo>
                      <a:pt x="543592" y="769620"/>
                    </a:lnTo>
                    <a:lnTo>
                      <a:pt x="528066" y="784384"/>
                    </a:lnTo>
                    <a:lnTo>
                      <a:pt x="526923" y="795338"/>
                    </a:lnTo>
                    <a:lnTo>
                      <a:pt x="520351" y="801338"/>
                    </a:lnTo>
                    <a:lnTo>
                      <a:pt x="522732" y="822103"/>
                    </a:lnTo>
                    <a:lnTo>
                      <a:pt x="533495" y="812578"/>
                    </a:lnTo>
                    <a:lnTo>
                      <a:pt x="548068" y="813149"/>
                    </a:lnTo>
                    <a:lnTo>
                      <a:pt x="546259" y="823246"/>
                    </a:lnTo>
                    <a:lnTo>
                      <a:pt x="550164" y="834866"/>
                    </a:lnTo>
                    <a:lnTo>
                      <a:pt x="565023" y="843248"/>
                    </a:lnTo>
                    <a:lnTo>
                      <a:pt x="558165" y="847344"/>
                    </a:lnTo>
                    <a:lnTo>
                      <a:pt x="554927" y="860965"/>
                    </a:lnTo>
                    <a:lnTo>
                      <a:pt x="570929" y="865632"/>
                    </a:lnTo>
                    <a:lnTo>
                      <a:pt x="577215" y="879062"/>
                    </a:lnTo>
                    <a:lnTo>
                      <a:pt x="594170" y="864775"/>
                    </a:lnTo>
                    <a:lnTo>
                      <a:pt x="600742" y="890968"/>
                    </a:lnTo>
                    <a:lnTo>
                      <a:pt x="613981" y="890968"/>
                    </a:lnTo>
                    <a:lnTo>
                      <a:pt x="615886" y="874585"/>
                    </a:lnTo>
                    <a:lnTo>
                      <a:pt x="609219" y="860965"/>
                    </a:lnTo>
                    <a:lnTo>
                      <a:pt x="613124" y="853250"/>
                    </a:lnTo>
                    <a:lnTo>
                      <a:pt x="622649" y="856964"/>
                    </a:lnTo>
                    <a:lnTo>
                      <a:pt x="631127" y="844296"/>
                    </a:lnTo>
                    <a:lnTo>
                      <a:pt x="644176" y="853250"/>
                    </a:lnTo>
                    <a:lnTo>
                      <a:pt x="650557" y="845344"/>
                    </a:lnTo>
                    <a:lnTo>
                      <a:pt x="660082" y="853250"/>
                    </a:lnTo>
                    <a:lnTo>
                      <a:pt x="674084" y="845439"/>
                    </a:lnTo>
                    <a:lnTo>
                      <a:pt x="686943" y="829818"/>
                    </a:lnTo>
                    <a:lnTo>
                      <a:pt x="701707" y="844868"/>
                    </a:lnTo>
                    <a:lnTo>
                      <a:pt x="718375" y="844868"/>
                    </a:lnTo>
                    <a:lnTo>
                      <a:pt x="714089" y="863918"/>
                    </a:lnTo>
                    <a:lnTo>
                      <a:pt x="741426" y="874490"/>
                    </a:lnTo>
                    <a:lnTo>
                      <a:pt x="751904" y="869632"/>
                    </a:lnTo>
                    <a:lnTo>
                      <a:pt x="771430" y="876300"/>
                    </a:lnTo>
                    <a:lnTo>
                      <a:pt x="789241" y="874205"/>
                    </a:lnTo>
                    <a:lnTo>
                      <a:pt x="783812" y="886206"/>
                    </a:lnTo>
                    <a:lnTo>
                      <a:pt x="785241" y="903542"/>
                    </a:lnTo>
                    <a:lnTo>
                      <a:pt x="799433" y="897160"/>
                    </a:lnTo>
                    <a:lnTo>
                      <a:pt x="803434" y="874871"/>
                    </a:lnTo>
                    <a:lnTo>
                      <a:pt x="825722" y="873347"/>
                    </a:lnTo>
                    <a:lnTo>
                      <a:pt x="852392" y="863822"/>
                    </a:lnTo>
                    <a:lnTo>
                      <a:pt x="856297" y="850678"/>
                    </a:lnTo>
                    <a:lnTo>
                      <a:pt x="867347" y="857250"/>
                    </a:lnTo>
                    <a:lnTo>
                      <a:pt x="872204" y="840391"/>
                    </a:lnTo>
                    <a:lnTo>
                      <a:pt x="882205" y="848201"/>
                    </a:lnTo>
                    <a:lnTo>
                      <a:pt x="907828" y="839152"/>
                    </a:lnTo>
                    <a:lnTo>
                      <a:pt x="916210" y="843629"/>
                    </a:lnTo>
                    <a:lnTo>
                      <a:pt x="931069" y="838676"/>
                    </a:lnTo>
                    <a:lnTo>
                      <a:pt x="931736" y="826770"/>
                    </a:lnTo>
                    <a:lnTo>
                      <a:pt x="945832" y="821626"/>
                    </a:lnTo>
                    <a:lnTo>
                      <a:pt x="967168" y="795147"/>
                    </a:lnTo>
                    <a:lnTo>
                      <a:pt x="977646" y="798100"/>
                    </a:lnTo>
                    <a:lnTo>
                      <a:pt x="979837" y="788575"/>
                    </a:lnTo>
                    <a:lnTo>
                      <a:pt x="989362" y="785622"/>
                    </a:lnTo>
                    <a:lnTo>
                      <a:pt x="989362" y="776097"/>
                    </a:lnTo>
                    <a:lnTo>
                      <a:pt x="999363" y="776097"/>
                    </a:lnTo>
                    <a:lnTo>
                      <a:pt x="1000982" y="765715"/>
                    </a:lnTo>
                    <a:lnTo>
                      <a:pt x="991457" y="757714"/>
                    </a:lnTo>
                    <a:lnTo>
                      <a:pt x="1006316" y="751237"/>
                    </a:lnTo>
                    <a:lnTo>
                      <a:pt x="1034891" y="710184"/>
                    </a:lnTo>
                    <a:lnTo>
                      <a:pt x="1032224" y="695611"/>
                    </a:lnTo>
                    <a:lnTo>
                      <a:pt x="1042892" y="692563"/>
                    </a:lnTo>
                    <a:lnTo>
                      <a:pt x="1037844" y="684276"/>
                    </a:lnTo>
                    <a:lnTo>
                      <a:pt x="1049178" y="679323"/>
                    </a:lnTo>
                    <a:lnTo>
                      <a:pt x="1050036" y="665988"/>
                    </a:lnTo>
                    <a:lnTo>
                      <a:pt x="1028890" y="663130"/>
                    </a:lnTo>
                    <a:lnTo>
                      <a:pt x="1022604" y="656558"/>
                    </a:lnTo>
                    <a:lnTo>
                      <a:pt x="1037654" y="643795"/>
                    </a:lnTo>
                    <a:lnTo>
                      <a:pt x="1048131" y="647890"/>
                    </a:lnTo>
                    <a:lnTo>
                      <a:pt x="1046416" y="627793"/>
                    </a:lnTo>
                    <a:lnTo>
                      <a:pt x="1025937" y="626269"/>
                    </a:lnTo>
                    <a:lnTo>
                      <a:pt x="1015365" y="609124"/>
                    </a:lnTo>
                    <a:lnTo>
                      <a:pt x="1040225" y="610552"/>
                    </a:lnTo>
                    <a:lnTo>
                      <a:pt x="1027843" y="591502"/>
                    </a:lnTo>
                    <a:lnTo>
                      <a:pt x="1029367" y="575596"/>
                    </a:lnTo>
                    <a:lnTo>
                      <a:pt x="1012507" y="549497"/>
                    </a:lnTo>
                    <a:lnTo>
                      <a:pt x="989743" y="538925"/>
                    </a:lnTo>
                    <a:lnTo>
                      <a:pt x="991552" y="529400"/>
                    </a:lnTo>
                    <a:lnTo>
                      <a:pt x="1021937" y="499110"/>
                    </a:lnTo>
                    <a:lnTo>
                      <a:pt x="1021175" y="485584"/>
                    </a:lnTo>
                    <a:lnTo>
                      <a:pt x="1049750" y="478441"/>
                    </a:lnTo>
                    <a:lnTo>
                      <a:pt x="1061371" y="483870"/>
                    </a:lnTo>
                    <a:lnTo>
                      <a:pt x="1066038" y="467868"/>
                    </a:lnTo>
                    <a:lnTo>
                      <a:pt x="1023366" y="456438"/>
                    </a:lnTo>
                    <a:lnTo>
                      <a:pt x="1001935" y="474440"/>
                    </a:lnTo>
                    <a:lnTo>
                      <a:pt x="983932" y="469201"/>
                    </a:lnTo>
                    <a:lnTo>
                      <a:pt x="957072" y="440626"/>
                    </a:lnTo>
                    <a:lnTo>
                      <a:pt x="985647" y="426910"/>
                    </a:lnTo>
                    <a:lnTo>
                      <a:pt x="1032510" y="372427"/>
                    </a:lnTo>
                    <a:lnTo>
                      <a:pt x="1047369" y="370999"/>
                    </a:lnTo>
                    <a:lnTo>
                      <a:pt x="1047369" y="399574"/>
                    </a:lnTo>
                    <a:lnTo>
                      <a:pt x="1032224" y="433483"/>
                    </a:lnTo>
                    <a:lnTo>
                      <a:pt x="1083469" y="403765"/>
                    </a:lnTo>
                    <a:lnTo>
                      <a:pt x="1096232" y="403765"/>
                    </a:lnTo>
                    <a:lnTo>
                      <a:pt x="1101376" y="396716"/>
                    </a:lnTo>
                    <a:lnTo>
                      <a:pt x="1136332" y="376238"/>
                    </a:lnTo>
                    <a:lnTo>
                      <a:pt x="1145286" y="356044"/>
                    </a:lnTo>
                    <a:lnTo>
                      <a:pt x="1157288" y="349091"/>
                    </a:lnTo>
                    <a:lnTo>
                      <a:pt x="1164145" y="365760"/>
                    </a:lnTo>
                    <a:lnTo>
                      <a:pt x="1189291" y="363379"/>
                    </a:lnTo>
                    <a:lnTo>
                      <a:pt x="1180243" y="344329"/>
                    </a:lnTo>
                    <a:lnTo>
                      <a:pt x="1207865" y="336899"/>
                    </a:lnTo>
                    <a:lnTo>
                      <a:pt x="1214723" y="314515"/>
                    </a:lnTo>
                    <a:lnTo>
                      <a:pt x="1229773" y="321755"/>
                    </a:lnTo>
                    <a:lnTo>
                      <a:pt x="1239298" y="312230"/>
                    </a:lnTo>
                    <a:lnTo>
                      <a:pt x="1250252" y="288607"/>
                    </a:lnTo>
                    <a:lnTo>
                      <a:pt x="1244156" y="263461"/>
                    </a:lnTo>
                    <a:lnTo>
                      <a:pt x="1264539" y="252793"/>
                    </a:lnTo>
                    <a:lnTo>
                      <a:pt x="1293114" y="263461"/>
                    </a:lnTo>
                    <a:lnTo>
                      <a:pt x="1312926" y="197739"/>
                    </a:lnTo>
                    <a:lnTo>
                      <a:pt x="1326070" y="193453"/>
                    </a:lnTo>
                    <a:lnTo>
                      <a:pt x="1330833" y="18488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grpSp>
        <p:grpSp>
          <p:nvGrpSpPr>
            <p:cNvPr id="455" name="Google Shape;455;p19"/>
            <p:cNvGrpSpPr/>
            <p:nvPr/>
          </p:nvGrpSpPr>
          <p:grpSpPr>
            <a:xfrm>
              <a:off x="4209192" y="2187575"/>
              <a:ext cx="7623809" cy="4094034"/>
              <a:chOff x="4209192" y="2187575"/>
              <a:chExt cx="7623809" cy="4094034"/>
            </a:xfrm>
          </p:grpSpPr>
          <p:sp>
            <p:nvSpPr>
              <p:cNvPr id="456" name="Google Shape;456;p19"/>
              <p:cNvSpPr/>
              <p:nvPr/>
            </p:nvSpPr>
            <p:spPr>
              <a:xfrm>
                <a:off x="9029699" y="4519961"/>
                <a:ext cx="36385" cy="19716"/>
              </a:xfrm>
              <a:custGeom>
                <a:rect b="b" l="l" r="r" t="t"/>
                <a:pathLst>
                  <a:path extrusionOk="0" h="19716" w="36385">
                    <a:moveTo>
                      <a:pt x="11430" y="19717"/>
                    </a:moveTo>
                    <a:lnTo>
                      <a:pt x="33433" y="16002"/>
                    </a:lnTo>
                    <a:lnTo>
                      <a:pt x="36386" y="0"/>
                    </a:lnTo>
                    <a:lnTo>
                      <a:pt x="0" y="4382"/>
                    </a:lnTo>
                    <a:lnTo>
                      <a:pt x="11430" y="1971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57" name="Google Shape;457;p19"/>
              <p:cNvSpPr/>
              <p:nvPr/>
            </p:nvSpPr>
            <p:spPr>
              <a:xfrm>
                <a:off x="8574404" y="3952557"/>
                <a:ext cx="50196" cy="29051"/>
              </a:xfrm>
              <a:custGeom>
                <a:rect b="b" l="l" r="r" t="t"/>
                <a:pathLst>
                  <a:path extrusionOk="0" h="29051" w="50196">
                    <a:moveTo>
                      <a:pt x="44672" y="18097"/>
                    </a:moveTo>
                    <a:lnTo>
                      <a:pt x="50197" y="0"/>
                    </a:lnTo>
                    <a:lnTo>
                      <a:pt x="34290" y="7048"/>
                    </a:lnTo>
                    <a:lnTo>
                      <a:pt x="16573" y="5334"/>
                    </a:lnTo>
                    <a:lnTo>
                      <a:pt x="0" y="15812"/>
                    </a:lnTo>
                    <a:lnTo>
                      <a:pt x="16573" y="29051"/>
                    </a:lnTo>
                    <a:lnTo>
                      <a:pt x="44672" y="1809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58" name="Google Shape;458;p19"/>
              <p:cNvSpPr/>
              <p:nvPr/>
            </p:nvSpPr>
            <p:spPr>
              <a:xfrm>
                <a:off x="8814243" y="5103272"/>
                <a:ext cx="156019" cy="327564"/>
              </a:xfrm>
              <a:custGeom>
                <a:rect b="b" l="l" r="r" t="t"/>
                <a:pathLst>
                  <a:path extrusionOk="0" h="327564" w="156019">
                    <a:moveTo>
                      <a:pt x="150495" y="63913"/>
                    </a:moveTo>
                    <a:lnTo>
                      <a:pt x="144018" y="22955"/>
                    </a:lnTo>
                    <a:lnTo>
                      <a:pt x="129064" y="0"/>
                    </a:lnTo>
                    <a:lnTo>
                      <a:pt x="119063" y="30956"/>
                    </a:lnTo>
                    <a:lnTo>
                      <a:pt x="109061" y="41053"/>
                    </a:lnTo>
                    <a:lnTo>
                      <a:pt x="101441" y="38862"/>
                    </a:lnTo>
                    <a:lnTo>
                      <a:pt x="95155" y="56007"/>
                    </a:lnTo>
                    <a:lnTo>
                      <a:pt x="101727" y="64294"/>
                    </a:lnTo>
                    <a:lnTo>
                      <a:pt x="68485" y="83630"/>
                    </a:lnTo>
                    <a:lnTo>
                      <a:pt x="62198" y="86583"/>
                    </a:lnTo>
                    <a:lnTo>
                      <a:pt x="49911" y="94869"/>
                    </a:lnTo>
                    <a:lnTo>
                      <a:pt x="42386" y="92107"/>
                    </a:lnTo>
                    <a:lnTo>
                      <a:pt x="24955" y="98012"/>
                    </a:lnTo>
                    <a:lnTo>
                      <a:pt x="13335" y="131445"/>
                    </a:lnTo>
                    <a:lnTo>
                      <a:pt x="20288" y="166783"/>
                    </a:lnTo>
                    <a:lnTo>
                      <a:pt x="25718" y="175927"/>
                    </a:lnTo>
                    <a:lnTo>
                      <a:pt x="26099" y="187833"/>
                    </a:lnTo>
                    <a:lnTo>
                      <a:pt x="10859" y="219361"/>
                    </a:lnTo>
                    <a:lnTo>
                      <a:pt x="0" y="235458"/>
                    </a:lnTo>
                    <a:lnTo>
                      <a:pt x="1143" y="258985"/>
                    </a:lnTo>
                    <a:lnTo>
                      <a:pt x="10478" y="277559"/>
                    </a:lnTo>
                    <a:lnTo>
                      <a:pt x="8382" y="296513"/>
                    </a:lnTo>
                    <a:lnTo>
                      <a:pt x="16288" y="311849"/>
                    </a:lnTo>
                    <a:lnTo>
                      <a:pt x="40481" y="327565"/>
                    </a:lnTo>
                    <a:lnTo>
                      <a:pt x="82868" y="312706"/>
                    </a:lnTo>
                    <a:lnTo>
                      <a:pt x="96869" y="272225"/>
                    </a:lnTo>
                    <a:lnTo>
                      <a:pt x="100203" y="250317"/>
                    </a:lnTo>
                    <a:lnTo>
                      <a:pt x="133160" y="144971"/>
                    </a:lnTo>
                    <a:lnTo>
                      <a:pt x="133160" y="123920"/>
                    </a:lnTo>
                    <a:lnTo>
                      <a:pt x="141827" y="114014"/>
                    </a:lnTo>
                    <a:lnTo>
                      <a:pt x="137160" y="82963"/>
                    </a:lnTo>
                    <a:lnTo>
                      <a:pt x="156020" y="77438"/>
                    </a:lnTo>
                    <a:lnTo>
                      <a:pt x="150495" y="6391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59" name="Google Shape;459;p19"/>
              <p:cNvSpPr/>
              <p:nvPr/>
            </p:nvSpPr>
            <p:spPr>
              <a:xfrm>
                <a:off x="8044242" y="4730083"/>
                <a:ext cx="24765" cy="23336"/>
              </a:xfrm>
              <a:custGeom>
                <a:rect b="b" l="l" r="r" t="t"/>
                <a:pathLst>
                  <a:path extrusionOk="0" h="23336" w="24765">
                    <a:moveTo>
                      <a:pt x="9906" y="0"/>
                    </a:moveTo>
                    <a:lnTo>
                      <a:pt x="0" y="13716"/>
                    </a:lnTo>
                    <a:lnTo>
                      <a:pt x="17717" y="23336"/>
                    </a:lnTo>
                    <a:lnTo>
                      <a:pt x="24765" y="5525"/>
                    </a:lnTo>
                    <a:lnTo>
                      <a:pt x="9906"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60" name="Google Shape;460;p19"/>
              <p:cNvSpPr/>
              <p:nvPr/>
            </p:nvSpPr>
            <p:spPr>
              <a:xfrm>
                <a:off x="9604152" y="4591970"/>
                <a:ext cx="47434" cy="90963"/>
              </a:xfrm>
              <a:custGeom>
                <a:rect b="b" l="l" r="r" t="t"/>
                <a:pathLst>
                  <a:path extrusionOk="0" h="90963" w="47434">
                    <a:moveTo>
                      <a:pt x="26575" y="13145"/>
                    </a:moveTo>
                    <a:lnTo>
                      <a:pt x="11906" y="0"/>
                    </a:lnTo>
                    <a:lnTo>
                      <a:pt x="7620" y="10096"/>
                    </a:lnTo>
                    <a:lnTo>
                      <a:pt x="4096" y="41434"/>
                    </a:lnTo>
                    <a:lnTo>
                      <a:pt x="0" y="42672"/>
                    </a:lnTo>
                    <a:lnTo>
                      <a:pt x="7239" y="83153"/>
                    </a:lnTo>
                    <a:lnTo>
                      <a:pt x="16669" y="90964"/>
                    </a:lnTo>
                    <a:lnTo>
                      <a:pt x="42672" y="79248"/>
                    </a:lnTo>
                    <a:lnTo>
                      <a:pt x="47435" y="59436"/>
                    </a:lnTo>
                    <a:lnTo>
                      <a:pt x="31147" y="31052"/>
                    </a:lnTo>
                    <a:lnTo>
                      <a:pt x="26575" y="1314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61" name="Google Shape;461;p19"/>
              <p:cNvSpPr/>
              <p:nvPr/>
            </p:nvSpPr>
            <p:spPr>
              <a:xfrm>
                <a:off x="9941337" y="4691411"/>
                <a:ext cx="235457" cy="265175"/>
              </a:xfrm>
              <a:custGeom>
                <a:rect b="b" l="l" r="r" t="t"/>
                <a:pathLst>
                  <a:path extrusionOk="0" h="265175" w="235457">
                    <a:moveTo>
                      <a:pt x="229648" y="220885"/>
                    </a:moveTo>
                    <a:lnTo>
                      <a:pt x="235458" y="210407"/>
                    </a:lnTo>
                    <a:lnTo>
                      <a:pt x="225361" y="190976"/>
                    </a:lnTo>
                    <a:lnTo>
                      <a:pt x="212598" y="188786"/>
                    </a:lnTo>
                    <a:lnTo>
                      <a:pt x="198691" y="154019"/>
                    </a:lnTo>
                    <a:lnTo>
                      <a:pt x="180689" y="147733"/>
                    </a:lnTo>
                    <a:lnTo>
                      <a:pt x="184595" y="123254"/>
                    </a:lnTo>
                    <a:lnTo>
                      <a:pt x="167164" y="113538"/>
                    </a:lnTo>
                    <a:lnTo>
                      <a:pt x="126682" y="76581"/>
                    </a:lnTo>
                    <a:lnTo>
                      <a:pt x="120682" y="84392"/>
                    </a:lnTo>
                    <a:lnTo>
                      <a:pt x="103537" y="69247"/>
                    </a:lnTo>
                    <a:lnTo>
                      <a:pt x="97727" y="55626"/>
                    </a:lnTo>
                    <a:lnTo>
                      <a:pt x="70199" y="35433"/>
                    </a:lnTo>
                    <a:lnTo>
                      <a:pt x="66294" y="26861"/>
                    </a:lnTo>
                    <a:lnTo>
                      <a:pt x="49625" y="7429"/>
                    </a:lnTo>
                    <a:lnTo>
                      <a:pt x="25336" y="8192"/>
                    </a:lnTo>
                    <a:lnTo>
                      <a:pt x="0" y="0"/>
                    </a:lnTo>
                    <a:lnTo>
                      <a:pt x="4000" y="17526"/>
                    </a:lnTo>
                    <a:lnTo>
                      <a:pt x="27146" y="42005"/>
                    </a:lnTo>
                    <a:lnTo>
                      <a:pt x="35814" y="44005"/>
                    </a:lnTo>
                    <a:lnTo>
                      <a:pt x="51435" y="63055"/>
                    </a:lnTo>
                    <a:lnTo>
                      <a:pt x="54673" y="77057"/>
                    </a:lnTo>
                    <a:lnTo>
                      <a:pt x="75342" y="93345"/>
                    </a:lnTo>
                    <a:lnTo>
                      <a:pt x="84677" y="123635"/>
                    </a:lnTo>
                    <a:lnTo>
                      <a:pt x="95535" y="127921"/>
                    </a:lnTo>
                    <a:lnTo>
                      <a:pt x="123063" y="183928"/>
                    </a:lnTo>
                    <a:lnTo>
                      <a:pt x="204406" y="265176"/>
                    </a:lnTo>
                    <a:lnTo>
                      <a:pt x="228600" y="262795"/>
                    </a:lnTo>
                    <a:lnTo>
                      <a:pt x="229648" y="22088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62" name="Google Shape;462;p19"/>
              <p:cNvSpPr/>
              <p:nvPr/>
            </p:nvSpPr>
            <p:spPr>
              <a:xfrm>
                <a:off x="9882377" y="4503864"/>
                <a:ext cx="22383" cy="52863"/>
              </a:xfrm>
              <a:custGeom>
                <a:rect b="b" l="l" r="r" t="t"/>
                <a:pathLst>
                  <a:path extrusionOk="0" h="52863" w="22383">
                    <a:moveTo>
                      <a:pt x="6858" y="4763"/>
                    </a:moveTo>
                    <a:lnTo>
                      <a:pt x="0" y="40100"/>
                    </a:lnTo>
                    <a:lnTo>
                      <a:pt x="9906" y="52864"/>
                    </a:lnTo>
                    <a:lnTo>
                      <a:pt x="22384" y="25813"/>
                    </a:lnTo>
                    <a:lnTo>
                      <a:pt x="11906" y="0"/>
                    </a:lnTo>
                    <a:lnTo>
                      <a:pt x="6858" y="476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63" name="Google Shape;463;p19"/>
              <p:cNvSpPr/>
              <p:nvPr/>
            </p:nvSpPr>
            <p:spPr>
              <a:xfrm>
                <a:off x="10163650" y="4848002"/>
                <a:ext cx="44767" cy="43815"/>
              </a:xfrm>
              <a:custGeom>
                <a:rect b="b" l="l" r="r" t="t"/>
                <a:pathLst>
                  <a:path extrusionOk="0" h="43815" w="44767">
                    <a:moveTo>
                      <a:pt x="28575" y="43815"/>
                    </a:moveTo>
                    <a:lnTo>
                      <a:pt x="44768" y="28956"/>
                    </a:lnTo>
                    <a:lnTo>
                      <a:pt x="25241" y="16193"/>
                    </a:lnTo>
                    <a:lnTo>
                      <a:pt x="22384" y="0"/>
                    </a:lnTo>
                    <a:lnTo>
                      <a:pt x="1334" y="2000"/>
                    </a:lnTo>
                    <a:lnTo>
                      <a:pt x="0" y="18193"/>
                    </a:lnTo>
                    <a:lnTo>
                      <a:pt x="10668" y="18193"/>
                    </a:lnTo>
                    <a:lnTo>
                      <a:pt x="28575" y="4381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64" name="Google Shape;464;p19"/>
              <p:cNvSpPr/>
              <p:nvPr/>
            </p:nvSpPr>
            <p:spPr>
              <a:xfrm>
                <a:off x="10232612" y="4350130"/>
                <a:ext cx="50006" cy="43243"/>
              </a:xfrm>
              <a:custGeom>
                <a:rect b="b" l="l" r="r" t="t"/>
                <a:pathLst>
                  <a:path extrusionOk="0" h="43243" w="50006">
                    <a:moveTo>
                      <a:pt x="50006" y="381"/>
                    </a:moveTo>
                    <a:lnTo>
                      <a:pt x="19907" y="0"/>
                    </a:lnTo>
                    <a:lnTo>
                      <a:pt x="0" y="15907"/>
                    </a:lnTo>
                    <a:lnTo>
                      <a:pt x="762" y="35338"/>
                    </a:lnTo>
                    <a:lnTo>
                      <a:pt x="20669" y="43244"/>
                    </a:lnTo>
                    <a:lnTo>
                      <a:pt x="40862" y="28575"/>
                    </a:lnTo>
                    <a:lnTo>
                      <a:pt x="50006" y="38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65" name="Google Shape;465;p19"/>
              <p:cNvSpPr/>
              <p:nvPr/>
            </p:nvSpPr>
            <p:spPr>
              <a:xfrm>
                <a:off x="10480166" y="4220114"/>
                <a:ext cx="40957" cy="81724"/>
              </a:xfrm>
              <a:custGeom>
                <a:rect b="b" l="l" r="r" t="t"/>
                <a:pathLst>
                  <a:path extrusionOk="0" h="81724" w="40957">
                    <a:moveTo>
                      <a:pt x="28860" y="52483"/>
                    </a:moveTo>
                    <a:lnTo>
                      <a:pt x="30956" y="28480"/>
                    </a:lnTo>
                    <a:lnTo>
                      <a:pt x="39719" y="15716"/>
                    </a:lnTo>
                    <a:lnTo>
                      <a:pt x="40957" y="5048"/>
                    </a:lnTo>
                    <a:lnTo>
                      <a:pt x="29432" y="0"/>
                    </a:lnTo>
                    <a:lnTo>
                      <a:pt x="17907" y="5810"/>
                    </a:lnTo>
                    <a:lnTo>
                      <a:pt x="1428" y="40100"/>
                    </a:lnTo>
                    <a:lnTo>
                      <a:pt x="0" y="54102"/>
                    </a:lnTo>
                    <a:lnTo>
                      <a:pt x="14478" y="81725"/>
                    </a:lnTo>
                    <a:lnTo>
                      <a:pt x="28860" y="5248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66" name="Google Shape;466;p19"/>
              <p:cNvSpPr/>
              <p:nvPr/>
            </p:nvSpPr>
            <p:spPr>
              <a:xfrm>
                <a:off x="10473403" y="4370133"/>
                <a:ext cx="93344" cy="148970"/>
              </a:xfrm>
              <a:custGeom>
                <a:rect b="b" l="l" r="r" t="t"/>
                <a:pathLst>
                  <a:path extrusionOk="0" h="148970" w="93344">
                    <a:moveTo>
                      <a:pt x="6477" y="95345"/>
                    </a:moveTo>
                    <a:lnTo>
                      <a:pt x="17716" y="92964"/>
                    </a:lnTo>
                    <a:lnTo>
                      <a:pt x="26098" y="101251"/>
                    </a:lnTo>
                    <a:lnTo>
                      <a:pt x="17336" y="109252"/>
                    </a:lnTo>
                    <a:lnTo>
                      <a:pt x="18479" y="119158"/>
                    </a:lnTo>
                    <a:lnTo>
                      <a:pt x="42672" y="115538"/>
                    </a:lnTo>
                    <a:lnTo>
                      <a:pt x="52768" y="125730"/>
                    </a:lnTo>
                    <a:lnTo>
                      <a:pt x="59055" y="118110"/>
                    </a:lnTo>
                    <a:lnTo>
                      <a:pt x="93345" y="148971"/>
                    </a:lnTo>
                    <a:lnTo>
                      <a:pt x="90107" y="119539"/>
                    </a:lnTo>
                    <a:lnTo>
                      <a:pt x="59341" y="100870"/>
                    </a:lnTo>
                    <a:lnTo>
                      <a:pt x="48101" y="101632"/>
                    </a:lnTo>
                    <a:lnTo>
                      <a:pt x="34671" y="83820"/>
                    </a:lnTo>
                    <a:lnTo>
                      <a:pt x="45434" y="62389"/>
                    </a:lnTo>
                    <a:lnTo>
                      <a:pt x="52483" y="61150"/>
                    </a:lnTo>
                    <a:lnTo>
                      <a:pt x="59722" y="40481"/>
                    </a:lnTo>
                    <a:lnTo>
                      <a:pt x="51721" y="28575"/>
                    </a:lnTo>
                    <a:lnTo>
                      <a:pt x="55816" y="0"/>
                    </a:lnTo>
                    <a:lnTo>
                      <a:pt x="36386" y="8096"/>
                    </a:lnTo>
                    <a:lnTo>
                      <a:pt x="22765" y="3524"/>
                    </a:lnTo>
                    <a:lnTo>
                      <a:pt x="11906" y="29432"/>
                    </a:lnTo>
                    <a:lnTo>
                      <a:pt x="13049" y="61150"/>
                    </a:lnTo>
                    <a:lnTo>
                      <a:pt x="0" y="59150"/>
                    </a:lnTo>
                    <a:lnTo>
                      <a:pt x="6477" y="9534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67" name="Google Shape;467;p19"/>
              <p:cNvSpPr/>
              <p:nvPr/>
            </p:nvSpPr>
            <p:spPr>
              <a:xfrm>
                <a:off x="10487024" y="4504245"/>
                <a:ext cx="25050" cy="30575"/>
              </a:xfrm>
              <a:custGeom>
                <a:rect b="b" l="l" r="r" t="t"/>
                <a:pathLst>
                  <a:path extrusionOk="0" h="30575" w="25050">
                    <a:moveTo>
                      <a:pt x="0" y="0"/>
                    </a:moveTo>
                    <a:lnTo>
                      <a:pt x="16288" y="30575"/>
                    </a:lnTo>
                    <a:lnTo>
                      <a:pt x="25051" y="24003"/>
                    </a:lnTo>
                    <a:lnTo>
                      <a:pt x="24765" y="4096"/>
                    </a:lnTo>
                    <a:lnTo>
                      <a:pt x="0"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68" name="Google Shape;468;p19"/>
              <p:cNvSpPr/>
              <p:nvPr/>
            </p:nvSpPr>
            <p:spPr>
              <a:xfrm>
                <a:off x="10572368" y="4526438"/>
                <a:ext cx="32861" cy="61436"/>
              </a:xfrm>
              <a:custGeom>
                <a:rect b="b" l="l" r="r" t="t"/>
                <a:pathLst>
                  <a:path extrusionOk="0" h="61436" w="32861">
                    <a:moveTo>
                      <a:pt x="21050" y="2000"/>
                    </a:moveTo>
                    <a:lnTo>
                      <a:pt x="0" y="0"/>
                    </a:lnTo>
                    <a:lnTo>
                      <a:pt x="12763" y="21908"/>
                    </a:lnTo>
                    <a:lnTo>
                      <a:pt x="2477" y="25051"/>
                    </a:lnTo>
                    <a:lnTo>
                      <a:pt x="11335" y="61436"/>
                    </a:lnTo>
                    <a:lnTo>
                      <a:pt x="23813" y="54673"/>
                    </a:lnTo>
                    <a:lnTo>
                      <a:pt x="21717" y="35338"/>
                    </a:lnTo>
                    <a:lnTo>
                      <a:pt x="32861" y="33718"/>
                    </a:lnTo>
                    <a:lnTo>
                      <a:pt x="21050" y="200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69" name="Google Shape;469;p19"/>
              <p:cNvSpPr/>
              <p:nvPr/>
            </p:nvSpPr>
            <p:spPr>
              <a:xfrm>
                <a:off x="10519123" y="4539678"/>
                <a:ext cx="26765" cy="35242"/>
              </a:xfrm>
              <a:custGeom>
                <a:rect b="b" l="l" r="r" t="t"/>
                <a:pathLst>
                  <a:path extrusionOk="0" h="35242" w="26765">
                    <a:moveTo>
                      <a:pt x="0" y="35242"/>
                    </a:moveTo>
                    <a:lnTo>
                      <a:pt x="17431" y="26194"/>
                    </a:lnTo>
                    <a:lnTo>
                      <a:pt x="26765" y="10287"/>
                    </a:lnTo>
                    <a:lnTo>
                      <a:pt x="2191" y="0"/>
                    </a:lnTo>
                    <a:lnTo>
                      <a:pt x="0" y="3524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70" name="Google Shape;470;p19"/>
              <p:cNvSpPr/>
              <p:nvPr/>
            </p:nvSpPr>
            <p:spPr>
              <a:xfrm>
                <a:off x="10531125" y="4570063"/>
                <a:ext cx="30575" cy="37909"/>
              </a:xfrm>
              <a:custGeom>
                <a:rect b="b" l="l" r="r" t="t"/>
                <a:pathLst>
                  <a:path extrusionOk="0" h="37909" w="30575">
                    <a:moveTo>
                      <a:pt x="17716" y="37909"/>
                    </a:moveTo>
                    <a:lnTo>
                      <a:pt x="30289" y="19717"/>
                    </a:lnTo>
                    <a:lnTo>
                      <a:pt x="30575" y="7048"/>
                    </a:lnTo>
                    <a:lnTo>
                      <a:pt x="21812" y="0"/>
                    </a:lnTo>
                    <a:lnTo>
                      <a:pt x="10192" y="15430"/>
                    </a:lnTo>
                    <a:lnTo>
                      <a:pt x="0" y="20860"/>
                    </a:lnTo>
                    <a:lnTo>
                      <a:pt x="17716" y="3790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71" name="Google Shape;471;p19"/>
              <p:cNvSpPr/>
              <p:nvPr/>
            </p:nvSpPr>
            <p:spPr>
              <a:xfrm>
                <a:off x="10417872" y="4551394"/>
                <a:ext cx="55054" cy="75533"/>
              </a:xfrm>
              <a:custGeom>
                <a:rect b="b" l="l" r="r" t="t"/>
                <a:pathLst>
                  <a:path extrusionOk="0" h="75533" w="55054">
                    <a:moveTo>
                      <a:pt x="27908" y="50578"/>
                    </a:moveTo>
                    <a:lnTo>
                      <a:pt x="55055" y="26765"/>
                    </a:lnTo>
                    <a:lnTo>
                      <a:pt x="50673" y="0"/>
                    </a:lnTo>
                    <a:lnTo>
                      <a:pt x="39338" y="19621"/>
                    </a:lnTo>
                    <a:lnTo>
                      <a:pt x="9716" y="45815"/>
                    </a:lnTo>
                    <a:lnTo>
                      <a:pt x="0" y="75533"/>
                    </a:lnTo>
                    <a:lnTo>
                      <a:pt x="22765" y="61722"/>
                    </a:lnTo>
                    <a:lnTo>
                      <a:pt x="27908" y="5057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72" name="Google Shape;472;p19"/>
              <p:cNvSpPr/>
              <p:nvPr/>
            </p:nvSpPr>
            <p:spPr>
              <a:xfrm>
                <a:off x="10511122" y="4592732"/>
                <a:ext cx="115347" cy="101345"/>
              </a:xfrm>
              <a:custGeom>
                <a:rect b="b" l="l" r="r" t="t"/>
                <a:pathLst>
                  <a:path extrusionOk="0" h="101345" w="115347">
                    <a:moveTo>
                      <a:pt x="47339" y="27813"/>
                    </a:moveTo>
                    <a:lnTo>
                      <a:pt x="12573" y="42767"/>
                    </a:lnTo>
                    <a:lnTo>
                      <a:pt x="0" y="78867"/>
                    </a:lnTo>
                    <a:lnTo>
                      <a:pt x="17621" y="71247"/>
                    </a:lnTo>
                    <a:lnTo>
                      <a:pt x="22384" y="55912"/>
                    </a:lnTo>
                    <a:lnTo>
                      <a:pt x="38385" y="50101"/>
                    </a:lnTo>
                    <a:lnTo>
                      <a:pt x="55626" y="58388"/>
                    </a:lnTo>
                    <a:lnTo>
                      <a:pt x="51149" y="79343"/>
                    </a:lnTo>
                    <a:lnTo>
                      <a:pt x="57721" y="88678"/>
                    </a:lnTo>
                    <a:lnTo>
                      <a:pt x="70675" y="93916"/>
                    </a:lnTo>
                    <a:lnTo>
                      <a:pt x="78295" y="90868"/>
                    </a:lnTo>
                    <a:lnTo>
                      <a:pt x="85154" y="101346"/>
                    </a:lnTo>
                    <a:lnTo>
                      <a:pt x="91059" y="85249"/>
                    </a:lnTo>
                    <a:lnTo>
                      <a:pt x="86677" y="72676"/>
                    </a:lnTo>
                    <a:lnTo>
                      <a:pt x="94774" y="59436"/>
                    </a:lnTo>
                    <a:lnTo>
                      <a:pt x="106299" y="82391"/>
                    </a:lnTo>
                    <a:lnTo>
                      <a:pt x="115348" y="59055"/>
                    </a:lnTo>
                    <a:lnTo>
                      <a:pt x="102870" y="11621"/>
                    </a:lnTo>
                    <a:lnTo>
                      <a:pt x="86201" y="0"/>
                    </a:lnTo>
                    <a:lnTo>
                      <a:pt x="87725" y="18669"/>
                    </a:lnTo>
                    <a:lnTo>
                      <a:pt x="68866" y="27622"/>
                    </a:lnTo>
                    <a:lnTo>
                      <a:pt x="64579" y="37338"/>
                    </a:lnTo>
                    <a:lnTo>
                      <a:pt x="52673" y="42767"/>
                    </a:lnTo>
                    <a:lnTo>
                      <a:pt x="47339" y="2781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73" name="Google Shape;473;p19"/>
              <p:cNvSpPr/>
              <p:nvPr/>
            </p:nvSpPr>
            <p:spPr>
              <a:xfrm>
                <a:off x="10637519" y="4760277"/>
                <a:ext cx="34766" cy="77724"/>
              </a:xfrm>
              <a:custGeom>
                <a:rect b="b" l="l" r="r" t="t"/>
                <a:pathLst>
                  <a:path extrusionOk="0" h="77724" w="34766">
                    <a:moveTo>
                      <a:pt x="0" y="28194"/>
                    </a:moveTo>
                    <a:lnTo>
                      <a:pt x="8477" y="62579"/>
                    </a:lnTo>
                    <a:lnTo>
                      <a:pt x="24289" y="77724"/>
                    </a:lnTo>
                    <a:lnTo>
                      <a:pt x="34766" y="56293"/>
                    </a:lnTo>
                    <a:lnTo>
                      <a:pt x="26194" y="49625"/>
                    </a:lnTo>
                    <a:lnTo>
                      <a:pt x="31242" y="33719"/>
                    </a:lnTo>
                    <a:lnTo>
                      <a:pt x="19145" y="28194"/>
                    </a:lnTo>
                    <a:lnTo>
                      <a:pt x="24670" y="0"/>
                    </a:lnTo>
                    <a:lnTo>
                      <a:pt x="0" y="2819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74" name="Google Shape;474;p19"/>
              <p:cNvSpPr/>
              <p:nvPr/>
            </p:nvSpPr>
            <p:spPr>
              <a:xfrm>
                <a:off x="10452258" y="4785328"/>
                <a:ext cx="140779" cy="177736"/>
              </a:xfrm>
              <a:custGeom>
                <a:rect b="b" l="l" r="r" t="t"/>
                <a:pathLst>
                  <a:path extrusionOk="0" h="177736" w="140779">
                    <a:moveTo>
                      <a:pt x="12668" y="81058"/>
                    </a:moveTo>
                    <a:lnTo>
                      <a:pt x="381" y="97726"/>
                    </a:lnTo>
                    <a:lnTo>
                      <a:pt x="0" y="108299"/>
                    </a:lnTo>
                    <a:lnTo>
                      <a:pt x="19145" y="128873"/>
                    </a:lnTo>
                    <a:lnTo>
                      <a:pt x="8667" y="166211"/>
                    </a:lnTo>
                    <a:lnTo>
                      <a:pt x="28289" y="166211"/>
                    </a:lnTo>
                    <a:lnTo>
                      <a:pt x="34385" y="138208"/>
                    </a:lnTo>
                    <a:lnTo>
                      <a:pt x="31146" y="105156"/>
                    </a:lnTo>
                    <a:lnTo>
                      <a:pt x="43434" y="96964"/>
                    </a:lnTo>
                    <a:lnTo>
                      <a:pt x="48958" y="119348"/>
                    </a:lnTo>
                    <a:lnTo>
                      <a:pt x="63436" y="124015"/>
                    </a:lnTo>
                    <a:lnTo>
                      <a:pt x="93630" y="177737"/>
                    </a:lnTo>
                    <a:lnTo>
                      <a:pt x="97345" y="117348"/>
                    </a:lnTo>
                    <a:lnTo>
                      <a:pt x="80676" y="109442"/>
                    </a:lnTo>
                    <a:lnTo>
                      <a:pt x="62960" y="80677"/>
                    </a:lnTo>
                    <a:lnTo>
                      <a:pt x="74580" y="74581"/>
                    </a:lnTo>
                    <a:lnTo>
                      <a:pt x="82391" y="68104"/>
                    </a:lnTo>
                    <a:lnTo>
                      <a:pt x="98870" y="68389"/>
                    </a:lnTo>
                    <a:lnTo>
                      <a:pt x="102870" y="50578"/>
                    </a:lnTo>
                    <a:lnTo>
                      <a:pt x="61913" y="54578"/>
                    </a:lnTo>
                    <a:lnTo>
                      <a:pt x="51054" y="68580"/>
                    </a:lnTo>
                    <a:lnTo>
                      <a:pt x="41243" y="68580"/>
                    </a:lnTo>
                    <a:lnTo>
                      <a:pt x="29908" y="51530"/>
                    </a:lnTo>
                    <a:lnTo>
                      <a:pt x="33909" y="29051"/>
                    </a:lnTo>
                    <a:lnTo>
                      <a:pt x="94202" y="29337"/>
                    </a:lnTo>
                    <a:lnTo>
                      <a:pt x="108013" y="34480"/>
                    </a:lnTo>
                    <a:lnTo>
                      <a:pt x="126111" y="30194"/>
                    </a:lnTo>
                    <a:lnTo>
                      <a:pt x="140779" y="0"/>
                    </a:lnTo>
                    <a:lnTo>
                      <a:pt x="112585" y="13430"/>
                    </a:lnTo>
                    <a:lnTo>
                      <a:pt x="88678" y="13811"/>
                    </a:lnTo>
                    <a:lnTo>
                      <a:pt x="46291" y="3429"/>
                    </a:lnTo>
                    <a:lnTo>
                      <a:pt x="40576" y="14288"/>
                    </a:lnTo>
                    <a:lnTo>
                      <a:pt x="33338" y="12001"/>
                    </a:lnTo>
                    <a:lnTo>
                      <a:pt x="24289" y="17335"/>
                    </a:lnTo>
                    <a:lnTo>
                      <a:pt x="8763" y="62770"/>
                    </a:lnTo>
                    <a:lnTo>
                      <a:pt x="12668" y="8105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75" name="Google Shape;475;p19"/>
              <p:cNvSpPr/>
              <p:nvPr/>
            </p:nvSpPr>
            <p:spPr>
              <a:xfrm>
                <a:off x="10650854" y="4888102"/>
                <a:ext cx="63341" cy="29146"/>
              </a:xfrm>
              <a:custGeom>
                <a:rect b="b" l="l" r="r" t="t"/>
                <a:pathLst>
                  <a:path extrusionOk="0" h="29146" w="63341">
                    <a:moveTo>
                      <a:pt x="0" y="22193"/>
                    </a:moveTo>
                    <a:lnTo>
                      <a:pt x="42767" y="16764"/>
                    </a:lnTo>
                    <a:lnTo>
                      <a:pt x="63341" y="29146"/>
                    </a:lnTo>
                    <a:lnTo>
                      <a:pt x="58008" y="6287"/>
                    </a:lnTo>
                    <a:lnTo>
                      <a:pt x="39529" y="0"/>
                    </a:lnTo>
                    <a:lnTo>
                      <a:pt x="5810" y="0"/>
                    </a:lnTo>
                    <a:lnTo>
                      <a:pt x="0" y="2219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76" name="Google Shape;476;p19"/>
              <p:cNvSpPr/>
              <p:nvPr/>
            </p:nvSpPr>
            <p:spPr>
              <a:xfrm>
                <a:off x="10158126" y="4960207"/>
                <a:ext cx="202977" cy="65913"/>
              </a:xfrm>
              <a:custGeom>
                <a:rect b="b" l="l" r="r" t="t"/>
                <a:pathLst>
                  <a:path extrusionOk="0" h="65913" w="202977">
                    <a:moveTo>
                      <a:pt x="202978" y="65913"/>
                    </a:moveTo>
                    <a:lnTo>
                      <a:pt x="200025" y="42958"/>
                    </a:lnTo>
                    <a:lnTo>
                      <a:pt x="175164" y="32956"/>
                    </a:lnTo>
                    <a:lnTo>
                      <a:pt x="184785" y="22860"/>
                    </a:lnTo>
                    <a:lnTo>
                      <a:pt x="125920" y="11144"/>
                    </a:lnTo>
                    <a:lnTo>
                      <a:pt x="112109" y="24003"/>
                    </a:lnTo>
                    <a:lnTo>
                      <a:pt x="76009" y="20098"/>
                    </a:lnTo>
                    <a:lnTo>
                      <a:pt x="67246" y="7239"/>
                    </a:lnTo>
                    <a:lnTo>
                      <a:pt x="25812" y="0"/>
                    </a:lnTo>
                    <a:lnTo>
                      <a:pt x="0" y="18860"/>
                    </a:lnTo>
                    <a:lnTo>
                      <a:pt x="27622" y="28480"/>
                    </a:lnTo>
                    <a:lnTo>
                      <a:pt x="26194" y="37624"/>
                    </a:lnTo>
                    <a:lnTo>
                      <a:pt x="57531" y="41434"/>
                    </a:lnTo>
                    <a:lnTo>
                      <a:pt x="94583" y="40291"/>
                    </a:lnTo>
                    <a:lnTo>
                      <a:pt x="119348" y="52388"/>
                    </a:lnTo>
                    <a:lnTo>
                      <a:pt x="159639" y="59722"/>
                    </a:lnTo>
                    <a:lnTo>
                      <a:pt x="174021" y="54293"/>
                    </a:lnTo>
                    <a:lnTo>
                      <a:pt x="202978" y="6591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77" name="Google Shape;477;p19"/>
              <p:cNvSpPr/>
              <p:nvPr/>
            </p:nvSpPr>
            <p:spPr>
              <a:xfrm>
                <a:off x="10476832" y="5008784"/>
                <a:ext cx="69818" cy="23050"/>
              </a:xfrm>
              <a:custGeom>
                <a:rect b="b" l="l" r="r" t="t"/>
                <a:pathLst>
                  <a:path extrusionOk="0" h="23050" w="69818">
                    <a:moveTo>
                      <a:pt x="55245" y="23050"/>
                    </a:moveTo>
                    <a:lnTo>
                      <a:pt x="69818" y="0"/>
                    </a:lnTo>
                    <a:lnTo>
                      <a:pt x="37719" y="8001"/>
                    </a:lnTo>
                    <a:lnTo>
                      <a:pt x="8001" y="5334"/>
                    </a:lnTo>
                    <a:lnTo>
                      <a:pt x="0" y="19336"/>
                    </a:lnTo>
                    <a:lnTo>
                      <a:pt x="26289" y="23050"/>
                    </a:lnTo>
                    <a:lnTo>
                      <a:pt x="55245" y="2305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78" name="Google Shape;478;p19"/>
              <p:cNvSpPr/>
              <p:nvPr/>
            </p:nvSpPr>
            <p:spPr>
              <a:xfrm>
                <a:off x="10416539" y="5010975"/>
                <a:ext cx="47148" cy="26003"/>
              </a:xfrm>
              <a:custGeom>
                <a:rect b="b" l="l" r="r" t="t"/>
                <a:pathLst>
                  <a:path extrusionOk="0" h="26003" w="47148">
                    <a:moveTo>
                      <a:pt x="18383" y="5715"/>
                    </a:moveTo>
                    <a:lnTo>
                      <a:pt x="2095" y="0"/>
                    </a:lnTo>
                    <a:lnTo>
                      <a:pt x="0" y="26003"/>
                    </a:lnTo>
                    <a:lnTo>
                      <a:pt x="47148" y="16097"/>
                    </a:lnTo>
                    <a:lnTo>
                      <a:pt x="40767" y="0"/>
                    </a:lnTo>
                    <a:lnTo>
                      <a:pt x="18383" y="571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79" name="Google Shape;479;p19"/>
              <p:cNvSpPr/>
              <p:nvPr/>
            </p:nvSpPr>
            <p:spPr>
              <a:xfrm>
                <a:off x="10457115" y="5043074"/>
                <a:ext cx="44100" cy="27050"/>
              </a:xfrm>
              <a:custGeom>
                <a:rect b="b" l="l" r="r" t="t"/>
                <a:pathLst>
                  <a:path extrusionOk="0" h="27050" w="44100">
                    <a:moveTo>
                      <a:pt x="44101" y="9334"/>
                    </a:moveTo>
                    <a:lnTo>
                      <a:pt x="25908" y="0"/>
                    </a:lnTo>
                    <a:lnTo>
                      <a:pt x="0" y="2381"/>
                    </a:lnTo>
                    <a:lnTo>
                      <a:pt x="32290" y="27051"/>
                    </a:lnTo>
                    <a:lnTo>
                      <a:pt x="44101" y="933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80" name="Google Shape;480;p19"/>
              <p:cNvSpPr/>
              <p:nvPr/>
            </p:nvSpPr>
            <p:spPr>
              <a:xfrm>
                <a:off x="10374629" y="5006308"/>
                <a:ext cx="28288" cy="25146"/>
              </a:xfrm>
              <a:custGeom>
                <a:rect b="b" l="l" r="r" t="t"/>
                <a:pathLst>
                  <a:path extrusionOk="0" h="25146" w="28288">
                    <a:moveTo>
                      <a:pt x="0" y="16383"/>
                    </a:moveTo>
                    <a:lnTo>
                      <a:pt x="24193" y="25146"/>
                    </a:lnTo>
                    <a:lnTo>
                      <a:pt x="28289" y="2953"/>
                    </a:lnTo>
                    <a:lnTo>
                      <a:pt x="0" y="0"/>
                    </a:lnTo>
                    <a:lnTo>
                      <a:pt x="0" y="1638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81" name="Google Shape;481;p19"/>
              <p:cNvSpPr/>
              <p:nvPr/>
            </p:nvSpPr>
            <p:spPr>
              <a:xfrm>
                <a:off x="10554366" y="5017166"/>
                <a:ext cx="83153" cy="45529"/>
              </a:xfrm>
              <a:custGeom>
                <a:rect b="b" l="l" r="r" t="t"/>
                <a:pathLst>
                  <a:path extrusionOk="0" h="45529" w="83153">
                    <a:moveTo>
                      <a:pt x="4286" y="28765"/>
                    </a:moveTo>
                    <a:lnTo>
                      <a:pt x="0" y="45529"/>
                    </a:lnTo>
                    <a:lnTo>
                      <a:pt x="20955" y="41243"/>
                    </a:lnTo>
                    <a:lnTo>
                      <a:pt x="35433" y="24955"/>
                    </a:lnTo>
                    <a:lnTo>
                      <a:pt x="67818" y="18669"/>
                    </a:lnTo>
                    <a:lnTo>
                      <a:pt x="83153" y="0"/>
                    </a:lnTo>
                    <a:lnTo>
                      <a:pt x="36481" y="5524"/>
                    </a:lnTo>
                    <a:lnTo>
                      <a:pt x="4286" y="2876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82" name="Google Shape;482;p19"/>
              <p:cNvSpPr/>
              <p:nvPr/>
            </p:nvSpPr>
            <p:spPr>
              <a:xfrm>
                <a:off x="10696384" y="5073840"/>
                <a:ext cx="28193" cy="23336"/>
              </a:xfrm>
              <a:custGeom>
                <a:rect b="b" l="l" r="r" t="t"/>
                <a:pathLst>
                  <a:path extrusionOk="0" h="23336" w="28193">
                    <a:moveTo>
                      <a:pt x="14573" y="23336"/>
                    </a:moveTo>
                    <a:lnTo>
                      <a:pt x="28194" y="2381"/>
                    </a:lnTo>
                    <a:lnTo>
                      <a:pt x="0" y="0"/>
                    </a:lnTo>
                    <a:lnTo>
                      <a:pt x="14573" y="2333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83" name="Google Shape;483;p19"/>
              <p:cNvSpPr/>
              <p:nvPr/>
            </p:nvSpPr>
            <p:spPr>
              <a:xfrm>
                <a:off x="10327766" y="5072221"/>
                <a:ext cx="881062" cy="709231"/>
              </a:xfrm>
              <a:custGeom>
                <a:rect b="b" l="l" r="r" t="t"/>
                <a:pathLst>
                  <a:path extrusionOk="0" h="709231" w="881062">
                    <a:moveTo>
                      <a:pt x="876205" y="417576"/>
                    </a:moveTo>
                    <a:lnTo>
                      <a:pt x="875633" y="415480"/>
                    </a:lnTo>
                    <a:lnTo>
                      <a:pt x="868108" y="401479"/>
                    </a:lnTo>
                    <a:lnTo>
                      <a:pt x="871728" y="368046"/>
                    </a:lnTo>
                    <a:lnTo>
                      <a:pt x="865918" y="351568"/>
                    </a:lnTo>
                    <a:lnTo>
                      <a:pt x="857917" y="348234"/>
                    </a:lnTo>
                    <a:lnTo>
                      <a:pt x="843439" y="324326"/>
                    </a:lnTo>
                    <a:lnTo>
                      <a:pt x="816673" y="307372"/>
                    </a:lnTo>
                    <a:lnTo>
                      <a:pt x="820007" y="283083"/>
                    </a:lnTo>
                    <a:lnTo>
                      <a:pt x="809339" y="276606"/>
                    </a:lnTo>
                    <a:lnTo>
                      <a:pt x="798957" y="279749"/>
                    </a:lnTo>
                    <a:lnTo>
                      <a:pt x="785241" y="246316"/>
                    </a:lnTo>
                    <a:lnTo>
                      <a:pt x="774002" y="236791"/>
                    </a:lnTo>
                    <a:lnTo>
                      <a:pt x="776192" y="226504"/>
                    </a:lnTo>
                    <a:lnTo>
                      <a:pt x="755237" y="216408"/>
                    </a:lnTo>
                    <a:lnTo>
                      <a:pt x="751141" y="204406"/>
                    </a:lnTo>
                    <a:lnTo>
                      <a:pt x="740283" y="206216"/>
                    </a:lnTo>
                    <a:lnTo>
                      <a:pt x="721900" y="193453"/>
                    </a:lnTo>
                    <a:lnTo>
                      <a:pt x="714280" y="145828"/>
                    </a:lnTo>
                    <a:lnTo>
                      <a:pt x="702659" y="135446"/>
                    </a:lnTo>
                    <a:lnTo>
                      <a:pt x="701993" y="100108"/>
                    </a:lnTo>
                    <a:lnTo>
                      <a:pt x="683514" y="81058"/>
                    </a:lnTo>
                    <a:lnTo>
                      <a:pt x="667035" y="80677"/>
                    </a:lnTo>
                    <a:lnTo>
                      <a:pt x="662559" y="54007"/>
                    </a:lnTo>
                    <a:lnTo>
                      <a:pt x="655891" y="52006"/>
                    </a:lnTo>
                    <a:lnTo>
                      <a:pt x="640461" y="0"/>
                    </a:lnTo>
                    <a:lnTo>
                      <a:pt x="631793" y="6382"/>
                    </a:lnTo>
                    <a:lnTo>
                      <a:pt x="621602" y="38862"/>
                    </a:lnTo>
                    <a:lnTo>
                      <a:pt x="629602" y="48768"/>
                    </a:lnTo>
                    <a:lnTo>
                      <a:pt x="619792" y="57721"/>
                    </a:lnTo>
                    <a:lnTo>
                      <a:pt x="616934" y="73533"/>
                    </a:lnTo>
                    <a:lnTo>
                      <a:pt x="622745" y="106489"/>
                    </a:lnTo>
                    <a:lnTo>
                      <a:pt x="603980" y="157734"/>
                    </a:lnTo>
                    <a:lnTo>
                      <a:pt x="587597" y="165640"/>
                    </a:lnTo>
                    <a:lnTo>
                      <a:pt x="569119" y="152305"/>
                    </a:lnTo>
                    <a:lnTo>
                      <a:pt x="567690" y="137636"/>
                    </a:lnTo>
                    <a:lnTo>
                      <a:pt x="550164" y="141446"/>
                    </a:lnTo>
                    <a:lnTo>
                      <a:pt x="513874" y="123158"/>
                    </a:lnTo>
                    <a:lnTo>
                      <a:pt x="503015" y="110871"/>
                    </a:lnTo>
                    <a:lnTo>
                      <a:pt x="486727" y="100489"/>
                    </a:lnTo>
                    <a:lnTo>
                      <a:pt x="495014" y="67532"/>
                    </a:lnTo>
                    <a:lnTo>
                      <a:pt x="505492" y="55245"/>
                    </a:lnTo>
                    <a:lnTo>
                      <a:pt x="511111" y="62484"/>
                    </a:lnTo>
                    <a:lnTo>
                      <a:pt x="518350" y="58579"/>
                    </a:lnTo>
                    <a:lnTo>
                      <a:pt x="519969" y="38957"/>
                    </a:lnTo>
                    <a:lnTo>
                      <a:pt x="506825" y="29623"/>
                    </a:lnTo>
                    <a:lnTo>
                      <a:pt x="504063" y="38290"/>
                    </a:lnTo>
                    <a:lnTo>
                      <a:pt x="458819" y="33814"/>
                    </a:lnTo>
                    <a:lnTo>
                      <a:pt x="453009" y="24289"/>
                    </a:lnTo>
                    <a:lnTo>
                      <a:pt x="444341" y="27432"/>
                    </a:lnTo>
                    <a:lnTo>
                      <a:pt x="431292" y="12192"/>
                    </a:lnTo>
                    <a:lnTo>
                      <a:pt x="415004" y="7048"/>
                    </a:lnTo>
                    <a:lnTo>
                      <a:pt x="405003" y="18288"/>
                    </a:lnTo>
                    <a:lnTo>
                      <a:pt x="418052" y="20574"/>
                    </a:lnTo>
                    <a:lnTo>
                      <a:pt x="426625" y="33814"/>
                    </a:lnTo>
                    <a:lnTo>
                      <a:pt x="397002" y="31813"/>
                    </a:lnTo>
                    <a:lnTo>
                      <a:pt x="390049" y="33433"/>
                    </a:lnTo>
                    <a:lnTo>
                      <a:pt x="375285" y="62389"/>
                    </a:lnTo>
                    <a:lnTo>
                      <a:pt x="364427" y="65151"/>
                    </a:lnTo>
                    <a:lnTo>
                      <a:pt x="360236" y="85915"/>
                    </a:lnTo>
                    <a:lnTo>
                      <a:pt x="365379" y="108775"/>
                    </a:lnTo>
                    <a:lnTo>
                      <a:pt x="344519" y="97536"/>
                    </a:lnTo>
                    <a:lnTo>
                      <a:pt x="325278" y="110490"/>
                    </a:lnTo>
                    <a:lnTo>
                      <a:pt x="327850" y="91154"/>
                    </a:lnTo>
                    <a:lnTo>
                      <a:pt x="312325" y="75914"/>
                    </a:lnTo>
                    <a:lnTo>
                      <a:pt x="281940" y="74676"/>
                    </a:lnTo>
                    <a:lnTo>
                      <a:pt x="269177" y="103727"/>
                    </a:lnTo>
                    <a:lnTo>
                      <a:pt x="258223" y="104013"/>
                    </a:lnTo>
                    <a:lnTo>
                      <a:pt x="258127" y="117920"/>
                    </a:lnTo>
                    <a:lnTo>
                      <a:pt x="230124" y="130207"/>
                    </a:lnTo>
                    <a:lnTo>
                      <a:pt x="236887" y="142875"/>
                    </a:lnTo>
                    <a:lnTo>
                      <a:pt x="233076" y="169640"/>
                    </a:lnTo>
                    <a:lnTo>
                      <a:pt x="216789" y="153733"/>
                    </a:lnTo>
                    <a:lnTo>
                      <a:pt x="215074" y="135064"/>
                    </a:lnTo>
                    <a:lnTo>
                      <a:pt x="198311" y="153733"/>
                    </a:lnTo>
                    <a:lnTo>
                      <a:pt x="202692" y="174403"/>
                    </a:lnTo>
                    <a:lnTo>
                      <a:pt x="190405" y="181928"/>
                    </a:lnTo>
                    <a:lnTo>
                      <a:pt x="173736" y="208979"/>
                    </a:lnTo>
                    <a:lnTo>
                      <a:pt x="154495" y="217265"/>
                    </a:lnTo>
                    <a:lnTo>
                      <a:pt x="132493" y="218504"/>
                    </a:lnTo>
                    <a:lnTo>
                      <a:pt x="93059" y="238125"/>
                    </a:lnTo>
                    <a:lnTo>
                      <a:pt x="82201" y="232696"/>
                    </a:lnTo>
                    <a:lnTo>
                      <a:pt x="61913" y="246316"/>
                    </a:lnTo>
                    <a:lnTo>
                      <a:pt x="53244" y="256699"/>
                    </a:lnTo>
                    <a:lnTo>
                      <a:pt x="34385" y="281559"/>
                    </a:lnTo>
                    <a:lnTo>
                      <a:pt x="24193" y="268414"/>
                    </a:lnTo>
                    <a:lnTo>
                      <a:pt x="15907" y="306133"/>
                    </a:lnTo>
                    <a:lnTo>
                      <a:pt x="6858" y="328422"/>
                    </a:lnTo>
                    <a:lnTo>
                      <a:pt x="28004" y="358807"/>
                    </a:lnTo>
                    <a:lnTo>
                      <a:pt x="26098" y="372142"/>
                    </a:lnTo>
                    <a:lnTo>
                      <a:pt x="2571" y="354997"/>
                    </a:lnTo>
                    <a:lnTo>
                      <a:pt x="0" y="362712"/>
                    </a:lnTo>
                    <a:lnTo>
                      <a:pt x="4667" y="376714"/>
                    </a:lnTo>
                    <a:lnTo>
                      <a:pt x="21050" y="401098"/>
                    </a:lnTo>
                    <a:lnTo>
                      <a:pt x="23908" y="420433"/>
                    </a:lnTo>
                    <a:lnTo>
                      <a:pt x="39814" y="448151"/>
                    </a:lnTo>
                    <a:lnTo>
                      <a:pt x="43434" y="481298"/>
                    </a:lnTo>
                    <a:lnTo>
                      <a:pt x="58674" y="517874"/>
                    </a:lnTo>
                    <a:lnTo>
                      <a:pt x="58293" y="571595"/>
                    </a:lnTo>
                    <a:lnTo>
                      <a:pt x="49244" y="567499"/>
                    </a:lnTo>
                    <a:lnTo>
                      <a:pt x="56007" y="587407"/>
                    </a:lnTo>
                    <a:lnTo>
                      <a:pt x="69056" y="592169"/>
                    </a:lnTo>
                    <a:lnTo>
                      <a:pt x="74580" y="600551"/>
                    </a:lnTo>
                    <a:lnTo>
                      <a:pt x="106775" y="603599"/>
                    </a:lnTo>
                    <a:lnTo>
                      <a:pt x="151638" y="571500"/>
                    </a:lnTo>
                    <a:lnTo>
                      <a:pt x="216789" y="570262"/>
                    </a:lnTo>
                    <a:lnTo>
                      <a:pt x="227266" y="572833"/>
                    </a:lnTo>
                    <a:lnTo>
                      <a:pt x="241363" y="548164"/>
                    </a:lnTo>
                    <a:lnTo>
                      <a:pt x="281178" y="528828"/>
                    </a:lnTo>
                    <a:lnTo>
                      <a:pt x="309086" y="528447"/>
                    </a:lnTo>
                    <a:lnTo>
                      <a:pt x="349186" y="511683"/>
                    </a:lnTo>
                    <a:lnTo>
                      <a:pt x="386429" y="510826"/>
                    </a:lnTo>
                    <a:lnTo>
                      <a:pt x="394430" y="506921"/>
                    </a:lnTo>
                    <a:lnTo>
                      <a:pt x="415004" y="520541"/>
                    </a:lnTo>
                    <a:lnTo>
                      <a:pt x="450532" y="526256"/>
                    </a:lnTo>
                    <a:lnTo>
                      <a:pt x="484061" y="580739"/>
                    </a:lnTo>
                    <a:lnTo>
                      <a:pt x="479107" y="589121"/>
                    </a:lnTo>
                    <a:lnTo>
                      <a:pt x="497586" y="599218"/>
                    </a:lnTo>
                    <a:lnTo>
                      <a:pt x="507682" y="573691"/>
                    </a:lnTo>
                    <a:lnTo>
                      <a:pt x="518064" y="567595"/>
                    </a:lnTo>
                    <a:lnTo>
                      <a:pt x="537020" y="534162"/>
                    </a:lnTo>
                    <a:lnTo>
                      <a:pt x="541020" y="561404"/>
                    </a:lnTo>
                    <a:lnTo>
                      <a:pt x="529780" y="576834"/>
                    </a:lnTo>
                    <a:lnTo>
                      <a:pt x="516731" y="607600"/>
                    </a:lnTo>
                    <a:lnTo>
                      <a:pt x="538924" y="606076"/>
                    </a:lnTo>
                    <a:lnTo>
                      <a:pt x="549973" y="584263"/>
                    </a:lnTo>
                    <a:lnTo>
                      <a:pt x="559689" y="595789"/>
                    </a:lnTo>
                    <a:lnTo>
                      <a:pt x="549878" y="619030"/>
                    </a:lnTo>
                    <a:lnTo>
                      <a:pt x="564261" y="615791"/>
                    </a:lnTo>
                    <a:lnTo>
                      <a:pt x="579215" y="629507"/>
                    </a:lnTo>
                    <a:lnTo>
                      <a:pt x="578548" y="657797"/>
                    </a:lnTo>
                    <a:lnTo>
                      <a:pt x="614743" y="689420"/>
                    </a:lnTo>
                    <a:lnTo>
                      <a:pt x="639794" y="689420"/>
                    </a:lnTo>
                    <a:lnTo>
                      <a:pt x="662559" y="701707"/>
                    </a:lnTo>
                    <a:lnTo>
                      <a:pt x="686085" y="687705"/>
                    </a:lnTo>
                    <a:lnTo>
                      <a:pt x="718661" y="699992"/>
                    </a:lnTo>
                    <a:lnTo>
                      <a:pt x="723709" y="709231"/>
                    </a:lnTo>
                    <a:lnTo>
                      <a:pt x="734568" y="696087"/>
                    </a:lnTo>
                    <a:lnTo>
                      <a:pt x="757333" y="676656"/>
                    </a:lnTo>
                    <a:lnTo>
                      <a:pt x="791337" y="672751"/>
                    </a:lnTo>
                    <a:lnTo>
                      <a:pt x="801910" y="665226"/>
                    </a:lnTo>
                    <a:lnTo>
                      <a:pt x="800385" y="650748"/>
                    </a:lnTo>
                    <a:lnTo>
                      <a:pt x="807244" y="619030"/>
                    </a:lnTo>
                    <a:lnTo>
                      <a:pt x="830770" y="567976"/>
                    </a:lnTo>
                    <a:lnTo>
                      <a:pt x="829723" y="560546"/>
                    </a:lnTo>
                    <a:lnTo>
                      <a:pt x="845344" y="545021"/>
                    </a:lnTo>
                    <a:lnTo>
                      <a:pt x="844391" y="531114"/>
                    </a:lnTo>
                    <a:lnTo>
                      <a:pt x="857631" y="532829"/>
                    </a:lnTo>
                    <a:lnTo>
                      <a:pt x="869156" y="495871"/>
                    </a:lnTo>
                    <a:lnTo>
                      <a:pt x="868108" y="486156"/>
                    </a:lnTo>
                    <a:lnTo>
                      <a:pt x="881063" y="437769"/>
                    </a:lnTo>
                    <a:lnTo>
                      <a:pt x="876205" y="41757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84" name="Google Shape;484;p19"/>
              <p:cNvSpPr/>
              <p:nvPr/>
            </p:nvSpPr>
            <p:spPr>
              <a:xfrm>
                <a:off x="11627929" y="5655817"/>
                <a:ext cx="126967" cy="195357"/>
              </a:xfrm>
              <a:custGeom>
                <a:rect b="b" l="l" r="r" t="t"/>
                <a:pathLst>
                  <a:path extrusionOk="0" h="195357" w="126967">
                    <a:moveTo>
                      <a:pt x="98774" y="96964"/>
                    </a:moveTo>
                    <a:lnTo>
                      <a:pt x="73343" y="88678"/>
                    </a:lnTo>
                    <a:lnTo>
                      <a:pt x="67627" y="60484"/>
                    </a:lnTo>
                    <a:lnTo>
                      <a:pt x="56007" y="60674"/>
                    </a:lnTo>
                    <a:lnTo>
                      <a:pt x="44958" y="44577"/>
                    </a:lnTo>
                    <a:lnTo>
                      <a:pt x="47244" y="31528"/>
                    </a:lnTo>
                    <a:lnTo>
                      <a:pt x="29242" y="15145"/>
                    </a:lnTo>
                    <a:lnTo>
                      <a:pt x="11906" y="0"/>
                    </a:lnTo>
                    <a:lnTo>
                      <a:pt x="0" y="1714"/>
                    </a:lnTo>
                    <a:lnTo>
                      <a:pt x="45053" y="86582"/>
                    </a:lnTo>
                    <a:lnTo>
                      <a:pt x="40862" y="118301"/>
                    </a:lnTo>
                    <a:lnTo>
                      <a:pt x="24574" y="126683"/>
                    </a:lnTo>
                    <a:lnTo>
                      <a:pt x="23908" y="133636"/>
                    </a:lnTo>
                    <a:lnTo>
                      <a:pt x="48863" y="146876"/>
                    </a:lnTo>
                    <a:lnTo>
                      <a:pt x="56959" y="160972"/>
                    </a:lnTo>
                    <a:lnTo>
                      <a:pt x="44577" y="188690"/>
                    </a:lnTo>
                    <a:lnTo>
                      <a:pt x="54959" y="195358"/>
                    </a:lnTo>
                    <a:lnTo>
                      <a:pt x="73057" y="181928"/>
                    </a:lnTo>
                    <a:lnTo>
                      <a:pt x="95440" y="147066"/>
                    </a:lnTo>
                    <a:lnTo>
                      <a:pt x="100965" y="130397"/>
                    </a:lnTo>
                    <a:lnTo>
                      <a:pt x="111823" y="133350"/>
                    </a:lnTo>
                    <a:lnTo>
                      <a:pt x="122587" y="112776"/>
                    </a:lnTo>
                    <a:lnTo>
                      <a:pt x="126968" y="88392"/>
                    </a:lnTo>
                    <a:lnTo>
                      <a:pt x="118014" y="76295"/>
                    </a:lnTo>
                    <a:lnTo>
                      <a:pt x="98774" y="9696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85" name="Google Shape;485;p19"/>
              <p:cNvSpPr/>
              <p:nvPr/>
            </p:nvSpPr>
            <p:spPr>
              <a:xfrm>
                <a:off x="11491340" y="5818028"/>
                <a:ext cx="169068" cy="178022"/>
              </a:xfrm>
              <a:custGeom>
                <a:rect b="b" l="l" r="r" t="t"/>
                <a:pathLst>
                  <a:path extrusionOk="0" h="178022" w="169068">
                    <a:moveTo>
                      <a:pt x="156020" y="14954"/>
                    </a:moveTo>
                    <a:lnTo>
                      <a:pt x="139065" y="26956"/>
                    </a:lnTo>
                    <a:lnTo>
                      <a:pt x="132207" y="0"/>
                    </a:lnTo>
                    <a:lnTo>
                      <a:pt x="113348" y="33623"/>
                    </a:lnTo>
                    <a:lnTo>
                      <a:pt x="105061" y="36004"/>
                    </a:lnTo>
                    <a:lnTo>
                      <a:pt x="89535" y="73914"/>
                    </a:lnTo>
                    <a:lnTo>
                      <a:pt x="58103" y="93536"/>
                    </a:lnTo>
                    <a:lnTo>
                      <a:pt x="56959" y="99822"/>
                    </a:lnTo>
                    <a:lnTo>
                      <a:pt x="38100" y="101727"/>
                    </a:lnTo>
                    <a:lnTo>
                      <a:pt x="10287" y="132493"/>
                    </a:lnTo>
                    <a:lnTo>
                      <a:pt x="11811" y="146590"/>
                    </a:lnTo>
                    <a:lnTo>
                      <a:pt x="0" y="148971"/>
                    </a:lnTo>
                    <a:lnTo>
                      <a:pt x="858" y="163830"/>
                    </a:lnTo>
                    <a:lnTo>
                      <a:pt x="23241" y="164592"/>
                    </a:lnTo>
                    <a:lnTo>
                      <a:pt x="51531" y="178022"/>
                    </a:lnTo>
                    <a:lnTo>
                      <a:pt x="66675" y="174212"/>
                    </a:lnTo>
                    <a:lnTo>
                      <a:pt x="80772" y="157353"/>
                    </a:lnTo>
                    <a:lnTo>
                      <a:pt x="86678" y="124206"/>
                    </a:lnTo>
                    <a:lnTo>
                      <a:pt x="110204" y="102108"/>
                    </a:lnTo>
                    <a:lnTo>
                      <a:pt x="133445" y="97631"/>
                    </a:lnTo>
                    <a:lnTo>
                      <a:pt x="126397" y="85535"/>
                    </a:lnTo>
                    <a:lnTo>
                      <a:pt x="144494" y="70485"/>
                    </a:lnTo>
                    <a:lnTo>
                      <a:pt x="167926" y="42672"/>
                    </a:lnTo>
                    <a:lnTo>
                      <a:pt x="160591" y="35909"/>
                    </a:lnTo>
                    <a:lnTo>
                      <a:pt x="169069" y="19431"/>
                    </a:lnTo>
                    <a:lnTo>
                      <a:pt x="156020" y="1495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86" name="Google Shape;486;p19"/>
              <p:cNvSpPr/>
              <p:nvPr/>
            </p:nvSpPr>
            <p:spPr>
              <a:xfrm>
                <a:off x="11420760" y="5292534"/>
                <a:ext cx="85058" cy="64579"/>
              </a:xfrm>
              <a:custGeom>
                <a:rect b="b" l="l" r="r" t="t"/>
                <a:pathLst>
                  <a:path extrusionOk="0" h="64579" w="85058">
                    <a:moveTo>
                      <a:pt x="51625" y="28861"/>
                    </a:moveTo>
                    <a:lnTo>
                      <a:pt x="42672" y="16097"/>
                    </a:lnTo>
                    <a:lnTo>
                      <a:pt x="13716" y="0"/>
                    </a:lnTo>
                    <a:lnTo>
                      <a:pt x="0" y="3143"/>
                    </a:lnTo>
                    <a:lnTo>
                      <a:pt x="29051" y="39338"/>
                    </a:lnTo>
                    <a:lnTo>
                      <a:pt x="67342" y="64579"/>
                    </a:lnTo>
                    <a:lnTo>
                      <a:pt x="85058" y="50673"/>
                    </a:lnTo>
                    <a:lnTo>
                      <a:pt x="51625" y="2886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87" name="Google Shape;487;p19"/>
              <p:cNvSpPr/>
              <p:nvPr/>
            </p:nvSpPr>
            <p:spPr>
              <a:xfrm>
                <a:off x="11714606" y="5229955"/>
                <a:ext cx="38862" cy="23050"/>
              </a:xfrm>
              <a:custGeom>
                <a:rect b="b" l="l" r="r" t="t"/>
                <a:pathLst>
                  <a:path extrusionOk="0" h="23050" w="38862">
                    <a:moveTo>
                      <a:pt x="38862" y="14669"/>
                    </a:moveTo>
                    <a:lnTo>
                      <a:pt x="19241" y="0"/>
                    </a:lnTo>
                    <a:lnTo>
                      <a:pt x="0" y="12382"/>
                    </a:lnTo>
                    <a:lnTo>
                      <a:pt x="22670" y="23050"/>
                    </a:lnTo>
                    <a:lnTo>
                      <a:pt x="38862" y="1466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88" name="Google Shape;488;p19"/>
              <p:cNvSpPr/>
              <p:nvPr/>
            </p:nvSpPr>
            <p:spPr>
              <a:xfrm>
                <a:off x="11744610" y="5186997"/>
                <a:ext cx="40481" cy="31623"/>
              </a:xfrm>
              <a:custGeom>
                <a:rect b="b" l="l" r="r" t="t"/>
                <a:pathLst>
                  <a:path extrusionOk="0" h="31623" w="40481">
                    <a:moveTo>
                      <a:pt x="2000" y="31623"/>
                    </a:moveTo>
                    <a:lnTo>
                      <a:pt x="33623" y="23051"/>
                    </a:lnTo>
                    <a:lnTo>
                      <a:pt x="40481" y="0"/>
                    </a:lnTo>
                    <a:lnTo>
                      <a:pt x="0" y="14573"/>
                    </a:lnTo>
                    <a:lnTo>
                      <a:pt x="2000" y="3162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89" name="Google Shape;489;p19"/>
              <p:cNvSpPr/>
              <p:nvPr/>
            </p:nvSpPr>
            <p:spPr>
              <a:xfrm>
                <a:off x="11017662" y="5820124"/>
                <a:ext cx="77628" cy="84867"/>
              </a:xfrm>
              <a:custGeom>
                <a:rect b="b" l="l" r="r" t="t"/>
                <a:pathLst>
                  <a:path extrusionOk="0" h="84867" w="77628">
                    <a:moveTo>
                      <a:pt x="50102" y="24289"/>
                    </a:moveTo>
                    <a:lnTo>
                      <a:pt x="1334" y="0"/>
                    </a:lnTo>
                    <a:lnTo>
                      <a:pt x="0" y="20384"/>
                    </a:lnTo>
                    <a:lnTo>
                      <a:pt x="16478" y="51626"/>
                    </a:lnTo>
                    <a:lnTo>
                      <a:pt x="8858" y="54483"/>
                    </a:lnTo>
                    <a:lnTo>
                      <a:pt x="20764" y="74200"/>
                    </a:lnTo>
                    <a:lnTo>
                      <a:pt x="47434" y="84868"/>
                    </a:lnTo>
                    <a:lnTo>
                      <a:pt x="54102" y="63627"/>
                    </a:lnTo>
                    <a:lnTo>
                      <a:pt x="68961" y="75152"/>
                    </a:lnTo>
                    <a:lnTo>
                      <a:pt x="77628" y="46387"/>
                    </a:lnTo>
                    <a:lnTo>
                      <a:pt x="76867" y="11335"/>
                    </a:lnTo>
                    <a:lnTo>
                      <a:pt x="50102" y="2428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90" name="Google Shape;490;p19"/>
              <p:cNvSpPr/>
              <p:nvPr/>
            </p:nvSpPr>
            <p:spPr>
              <a:xfrm>
                <a:off x="11158346" y="4867052"/>
                <a:ext cx="58102" cy="65817"/>
              </a:xfrm>
              <a:custGeom>
                <a:rect b="b" l="l" r="r" t="t"/>
                <a:pathLst>
                  <a:path extrusionOk="0" h="65817" w="58102">
                    <a:moveTo>
                      <a:pt x="0" y="0"/>
                    </a:moveTo>
                    <a:lnTo>
                      <a:pt x="1428" y="15716"/>
                    </a:lnTo>
                    <a:lnTo>
                      <a:pt x="29146" y="33433"/>
                    </a:lnTo>
                    <a:lnTo>
                      <a:pt x="46005" y="65818"/>
                    </a:lnTo>
                    <a:lnTo>
                      <a:pt x="58102" y="48959"/>
                    </a:lnTo>
                    <a:lnTo>
                      <a:pt x="37528" y="17336"/>
                    </a:lnTo>
                    <a:lnTo>
                      <a:pt x="0"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91" name="Google Shape;491;p19"/>
              <p:cNvSpPr/>
              <p:nvPr/>
            </p:nvSpPr>
            <p:spPr>
              <a:xfrm>
                <a:off x="11094909" y="4918106"/>
                <a:ext cx="87534" cy="50958"/>
              </a:xfrm>
              <a:custGeom>
                <a:rect b="b" l="l" r="r" t="t"/>
                <a:pathLst>
                  <a:path extrusionOk="0" h="50958" w="87534">
                    <a:moveTo>
                      <a:pt x="35814" y="50482"/>
                    </a:moveTo>
                    <a:lnTo>
                      <a:pt x="59722" y="50959"/>
                    </a:lnTo>
                    <a:lnTo>
                      <a:pt x="80010" y="26479"/>
                    </a:lnTo>
                    <a:lnTo>
                      <a:pt x="87535" y="12382"/>
                    </a:lnTo>
                    <a:lnTo>
                      <a:pt x="82868" y="0"/>
                    </a:lnTo>
                    <a:lnTo>
                      <a:pt x="62960" y="19431"/>
                    </a:lnTo>
                    <a:lnTo>
                      <a:pt x="55721" y="31051"/>
                    </a:lnTo>
                    <a:lnTo>
                      <a:pt x="34385" y="31051"/>
                    </a:lnTo>
                    <a:lnTo>
                      <a:pt x="14097" y="31051"/>
                    </a:lnTo>
                    <a:lnTo>
                      <a:pt x="0" y="31051"/>
                    </a:lnTo>
                    <a:lnTo>
                      <a:pt x="14478" y="43910"/>
                    </a:lnTo>
                    <a:lnTo>
                      <a:pt x="35814" y="5048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92" name="Google Shape;492;p19"/>
              <p:cNvSpPr/>
              <p:nvPr/>
            </p:nvSpPr>
            <p:spPr>
              <a:xfrm>
                <a:off x="11225783" y="4938299"/>
                <a:ext cx="28861" cy="52006"/>
              </a:xfrm>
              <a:custGeom>
                <a:rect b="b" l="l" r="r" t="t"/>
                <a:pathLst>
                  <a:path extrusionOk="0" h="52006" w="28861">
                    <a:moveTo>
                      <a:pt x="0" y="28099"/>
                    </a:moveTo>
                    <a:lnTo>
                      <a:pt x="12097" y="39148"/>
                    </a:lnTo>
                    <a:lnTo>
                      <a:pt x="11525" y="45148"/>
                    </a:lnTo>
                    <a:lnTo>
                      <a:pt x="23241" y="52006"/>
                    </a:lnTo>
                    <a:lnTo>
                      <a:pt x="28861" y="35528"/>
                    </a:lnTo>
                    <a:lnTo>
                      <a:pt x="381" y="0"/>
                    </a:lnTo>
                    <a:lnTo>
                      <a:pt x="0" y="2809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93" name="Google Shape;493;p19"/>
              <p:cNvSpPr/>
              <p:nvPr/>
            </p:nvSpPr>
            <p:spPr>
              <a:xfrm>
                <a:off x="11330368" y="5036121"/>
                <a:ext cx="31051" cy="28765"/>
              </a:xfrm>
              <a:custGeom>
                <a:rect b="b" l="l" r="r" t="t"/>
                <a:pathLst>
                  <a:path extrusionOk="0" h="28765" w="31051">
                    <a:moveTo>
                      <a:pt x="5619" y="22288"/>
                    </a:moveTo>
                    <a:lnTo>
                      <a:pt x="23717" y="28765"/>
                    </a:lnTo>
                    <a:lnTo>
                      <a:pt x="31051" y="14669"/>
                    </a:lnTo>
                    <a:lnTo>
                      <a:pt x="0" y="0"/>
                    </a:lnTo>
                    <a:lnTo>
                      <a:pt x="5619" y="2228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94" name="Google Shape;494;p19"/>
              <p:cNvSpPr/>
              <p:nvPr/>
            </p:nvSpPr>
            <p:spPr>
              <a:xfrm>
                <a:off x="11305317" y="4983067"/>
                <a:ext cx="35432" cy="42386"/>
              </a:xfrm>
              <a:custGeom>
                <a:rect b="b" l="l" r="r" t="t"/>
                <a:pathLst>
                  <a:path extrusionOk="0" h="42386" w="35432">
                    <a:moveTo>
                      <a:pt x="35433" y="20765"/>
                    </a:moveTo>
                    <a:lnTo>
                      <a:pt x="0" y="0"/>
                    </a:lnTo>
                    <a:lnTo>
                      <a:pt x="2000" y="20384"/>
                    </a:lnTo>
                    <a:lnTo>
                      <a:pt x="35433" y="42386"/>
                    </a:lnTo>
                    <a:lnTo>
                      <a:pt x="35433" y="2076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95" name="Google Shape;495;p19"/>
              <p:cNvSpPr/>
              <p:nvPr/>
            </p:nvSpPr>
            <p:spPr>
              <a:xfrm>
                <a:off x="11267026" y="4999926"/>
                <a:ext cx="39338" cy="35718"/>
              </a:xfrm>
              <a:custGeom>
                <a:rect b="b" l="l" r="r" t="t"/>
                <a:pathLst>
                  <a:path extrusionOk="0" h="35718" w="39338">
                    <a:moveTo>
                      <a:pt x="0" y="0"/>
                    </a:moveTo>
                    <a:lnTo>
                      <a:pt x="9906" y="22384"/>
                    </a:lnTo>
                    <a:lnTo>
                      <a:pt x="32957" y="35719"/>
                    </a:lnTo>
                    <a:lnTo>
                      <a:pt x="39338" y="25717"/>
                    </a:lnTo>
                    <a:lnTo>
                      <a:pt x="27813" y="13335"/>
                    </a:lnTo>
                    <a:lnTo>
                      <a:pt x="0"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96" name="Google Shape;496;p19"/>
              <p:cNvSpPr/>
              <p:nvPr/>
            </p:nvSpPr>
            <p:spPr>
              <a:xfrm>
                <a:off x="11378374" y="5062696"/>
                <a:ext cx="28098" cy="19621"/>
              </a:xfrm>
              <a:custGeom>
                <a:rect b="b" l="l" r="r" t="t"/>
                <a:pathLst>
                  <a:path extrusionOk="0" h="19621" w="28098">
                    <a:moveTo>
                      <a:pt x="0" y="0"/>
                    </a:moveTo>
                    <a:lnTo>
                      <a:pt x="1619" y="16764"/>
                    </a:lnTo>
                    <a:lnTo>
                      <a:pt x="28099" y="19621"/>
                    </a:lnTo>
                    <a:lnTo>
                      <a:pt x="16383" y="2857"/>
                    </a:lnTo>
                    <a:lnTo>
                      <a:pt x="0"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97" name="Google Shape;497;p19"/>
              <p:cNvSpPr/>
              <p:nvPr/>
            </p:nvSpPr>
            <p:spPr>
              <a:xfrm>
                <a:off x="11358466" y="5008975"/>
                <a:ext cx="26193" cy="37719"/>
              </a:xfrm>
              <a:custGeom>
                <a:rect b="b" l="l" r="r" t="t"/>
                <a:pathLst>
                  <a:path extrusionOk="0" h="37719" w="26193">
                    <a:moveTo>
                      <a:pt x="15526" y="476"/>
                    </a:moveTo>
                    <a:lnTo>
                      <a:pt x="0" y="0"/>
                    </a:lnTo>
                    <a:lnTo>
                      <a:pt x="3715" y="19145"/>
                    </a:lnTo>
                    <a:lnTo>
                      <a:pt x="26194" y="37719"/>
                    </a:lnTo>
                    <a:lnTo>
                      <a:pt x="15526" y="47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98" name="Google Shape;498;p19"/>
              <p:cNvSpPr/>
              <p:nvPr/>
            </p:nvSpPr>
            <p:spPr>
              <a:xfrm>
                <a:off x="7050594" y="6221983"/>
                <a:ext cx="44481" cy="32956"/>
              </a:xfrm>
              <a:custGeom>
                <a:rect b="b" l="l" r="r" t="t"/>
                <a:pathLst>
                  <a:path extrusionOk="0" h="32956" w="44481">
                    <a:moveTo>
                      <a:pt x="10573" y="0"/>
                    </a:moveTo>
                    <a:lnTo>
                      <a:pt x="0" y="10192"/>
                    </a:lnTo>
                    <a:lnTo>
                      <a:pt x="22193" y="16478"/>
                    </a:lnTo>
                    <a:lnTo>
                      <a:pt x="44482" y="32956"/>
                    </a:lnTo>
                    <a:lnTo>
                      <a:pt x="36481" y="4191"/>
                    </a:lnTo>
                    <a:lnTo>
                      <a:pt x="10573"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499" name="Google Shape;499;p19"/>
              <p:cNvSpPr/>
              <p:nvPr/>
            </p:nvSpPr>
            <p:spPr>
              <a:xfrm>
                <a:off x="6545484" y="6133782"/>
                <a:ext cx="37147" cy="30670"/>
              </a:xfrm>
              <a:custGeom>
                <a:rect b="b" l="l" r="r" t="t"/>
                <a:pathLst>
                  <a:path extrusionOk="0" h="30670" w="37147">
                    <a:moveTo>
                      <a:pt x="0" y="15335"/>
                    </a:moveTo>
                    <a:lnTo>
                      <a:pt x="6286" y="30671"/>
                    </a:lnTo>
                    <a:lnTo>
                      <a:pt x="24193" y="24289"/>
                    </a:lnTo>
                    <a:lnTo>
                      <a:pt x="37147" y="0"/>
                    </a:lnTo>
                    <a:lnTo>
                      <a:pt x="0" y="1533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00" name="Google Shape;500;p19"/>
              <p:cNvSpPr/>
              <p:nvPr/>
            </p:nvSpPr>
            <p:spPr>
              <a:xfrm>
                <a:off x="6578440" y="6138449"/>
                <a:ext cx="43053" cy="35623"/>
              </a:xfrm>
              <a:custGeom>
                <a:rect b="b" l="l" r="r" t="t"/>
                <a:pathLst>
                  <a:path extrusionOk="0" h="35623" w="43053">
                    <a:moveTo>
                      <a:pt x="16669" y="0"/>
                    </a:moveTo>
                    <a:lnTo>
                      <a:pt x="0" y="27527"/>
                    </a:lnTo>
                    <a:lnTo>
                      <a:pt x="8382" y="35623"/>
                    </a:lnTo>
                    <a:lnTo>
                      <a:pt x="43053" y="14573"/>
                    </a:lnTo>
                    <a:lnTo>
                      <a:pt x="28575" y="2667"/>
                    </a:lnTo>
                    <a:lnTo>
                      <a:pt x="16669"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01" name="Google Shape;501;p19"/>
              <p:cNvSpPr/>
              <p:nvPr/>
            </p:nvSpPr>
            <p:spPr>
              <a:xfrm>
                <a:off x="10236993" y="4657978"/>
                <a:ext cx="228409" cy="260889"/>
              </a:xfrm>
              <a:custGeom>
                <a:rect b="b" l="l" r="r" t="t"/>
                <a:pathLst>
                  <a:path extrusionOk="0" h="260889" w="228409">
                    <a:moveTo>
                      <a:pt x="1429" y="155925"/>
                    </a:moveTo>
                    <a:lnTo>
                      <a:pt x="9811" y="163259"/>
                    </a:lnTo>
                    <a:lnTo>
                      <a:pt x="5810" y="174975"/>
                    </a:lnTo>
                    <a:lnTo>
                      <a:pt x="26004" y="194405"/>
                    </a:lnTo>
                    <a:lnTo>
                      <a:pt x="22765" y="206121"/>
                    </a:lnTo>
                    <a:lnTo>
                      <a:pt x="31147" y="222409"/>
                    </a:lnTo>
                    <a:lnTo>
                      <a:pt x="30004" y="232886"/>
                    </a:lnTo>
                    <a:lnTo>
                      <a:pt x="56865" y="234506"/>
                    </a:lnTo>
                    <a:lnTo>
                      <a:pt x="62960" y="227457"/>
                    </a:lnTo>
                    <a:lnTo>
                      <a:pt x="65532" y="246507"/>
                    </a:lnTo>
                    <a:lnTo>
                      <a:pt x="90774" y="231743"/>
                    </a:lnTo>
                    <a:lnTo>
                      <a:pt x="100108" y="235744"/>
                    </a:lnTo>
                    <a:lnTo>
                      <a:pt x="104585" y="244602"/>
                    </a:lnTo>
                    <a:lnTo>
                      <a:pt x="114300" y="237935"/>
                    </a:lnTo>
                    <a:lnTo>
                      <a:pt x="123730" y="241459"/>
                    </a:lnTo>
                    <a:lnTo>
                      <a:pt x="125539" y="260890"/>
                    </a:lnTo>
                    <a:lnTo>
                      <a:pt x="144494" y="249365"/>
                    </a:lnTo>
                    <a:lnTo>
                      <a:pt x="155257" y="253841"/>
                    </a:lnTo>
                    <a:lnTo>
                      <a:pt x="163735" y="211360"/>
                    </a:lnTo>
                    <a:lnTo>
                      <a:pt x="159734" y="202311"/>
                    </a:lnTo>
                    <a:lnTo>
                      <a:pt x="190310" y="181166"/>
                    </a:lnTo>
                    <a:lnTo>
                      <a:pt x="190691" y="173069"/>
                    </a:lnTo>
                    <a:lnTo>
                      <a:pt x="187071" y="160592"/>
                    </a:lnTo>
                    <a:lnTo>
                      <a:pt x="196501" y="137255"/>
                    </a:lnTo>
                    <a:lnTo>
                      <a:pt x="219170" y="137827"/>
                    </a:lnTo>
                    <a:lnTo>
                      <a:pt x="214027" y="125063"/>
                    </a:lnTo>
                    <a:lnTo>
                      <a:pt x="195739" y="116967"/>
                    </a:lnTo>
                    <a:lnTo>
                      <a:pt x="198882" y="106013"/>
                    </a:lnTo>
                    <a:lnTo>
                      <a:pt x="190310" y="91345"/>
                    </a:lnTo>
                    <a:lnTo>
                      <a:pt x="182689" y="88297"/>
                    </a:lnTo>
                    <a:lnTo>
                      <a:pt x="180880" y="75438"/>
                    </a:lnTo>
                    <a:lnTo>
                      <a:pt x="185166" y="70390"/>
                    </a:lnTo>
                    <a:lnTo>
                      <a:pt x="197644" y="55245"/>
                    </a:lnTo>
                    <a:lnTo>
                      <a:pt x="211264" y="56674"/>
                    </a:lnTo>
                    <a:lnTo>
                      <a:pt x="210503" y="44958"/>
                    </a:lnTo>
                    <a:lnTo>
                      <a:pt x="221838" y="45149"/>
                    </a:lnTo>
                    <a:lnTo>
                      <a:pt x="228410" y="35433"/>
                    </a:lnTo>
                    <a:lnTo>
                      <a:pt x="200883" y="18764"/>
                    </a:lnTo>
                    <a:lnTo>
                      <a:pt x="187071" y="26480"/>
                    </a:lnTo>
                    <a:lnTo>
                      <a:pt x="180213" y="0"/>
                    </a:lnTo>
                    <a:lnTo>
                      <a:pt x="171165" y="0"/>
                    </a:lnTo>
                    <a:lnTo>
                      <a:pt x="151924" y="33433"/>
                    </a:lnTo>
                    <a:lnTo>
                      <a:pt x="143733" y="37338"/>
                    </a:lnTo>
                    <a:lnTo>
                      <a:pt x="145447" y="45149"/>
                    </a:lnTo>
                    <a:lnTo>
                      <a:pt x="138303" y="54674"/>
                    </a:lnTo>
                    <a:lnTo>
                      <a:pt x="133826" y="49816"/>
                    </a:lnTo>
                    <a:lnTo>
                      <a:pt x="133826" y="49816"/>
                    </a:lnTo>
                    <a:lnTo>
                      <a:pt x="113633" y="56388"/>
                    </a:lnTo>
                    <a:lnTo>
                      <a:pt x="90488" y="89440"/>
                    </a:lnTo>
                    <a:lnTo>
                      <a:pt x="61150" y="96869"/>
                    </a:lnTo>
                    <a:lnTo>
                      <a:pt x="56483" y="100775"/>
                    </a:lnTo>
                    <a:lnTo>
                      <a:pt x="54959" y="131826"/>
                    </a:lnTo>
                    <a:lnTo>
                      <a:pt x="23527" y="124111"/>
                    </a:lnTo>
                    <a:lnTo>
                      <a:pt x="17431" y="115253"/>
                    </a:lnTo>
                    <a:lnTo>
                      <a:pt x="17336" y="115062"/>
                    </a:lnTo>
                    <a:lnTo>
                      <a:pt x="0" y="144209"/>
                    </a:lnTo>
                    <a:lnTo>
                      <a:pt x="1429" y="15592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02" name="Google Shape;502;p19"/>
              <p:cNvSpPr/>
              <p:nvPr/>
            </p:nvSpPr>
            <p:spPr>
              <a:xfrm>
                <a:off x="8053863" y="3802157"/>
                <a:ext cx="33432" cy="65532"/>
              </a:xfrm>
              <a:custGeom>
                <a:rect b="b" l="l" r="r" t="t"/>
                <a:pathLst>
                  <a:path extrusionOk="0" h="65532" w="33432">
                    <a:moveTo>
                      <a:pt x="6572" y="39815"/>
                    </a:moveTo>
                    <a:lnTo>
                      <a:pt x="1619" y="61532"/>
                    </a:lnTo>
                    <a:lnTo>
                      <a:pt x="12192" y="65532"/>
                    </a:lnTo>
                    <a:lnTo>
                      <a:pt x="29146" y="54483"/>
                    </a:lnTo>
                    <a:lnTo>
                      <a:pt x="33433" y="20669"/>
                    </a:lnTo>
                    <a:lnTo>
                      <a:pt x="20764" y="0"/>
                    </a:lnTo>
                    <a:lnTo>
                      <a:pt x="9906" y="10954"/>
                    </a:lnTo>
                    <a:lnTo>
                      <a:pt x="0" y="8382"/>
                    </a:lnTo>
                    <a:lnTo>
                      <a:pt x="6572" y="3981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03" name="Google Shape;503;p19"/>
              <p:cNvSpPr/>
              <p:nvPr/>
            </p:nvSpPr>
            <p:spPr>
              <a:xfrm>
                <a:off x="8415908" y="3847401"/>
                <a:ext cx="21812" cy="23241"/>
              </a:xfrm>
              <a:custGeom>
                <a:rect b="b" l="l" r="r" t="t"/>
                <a:pathLst>
                  <a:path extrusionOk="0" h="23241" w="21812">
                    <a:moveTo>
                      <a:pt x="13145" y="0"/>
                    </a:moveTo>
                    <a:lnTo>
                      <a:pt x="0" y="15526"/>
                    </a:lnTo>
                    <a:lnTo>
                      <a:pt x="14859" y="23241"/>
                    </a:lnTo>
                    <a:lnTo>
                      <a:pt x="21812" y="11049"/>
                    </a:lnTo>
                    <a:lnTo>
                      <a:pt x="13145"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04" name="Google Shape;504;p19"/>
              <p:cNvSpPr/>
              <p:nvPr/>
            </p:nvSpPr>
            <p:spPr>
              <a:xfrm>
                <a:off x="8060530" y="3745769"/>
                <a:ext cx="21050" cy="49244"/>
              </a:xfrm>
              <a:custGeom>
                <a:rect b="b" l="l" r="r" t="t"/>
                <a:pathLst>
                  <a:path extrusionOk="0" h="49244" w="21050">
                    <a:moveTo>
                      <a:pt x="17621" y="0"/>
                    </a:moveTo>
                    <a:lnTo>
                      <a:pt x="13049" y="1524"/>
                    </a:lnTo>
                    <a:lnTo>
                      <a:pt x="8096" y="8382"/>
                    </a:lnTo>
                    <a:lnTo>
                      <a:pt x="1524" y="10478"/>
                    </a:lnTo>
                    <a:lnTo>
                      <a:pt x="0" y="18669"/>
                    </a:lnTo>
                    <a:lnTo>
                      <a:pt x="4191" y="26956"/>
                    </a:lnTo>
                    <a:lnTo>
                      <a:pt x="2953" y="36100"/>
                    </a:lnTo>
                    <a:lnTo>
                      <a:pt x="6096" y="44672"/>
                    </a:lnTo>
                    <a:lnTo>
                      <a:pt x="13716" y="49244"/>
                    </a:lnTo>
                    <a:lnTo>
                      <a:pt x="18955" y="37814"/>
                    </a:lnTo>
                    <a:lnTo>
                      <a:pt x="16859" y="28004"/>
                    </a:lnTo>
                    <a:lnTo>
                      <a:pt x="21050" y="6572"/>
                    </a:lnTo>
                    <a:lnTo>
                      <a:pt x="17621"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05" name="Google Shape;505;p19"/>
              <p:cNvSpPr/>
              <p:nvPr/>
            </p:nvSpPr>
            <p:spPr>
              <a:xfrm>
                <a:off x="8375808" y="3949985"/>
                <a:ext cx="64579" cy="29241"/>
              </a:xfrm>
              <a:custGeom>
                <a:rect b="b" l="l" r="r" t="t"/>
                <a:pathLst>
                  <a:path extrusionOk="0" h="29241" w="64579">
                    <a:moveTo>
                      <a:pt x="7429" y="0"/>
                    </a:moveTo>
                    <a:lnTo>
                      <a:pt x="0" y="13621"/>
                    </a:lnTo>
                    <a:lnTo>
                      <a:pt x="26670" y="29242"/>
                    </a:lnTo>
                    <a:lnTo>
                      <a:pt x="64579" y="23336"/>
                    </a:lnTo>
                    <a:lnTo>
                      <a:pt x="60008" y="8287"/>
                    </a:lnTo>
                    <a:lnTo>
                      <a:pt x="25718" y="8287"/>
                    </a:lnTo>
                    <a:lnTo>
                      <a:pt x="7429"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06" name="Google Shape;506;p19"/>
              <p:cNvSpPr/>
              <p:nvPr/>
            </p:nvSpPr>
            <p:spPr>
              <a:xfrm>
                <a:off x="8138635" y="3886454"/>
                <a:ext cx="69532" cy="42195"/>
              </a:xfrm>
              <a:custGeom>
                <a:rect b="b" l="l" r="r" t="t"/>
                <a:pathLst>
                  <a:path extrusionOk="0" h="42195" w="69532">
                    <a:moveTo>
                      <a:pt x="57912" y="42196"/>
                    </a:moveTo>
                    <a:lnTo>
                      <a:pt x="57912" y="20193"/>
                    </a:lnTo>
                    <a:lnTo>
                      <a:pt x="69532" y="0"/>
                    </a:lnTo>
                    <a:lnTo>
                      <a:pt x="29337" y="7429"/>
                    </a:lnTo>
                    <a:lnTo>
                      <a:pt x="19621" y="857"/>
                    </a:lnTo>
                    <a:lnTo>
                      <a:pt x="0" y="11906"/>
                    </a:lnTo>
                    <a:lnTo>
                      <a:pt x="28956" y="29051"/>
                    </a:lnTo>
                    <a:lnTo>
                      <a:pt x="57912" y="4219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07" name="Google Shape;507;p19"/>
              <p:cNvSpPr/>
              <p:nvPr/>
            </p:nvSpPr>
            <p:spPr>
              <a:xfrm>
                <a:off x="4475225" y="4336510"/>
                <a:ext cx="35909" cy="40862"/>
              </a:xfrm>
              <a:custGeom>
                <a:rect b="b" l="l" r="r" t="t"/>
                <a:pathLst>
                  <a:path extrusionOk="0" h="40862" w="35909">
                    <a:moveTo>
                      <a:pt x="9144" y="0"/>
                    </a:moveTo>
                    <a:lnTo>
                      <a:pt x="8668" y="1143"/>
                    </a:lnTo>
                    <a:lnTo>
                      <a:pt x="0" y="16574"/>
                    </a:lnTo>
                    <a:lnTo>
                      <a:pt x="8668" y="40862"/>
                    </a:lnTo>
                    <a:lnTo>
                      <a:pt x="35909" y="27337"/>
                    </a:lnTo>
                    <a:lnTo>
                      <a:pt x="19907" y="6382"/>
                    </a:lnTo>
                    <a:lnTo>
                      <a:pt x="9144"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08" name="Google Shape;508;p19"/>
              <p:cNvSpPr/>
              <p:nvPr/>
            </p:nvSpPr>
            <p:spPr>
              <a:xfrm>
                <a:off x="10716767" y="4829428"/>
                <a:ext cx="431292" cy="244125"/>
              </a:xfrm>
              <a:custGeom>
                <a:rect b="b" l="l" r="r" t="t"/>
                <a:pathLst>
                  <a:path extrusionOk="0" h="244125" w="431292">
                    <a:moveTo>
                      <a:pt x="358902" y="131445"/>
                    </a:moveTo>
                    <a:lnTo>
                      <a:pt x="336899" y="122492"/>
                    </a:lnTo>
                    <a:lnTo>
                      <a:pt x="321659" y="119729"/>
                    </a:lnTo>
                    <a:lnTo>
                      <a:pt x="322422" y="104585"/>
                    </a:lnTo>
                    <a:lnTo>
                      <a:pt x="294513" y="80867"/>
                    </a:lnTo>
                    <a:lnTo>
                      <a:pt x="222885" y="52483"/>
                    </a:lnTo>
                    <a:lnTo>
                      <a:pt x="218408" y="51816"/>
                    </a:lnTo>
                    <a:lnTo>
                      <a:pt x="191453" y="47720"/>
                    </a:lnTo>
                    <a:lnTo>
                      <a:pt x="146971" y="26194"/>
                    </a:lnTo>
                    <a:lnTo>
                      <a:pt x="135350" y="40862"/>
                    </a:lnTo>
                    <a:lnTo>
                      <a:pt x="118301" y="43529"/>
                    </a:lnTo>
                    <a:lnTo>
                      <a:pt x="99536" y="69628"/>
                    </a:lnTo>
                    <a:lnTo>
                      <a:pt x="90488" y="70390"/>
                    </a:lnTo>
                    <a:lnTo>
                      <a:pt x="72200" y="48673"/>
                    </a:lnTo>
                    <a:lnTo>
                      <a:pt x="71247" y="25241"/>
                    </a:lnTo>
                    <a:lnTo>
                      <a:pt x="66199" y="8954"/>
                    </a:lnTo>
                    <a:lnTo>
                      <a:pt x="32195" y="0"/>
                    </a:lnTo>
                    <a:lnTo>
                      <a:pt x="0" y="8573"/>
                    </a:lnTo>
                    <a:lnTo>
                      <a:pt x="5525" y="25241"/>
                    </a:lnTo>
                    <a:lnTo>
                      <a:pt x="24003" y="24860"/>
                    </a:lnTo>
                    <a:lnTo>
                      <a:pt x="33052" y="34576"/>
                    </a:lnTo>
                    <a:lnTo>
                      <a:pt x="56769" y="32576"/>
                    </a:lnTo>
                    <a:lnTo>
                      <a:pt x="57341" y="48673"/>
                    </a:lnTo>
                    <a:lnTo>
                      <a:pt x="21717" y="56769"/>
                    </a:lnTo>
                    <a:lnTo>
                      <a:pt x="41148" y="69342"/>
                    </a:lnTo>
                    <a:lnTo>
                      <a:pt x="42291" y="87059"/>
                    </a:lnTo>
                    <a:lnTo>
                      <a:pt x="54293" y="82106"/>
                    </a:lnTo>
                    <a:lnTo>
                      <a:pt x="63913" y="65913"/>
                    </a:lnTo>
                    <a:lnTo>
                      <a:pt x="74295" y="86297"/>
                    </a:lnTo>
                    <a:lnTo>
                      <a:pt x="91916" y="95631"/>
                    </a:lnTo>
                    <a:lnTo>
                      <a:pt x="127349" y="106966"/>
                    </a:lnTo>
                    <a:lnTo>
                      <a:pt x="137160" y="106966"/>
                    </a:lnTo>
                    <a:lnTo>
                      <a:pt x="154496" y="117824"/>
                    </a:lnTo>
                    <a:lnTo>
                      <a:pt x="165164" y="142589"/>
                    </a:lnTo>
                    <a:lnTo>
                      <a:pt x="174498" y="145352"/>
                    </a:lnTo>
                    <a:lnTo>
                      <a:pt x="172117" y="156115"/>
                    </a:lnTo>
                    <a:lnTo>
                      <a:pt x="178784" y="167926"/>
                    </a:lnTo>
                    <a:lnTo>
                      <a:pt x="158877" y="168783"/>
                    </a:lnTo>
                    <a:lnTo>
                      <a:pt x="145066" y="188500"/>
                    </a:lnTo>
                    <a:lnTo>
                      <a:pt x="171641" y="187738"/>
                    </a:lnTo>
                    <a:lnTo>
                      <a:pt x="199740" y="175736"/>
                    </a:lnTo>
                    <a:lnTo>
                      <a:pt x="196120" y="183166"/>
                    </a:lnTo>
                    <a:lnTo>
                      <a:pt x="218218" y="204883"/>
                    </a:lnTo>
                    <a:lnTo>
                      <a:pt x="218408" y="204883"/>
                    </a:lnTo>
                    <a:lnTo>
                      <a:pt x="218599" y="204883"/>
                    </a:lnTo>
                    <a:lnTo>
                      <a:pt x="244602" y="205645"/>
                    </a:lnTo>
                    <a:lnTo>
                      <a:pt x="253651" y="209550"/>
                    </a:lnTo>
                    <a:lnTo>
                      <a:pt x="268796" y="202597"/>
                    </a:lnTo>
                    <a:lnTo>
                      <a:pt x="242792" y="183928"/>
                    </a:lnTo>
                    <a:lnTo>
                      <a:pt x="264890" y="177737"/>
                    </a:lnTo>
                    <a:lnTo>
                      <a:pt x="280511" y="181737"/>
                    </a:lnTo>
                    <a:lnTo>
                      <a:pt x="281178" y="166783"/>
                    </a:lnTo>
                    <a:lnTo>
                      <a:pt x="294513" y="166783"/>
                    </a:lnTo>
                    <a:lnTo>
                      <a:pt x="328899" y="180404"/>
                    </a:lnTo>
                    <a:lnTo>
                      <a:pt x="339376" y="201740"/>
                    </a:lnTo>
                    <a:lnTo>
                      <a:pt x="364046" y="227457"/>
                    </a:lnTo>
                    <a:lnTo>
                      <a:pt x="408147" y="232886"/>
                    </a:lnTo>
                    <a:lnTo>
                      <a:pt x="415195" y="244126"/>
                    </a:lnTo>
                    <a:lnTo>
                      <a:pt x="431292" y="238887"/>
                    </a:lnTo>
                    <a:lnTo>
                      <a:pt x="424339" y="231077"/>
                    </a:lnTo>
                    <a:lnTo>
                      <a:pt x="430435" y="223647"/>
                    </a:lnTo>
                    <a:lnTo>
                      <a:pt x="413957" y="214503"/>
                    </a:lnTo>
                    <a:lnTo>
                      <a:pt x="396907" y="213455"/>
                    </a:lnTo>
                    <a:lnTo>
                      <a:pt x="398717" y="203740"/>
                    </a:lnTo>
                    <a:lnTo>
                      <a:pt x="383191" y="203740"/>
                    </a:lnTo>
                    <a:lnTo>
                      <a:pt x="373095" y="179642"/>
                    </a:lnTo>
                    <a:lnTo>
                      <a:pt x="352425" y="166021"/>
                    </a:lnTo>
                    <a:lnTo>
                      <a:pt x="367284" y="147352"/>
                    </a:lnTo>
                    <a:lnTo>
                      <a:pt x="358902" y="13144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09" name="Google Shape;509;p19"/>
              <p:cNvSpPr/>
              <p:nvPr/>
            </p:nvSpPr>
            <p:spPr>
              <a:xfrm>
                <a:off x="8259889" y="2347214"/>
                <a:ext cx="200501" cy="76771"/>
              </a:xfrm>
              <a:custGeom>
                <a:rect b="b" l="l" r="r" t="t"/>
                <a:pathLst>
                  <a:path extrusionOk="0" h="76771" w="200501">
                    <a:moveTo>
                      <a:pt x="66865" y="40862"/>
                    </a:moveTo>
                    <a:lnTo>
                      <a:pt x="66294" y="58769"/>
                    </a:lnTo>
                    <a:lnTo>
                      <a:pt x="111062" y="58769"/>
                    </a:lnTo>
                    <a:lnTo>
                      <a:pt x="115729" y="69247"/>
                    </a:lnTo>
                    <a:lnTo>
                      <a:pt x="140303" y="76771"/>
                    </a:lnTo>
                    <a:lnTo>
                      <a:pt x="200501" y="45720"/>
                    </a:lnTo>
                    <a:lnTo>
                      <a:pt x="158115" y="34766"/>
                    </a:lnTo>
                    <a:lnTo>
                      <a:pt x="138970" y="11430"/>
                    </a:lnTo>
                    <a:lnTo>
                      <a:pt x="118491" y="17907"/>
                    </a:lnTo>
                    <a:lnTo>
                      <a:pt x="107251" y="8192"/>
                    </a:lnTo>
                    <a:lnTo>
                      <a:pt x="88297" y="17335"/>
                    </a:lnTo>
                    <a:lnTo>
                      <a:pt x="40862" y="0"/>
                    </a:lnTo>
                    <a:lnTo>
                      <a:pt x="38767" y="23051"/>
                    </a:lnTo>
                    <a:lnTo>
                      <a:pt x="0" y="23051"/>
                    </a:lnTo>
                    <a:lnTo>
                      <a:pt x="37719" y="44767"/>
                    </a:lnTo>
                    <a:lnTo>
                      <a:pt x="66865" y="4086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10" name="Google Shape;510;p19"/>
              <p:cNvSpPr/>
              <p:nvPr/>
            </p:nvSpPr>
            <p:spPr>
              <a:xfrm>
                <a:off x="8105774" y="2375598"/>
                <a:ext cx="246221" cy="164115"/>
              </a:xfrm>
              <a:custGeom>
                <a:rect b="b" l="l" r="r" t="t"/>
                <a:pathLst>
                  <a:path extrusionOk="0" h="164115" w="246221">
                    <a:moveTo>
                      <a:pt x="48578" y="70676"/>
                    </a:moveTo>
                    <a:lnTo>
                      <a:pt x="55531" y="84201"/>
                    </a:lnTo>
                    <a:lnTo>
                      <a:pt x="102013" y="56864"/>
                    </a:lnTo>
                    <a:lnTo>
                      <a:pt x="104299" y="81343"/>
                    </a:lnTo>
                    <a:lnTo>
                      <a:pt x="65342" y="99346"/>
                    </a:lnTo>
                    <a:lnTo>
                      <a:pt x="68961" y="107156"/>
                    </a:lnTo>
                    <a:lnTo>
                      <a:pt x="82296" y="111728"/>
                    </a:lnTo>
                    <a:lnTo>
                      <a:pt x="80677" y="125444"/>
                    </a:lnTo>
                    <a:lnTo>
                      <a:pt x="97250" y="142399"/>
                    </a:lnTo>
                    <a:lnTo>
                      <a:pt x="112586" y="135541"/>
                    </a:lnTo>
                    <a:lnTo>
                      <a:pt x="118015" y="150209"/>
                    </a:lnTo>
                    <a:lnTo>
                      <a:pt x="137922" y="164116"/>
                    </a:lnTo>
                    <a:lnTo>
                      <a:pt x="167926" y="95821"/>
                    </a:lnTo>
                    <a:lnTo>
                      <a:pt x="182690" y="91916"/>
                    </a:lnTo>
                    <a:lnTo>
                      <a:pt x="184690" y="74676"/>
                    </a:lnTo>
                    <a:lnTo>
                      <a:pt x="207359" y="70390"/>
                    </a:lnTo>
                    <a:lnTo>
                      <a:pt x="219933" y="80010"/>
                    </a:lnTo>
                    <a:lnTo>
                      <a:pt x="246221" y="74867"/>
                    </a:lnTo>
                    <a:lnTo>
                      <a:pt x="233553" y="59245"/>
                    </a:lnTo>
                    <a:lnTo>
                      <a:pt x="198692" y="42863"/>
                    </a:lnTo>
                    <a:lnTo>
                      <a:pt x="178784" y="42101"/>
                    </a:lnTo>
                    <a:lnTo>
                      <a:pt x="166402" y="20288"/>
                    </a:lnTo>
                    <a:lnTo>
                      <a:pt x="121920" y="0"/>
                    </a:lnTo>
                    <a:lnTo>
                      <a:pt x="124873" y="48387"/>
                    </a:lnTo>
                    <a:lnTo>
                      <a:pt x="99917" y="21908"/>
                    </a:lnTo>
                    <a:lnTo>
                      <a:pt x="84677" y="12478"/>
                    </a:lnTo>
                    <a:lnTo>
                      <a:pt x="73438" y="37433"/>
                    </a:lnTo>
                    <a:lnTo>
                      <a:pt x="60770" y="22574"/>
                    </a:lnTo>
                    <a:lnTo>
                      <a:pt x="63246" y="8477"/>
                    </a:lnTo>
                    <a:lnTo>
                      <a:pt x="33623" y="2667"/>
                    </a:lnTo>
                    <a:lnTo>
                      <a:pt x="22765" y="20955"/>
                    </a:lnTo>
                    <a:lnTo>
                      <a:pt x="0" y="24956"/>
                    </a:lnTo>
                    <a:lnTo>
                      <a:pt x="27146" y="67056"/>
                    </a:lnTo>
                    <a:lnTo>
                      <a:pt x="48578" y="7067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11" name="Google Shape;511;p19"/>
              <p:cNvSpPr/>
              <p:nvPr/>
            </p:nvSpPr>
            <p:spPr>
              <a:xfrm>
                <a:off x="8331517" y="2464847"/>
                <a:ext cx="88106" cy="51149"/>
              </a:xfrm>
              <a:custGeom>
                <a:rect b="b" l="l" r="r" t="t"/>
                <a:pathLst>
                  <a:path extrusionOk="0" h="51149" w="88106">
                    <a:moveTo>
                      <a:pt x="43434" y="13145"/>
                    </a:moveTo>
                    <a:lnTo>
                      <a:pt x="40577" y="0"/>
                    </a:lnTo>
                    <a:lnTo>
                      <a:pt x="1429" y="6763"/>
                    </a:lnTo>
                    <a:lnTo>
                      <a:pt x="8668" y="18574"/>
                    </a:lnTo>
                    <a:lnTo>
                      <a:pt x="0" y="34004"/>
                    </a:lnTo>
                    <a:lnTo>
                      <a:pt x="38576" y="31528"/>
                    </a:lnTo>
                    <a:lnTo>
                      <a:pt x="37624" y="51149"/>
                    </a:lnTo>
                    <a:lnTo>
                      <a:pt x="88106" y="23146"/>
                    </a:lnTo>
                    <a:lnTo>
                      <a:pt x="43434" y="1314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12" name="Google Shape;512;p19"/>
              <p:cNvSpPr/>
              <p:nvPr/>
            </p:nvSpPr>
            <p:spPr>
              <a:xfrm>
                <a:off x="7344345" y="2978054"/>
                <a:ext cx="234124" cy="119634"/>
              </a:xfrm>
              <a:custGeom>
                <a:rect b="b" l="l" r="r" t="t"/>
                <a:pathLst>
                  <a:path extrusionOk="0" h="119634" w="234124">
                    <a:moveTo>
                      <a:pt x="191262" y="95250"/>
                    </a:moveTo>
                    <a:lnTo>
                      <a:pt x="199358" y="73628"/>
                    </a:lnTo>
                    <a:lnTo>
                      <a:pt x="213646" y="80963"/>
                    </a:lnTo>
                    <a:lnTo>
                      <a:pt x="217075" y="65151"/>
                    </a:lnTo>
                    <a:lnTo>
                      <a:pt x="234125" y="61246"/>
                    </a:lnTo>
                    <a:lnTo>
                      <a:pt x="225552" y="48101"/>
                    </a:lnTo>
                    <a:lnTo>
                      <a:pt x="233553" y="40481"/>
                    </a:lnTo>
                    <a:lnTo>
                      <a:pt x="211169" y="20955"/>
                    </a:lnTo>
                    <a:lnTo>
                      <a:pt x="206121" y="6191"/>
                    </a:lnTo>
                    <a:lnTo>
                      <a:pt x="178499" y="0"/>
                    </a:lnTo>
                    <a:lnTo>
                      <a:pt x="157163" y="12002"/>
                    </a:lnTo>
                    <a:lnTo>
                      <a:pt x="148495" y="23431"/>
                    </a:lnTo>
                    <a:lnTo>
                      <a:pt x="112967" y="12287"/>
                    </a:lnTo>
                    <a:lnTo>
                      <a:pt x="106871" y="30385"/>
                    </a:lnTo>
                    <a:lnTo>
                      <a:pt x="90774" y="17907"/>
                    </a:lnTo>
                    <a:lnTo>
                      <a:pt x="88106" y="33433"/>
                    </a:lnTo>
                    <a:lnTo>
                      <a:pt x="71533" y="38767"/>
                    </a:lnTo>
                    <a:lnTo>
                      <a:pt x="66389" y="19622"/>
                    </a:lnTo>
                    <a:lnTo>
                      <a:pt x="27623" y="3810"/>
                    </a:lnTo>
                    <a:lnTo>
                      <a:pt x="0" y="39529"/>
                    </a:lnTo>
                    <a:lnTo>
                      <a:pt x="21241" y="43053"/>
                    </a:lnTo>
                    <a:lnTo>
                      <a:pt x="33433" y="34766"/>
                    </a:lnTo>
                    <a:lnTo>
                      <a:pt x="53054" y="35338"/>
                    </a:lnTo>
                    <a:lnTo>
                      <a:pt x="51435" y="48006"/>
                    </a:lnTo>
                    <a:lnTo>
                      <a:pt x="7430" y="63246"/>
                    </a:lnTo>
                    <a:lnTo>
                      <a:pt x="31814" y="73819"/>
                    </a:lnTo>
                    <a:lnTo>
                      <a:pt x="62770" y="71533"/>
                    </a:lnTo>
                    <a:lnTo>
                      <a:pt x="63246" y="83820"/>
                    </a:lnTo>
                    <a:lnTo>
                      <a:pt x="36671" y="92964"/>
                    </a:lnTo>
                    <a:lnTo>
                      <a:pt x="36291" y="105442"/>
                    </a:lnTo>
                    <a:lnTo>
                      <a:pt x="65627" y="101822"/>
                    </a:lnTo>
                    <a:lnTo>
                      <a:pt x="122777" y="119634"/>
                    </a:lnTo>
                    <a:lnTo>
                      <a:pt x="161163" y="99346"/>
                    </a:lnTo>
                    <a:lnTo>
                      <a:pt x="191262" y="9525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13" name="Google Shape;513;p19"/>
              <p:cNvSpPr/>
              <p:nvPr/>
            </p:nvSpPr>
            <p:spPr>
              <a:xfrm>
                <a:off x="7738490" y="3270377"/>
                <a:ext cx="176593" cy="275177"/>
              </a:xfrm>
              <a:custGeom>
                <a:rect b="b" l="l" r="r" t="t"/>
                <a:pathLst>
                  <a:path extrusionOk="0" h="275177" w="176593">
                    <a:moveTo>
                      <a:pt x="0" y="62103"/>
                    </a:moveTo>
                    <a:lnTo>
                      <a:pt x="7049" y="70675"/>
                    </a:lnTo>
                    <a:lnTo>
                      <a:pt x="25337" y="62675"/>
                    </a:lnTo>
                    <a:lnTo>
                      <a:pt x="7525" y="93154"/>
                    </a:lnTo>
                    <a:lnTo>
                      <a:pt x="18860" y="101156"/>
                    </a:lnTo>
                    <a:lnTo>
                      <a:pt x="36195" y="95536"/>
                    </a:lnTo>
                    <a:lnTo>
                      <a:pt x="23908" y="122682"/>
                    </a:lnTo>
                    <a:lnTo>
                      <a:pt x="39624" y="125063"/>
                    </a:lnTo>
                    <a:lnTo>
                      <a:pt x="41624" y="117157"/>
                    </a:lnTo>
                    <a:lnTo>
                      <a:pt x="63818" y="110490"/>
                    </a:lnTo>
                    <a:lnTo>
                      <a:pt x="59150" y="133350"/>
                    </a:lnTo>
                    <a:lnTo>
                      <a:pt x="65151" y="140113"/>
                    </a:lnTo>
                    <a:lnTo>
                      <a:pt x="77438" y="139065"/>
                    </a:lnTo>
                    <a:lnTo>
                      <a:pt x="70009" y="159448"/>
                    </a:lnTo>
                    <a:lnTo>
                      <a:pt x="76010" y="171831"/>
                    </a:lnTo>
                    <a:lnTo>
                      <a:pt x="51435" y="171831"/>
                    </a:lnTo>
                    <a:lnTo>
                      <a:pt x="40481" y="165640"/>
                    </a:lnTo>
                    <a:lnTo>
                      <a:pt x="32957" y="187547"/>
                    </a:lnTo>
                    <a:lnTo>
                      <a:pt x="46482" y="187166"/>
                    </a:lnTo>
                    <a:lnTo>
                      <a:pt x="48578" y="201740"/>
                    </a:lnTo>
                    <a:lnTo>
                      <a:pt x="26956" y="216218"/>
                    </a:lnTo>
                    <a:lnTo>
                      <a:pt x="57817" y="225361"/>
                    </a:lnTo>
                    <a:lnTo>
                      <a:pt x="86963" y="218503"/>
                    </a:lnTo>
                    <a:lnTo>
                      <a:pt x="70199" y="240506"/>
                    </a:lnTo>
                    <a:lnTo>
                      <a:pt x="44196" y="241554"/>
                    </a:lnTo>
                    <a:lnTo>
                      <a:pt x="15526" y="275177"/>
                    </a:lnTo>
                    <a:lnTo>
                      <a:pt x="41338" y="261271"/>
                    </a:lnTo>
                    <a:lnTo>
                      <a:pt x="57055" y="267557"/>
                    </a:lnTo>
                    <a:lnTo>
                      <a:pt x="63055" y="258794"/>
                    </a:lnTo>
                    <a:lnTo>
                      <a:pt x="83915" y="262604"/>
                    </a:lnTo>
                    <a:lnTo>
                      <a:pt x="103537" y="250222"/>
                    </a:lnTo>
                    <a:lnTo>
                      <a:pt x="138779" y="254318"/>
                    </a:lnTo>
                    <a:lnTo>
                      <a:pt x="166688" y="236982"/>
                    </a:lnTo>
                    <a:lnTo>
                      <a:pt x="143732" y="232886"/>
                    </a:lnTo>
                    <a:lnTo>
                      <a:pt x="163259" y="219932"/>
                    </a:lnTo>
                    <a:lnTo>
                      <a:pt x="176594" y="192881"/>
                    </a:lnTo>
                    <a:lnTo>
                      <a:pt x="163925" y="182690"/>
                    </a:lnTo>
                    <a:lnTo>
                      <a:pt x="147257" y="183737"/>
                    </a:lnTo>
                    <a:lnTo>
                      <a:pt x="135350" y="186404"/>
                    </a:lnTo>
                    <a:lnTo>
                      <a:pt x="135350" y="165354"/>
                    </a:lnTo>
                    <a:lnTo>
                      <a:pt x="138017" y="159925"/>
                    </a:lnTo>
                    <a:lnTo>
                      <a:pt x="124873" y="133350"/>
                    </a:lnTo>
                    <a:lnTo>
                      <a:pt x="109633" y="130778"/>
                    </a:lnTo>
                    <a:lnTo>
                      <a:pt x="99917" y="98869"/>
                    </a:lnTo>
                    <a:lnTo>
                      <a:pt x="83344" y="84582"/>
                    </a:lnTo>
                    <a:lnTo>
                      <a:pt x="55436" y="84868"/>
                    </a:lnTo>
                    <a:lnTo>
                      <a:pt x="80391" y="67056"/>
                    </a:lnTo>
                    <a:lnTo>
                      <a:pt x="95917" y="33528"/>
                    </a:lnTo>
                    <a:lnTo>
                      <a:pt x="64675" y="30099"/>
                    </a:lnTo>
                    <a:lnTo>
                      <a:pt x="44768" y="37719"/>
                    </a:lnTo>
                    <a:lnTo>
                      <a:pt x="69818" y="0"/>
                    </a:lnTo>
                    <a:lnTo>
                      <a:pt x="38005" y="6001"/>
                    </a:lnTo>
                    <a:lnTo>
                      <a:pt x="26861" y="0"/>
                    </a:lnTo>
                    <a:lnTo>
                      <a:pt x="12097" y="36481"/>
                    </a:lnTo>
                    <a:lnTo>
                      <a:pt x="17431" y="49721"/>
                    </a:lnTo>
                    <a:lnTo>
                      <a:pt x="0" y="6210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14" name="Google Shape;514;p19"/>
              <p:cNvSpPr/>
              <p:nvPr/>
            </p:nvSpPr>
            <p:spPr>
              <a:xfrm>
                <a:off x="7718583" y="3256184"/>
                <a:ext cx="21526" cy="29813"/>
              </a:xfrm>
              <a:custGeom>
                <a:rect b="b" l="l" r="r" t="t"/>
                <a:pathLst>
                  <a:path extrusionOk="0" h="29813" w="21526">
                    <a:moveTo>
                      <a:pt x="16478" y="0"/>
                    </a:moveTo>
                    <a:lnTo>
                      <a:pt x="0" y="9239"/>
                    </a:lnTo>
                    <a:lnTo>
                      <a:pt x="4763" y="29813"/>
                    </a:lnTo>
                    <a:lnTo>
                      <a:pt x="21527" y="11716"/>
                    </a:lnTo>
                    <a:lnTo>
                      <a:pt x="16478"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15" name="Google Shape;515;p19"/>
              <p:cNvSpPr/>
              <p:nvPr/>
            </p:nvSpPr>
            <p:spPr>
              <a:xfrm>
                <a:off x="7713534" y="3291427"/>
                <a:ext cx="21621" cy="26670"/>
              </a:xfrm>
              <a:custGeom>
                <a:rect b="b" l="l" r="r" t="t"/>
                <a:pathLst>
                  <a:path extrusionOk="0" h="26670" w="21621">
                    <a:moveTo>
                      <a:pt x="21622" y="26670"/>
                    </a:moveTo>
                    <a:lnTo>
                      <a:pt x="21146" y="0"/>
                    </a:lnTo>
                    <a:lnTo>
                      <a:pt x="0" y="18860"/>
                    </a:lnTo>
                    <a:lnTo>
                      <a:pt x="21622" y="2667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16" name="Google Shape;516;p19"/>
              <p:cNvSpPr/>
              <p:nvPr/>
            </p:nvSpPr>
            <p:spPr>
              <a:xfrm>
                <a:off x="7710391" y="3130454"/>
                <a:ext cx="32575" cy="35909"/>
              </a:xfrm>
              <a:custGeom>
                <a:rect b="b" l="l" r="r" t="t"/>
                <a:pathLst>
                  <a:path extrusionOk="0" h="35909" w="32575">
                    <a:moveTo>
                      <a:pt x="10858" y="30385"/>
                    </a:moveTo>
                    <a:lnTo>
                      <a:pt x="24765" y="35909"/>
                    </a:lnTo>
                    <a:lnTo>
                      <a:pt x="32575" y="0"/>
                    </a:lnTo>
                    <a:cubicBezTo>
                      <a:pt x="32575" y="0"/>
                      <a:pt x="1714" y="5906"/>
                      <a:pt x="0" y="6477"/>
                    </a:cubicBezTo>
                    <a:lnTo>
                      <a:pt x="11525" y="1914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17" name="Google Shape;517;p19"/>
              <p:cNvSpPr/>
              <p:nvPr/>
            </p:nvSpPr>
            <p:spPr>
              <a:xfrm>
                <a:off x="7833740" y="3184842"/>
                <a:ext cx="28575" cy="41719"/>
              </a:xfrm>
              <a:custGeom>
                <a:rect b="b" l="l" r="r" t="t"/>
                <a:pathLst>
                  <a:path extrusionOk="0" h="41719" w="28575">
                    <a:moveTo>
                      <a:pt x="28575" y="11335"/>
                    </a:moveTo>
                    <a:lnTo>
                      <a:pt x="24003" y="0"/>
                    </a:lnTo>
                    <a:lnTo>
                      <a:pt x="0" y="22670"/>
                    </a:lnTo>
                    <a:lnTo>
                      <a:pt x="14288" y="41720"/>
                    </a:lnTo>
                    <a:lnTo>
                      <a:pt x="28575" y="1133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18" name="Google Shape;518;p19"/>
              <p:cNvSpPr/>
              <p:nvPr/>
            </p:nvSpPr>
            <p:spPr>
              <a:xfrm>
                <a:off x="7798878" y="3238849"/>
                <a:ext cx="27908" cy="21431"/>
              </a:xfrm>
              <a:custGeom>
                <a:rect b="b" l="l" r="r" t="t"/>
                <a:pathLst>
                  <a:path extrusionOk="0" h="21431" w="27908">
                    <a:moveTo>
                      <a:pt x="27908" y="0"/>
                    </a:moveTo>
                    <a:lnTo>
                      <a:pt x="3429" y="3048"/>
                    </a:lnTo>
                    <a:lnTo>
                      <a:pt x="0" y="21431"/>
                    </a:lnTo>
                    <a:lnTo>
                      <a:pt x="18860" y="21431"/>
                    </a:lnTo>
                    <a:lnTo>
                      <a:pt x="27908"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19" name="Google Shape;519;p19"/>
              <p:cNvSpPr/>
              <p:nvPr/>
            </p:nvSpPr>
            <p:spPr>
              <a:xfrm>
                <a:off x="7646574" y="3376485"/>
                <a:ext cx="110775" cy="126777"/>
              </a:xfrm>
              <a:custGeom>
                <a:rect b="b" l="l" r="r" t="t"/>
                <a:pathLst>
                  <a:path extrusionOk="0" h="126777" w="110775">
                    <a:moveTo>
                      <a:pt x="14383" y="113062"/>
                    </a:moveTo>
                    <a:lnTo>
                      <a:pt x="15240" y="126778"/>
                    </a:lnTo>
                    <a:lnTo>
                      <a:pt x="42005" y="121920"/>
                    </a:lnTo>
                    <a:lnTo>
                      <a:pt x="62294" y="105727"/>
                    </a:lnTo>
                    <a:lnTo>
                      <a:pt x="89059" y="103060"/>
                    </a:lnTo>
                    <a:lnTo>
                      <a:pt x="97060" y="77629"/>
                    </a:lnTo>
                    <a:lnTo>
                      <a:pt x="91916" y="43148"/>
                    </a:lnTo>
                    <a:lnTo>
                      <a:pt x="110776" y="25908"/>
                    </a:lnTo>
                    <a:lnTo>
                      <a:pt x="91726" y="667"/>
                    </a:lnTo>
                    <a:lnTo>
                      <a:pt x="78867" y="7715"/>
                    </a:lnTo>
                    <a:lnTo>
                      <a:pt x="75343" y="1619"/>
                    </a:lnTo>
                    <a:lnTo>
                      <a:pt x="65818" y="8858"/>
                    </a:lnTo>
                    <a:lnTo>
                      <a:pt x="61627" y="0"/>
                    </a:lnTo>
                    <a:lnTo>
                      <a:pt x="38671" y="18383"/>
                    </a:lnTo>
                    <a:lnTo>
                      <a:pt x="51435" y="24098"/>
                    </a:lnTo>
                    <a:lnTo>
                      <a:pt x="42386" y="37624"/>
                    </a:lnTo>
                    <a:lnTo>
                      <a:pt x="11144" y="33528"/>
                    </a:lnTo>
                    <a:lnTo>
                      <a:pt x="19621" y="46291"/>
                    </a:lnTo>
                    <a:lnTo>
                      <a:pt x="8192" y="58864"/>
                    </a:lnTo>
                    <a:lnTo>
                      <a:pt x="33623" y="67151"/>
                    </a:lnTo>
                    <a:lnTo>
                      <a:pt x="0" y="103060"/>
                    </a:lnTo>
                    <a:lnTo>
                      <a:pt x="14383" y="11306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20" name="Google Shape;520;p19"/>
              <p:cNvSpPr/>
              <p:nvPr/>
            </p:nvSpPr>
            <p:spPr>
              <a:xfrm>
                <a:off x="6537292" y="4565015"/>
                <a:ext cx="17240" cy="18859"/>
              </a:xfrm>
              <a:custGeom>
                <a:rect b="b" l="l" r="r" t="t"/>
                <a:pathLst>
                  <a:path extrusionOk="0" h="18859" w="17240">
                    <a:moveTo>
                      <a:pt x="0" y="14668"/>
                    </a:moveTo>
                    <a:lnTo>
                      <a:pt x="1429" y="18859"/>
                    </a:lnTo>
                    <a:lnTo>
                      <a:pt x="17240" y="14383"/>
                    </a:lnTo>
                    <a:lnTo>
                      <a:pt x="15335" y="0"/>
                    </a:lnTo>
                    <a:lnTo>
                      <a:pt x="4096" y="1429"/>
                    </a:lnTo>
                    <a:lnTo>
                      <a:pt x="0" y="1466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21" name="Google Shape;521;p19"/>
              <p:cNvSpPr/>
              <p:nvPr/>
            </p:nvSpPr>
            <p:spPr>
              <a:xfrm>
                <a:off x="6229921" y="6032626"/>
                <a:ext cx="19050" cy="29908"/>
              </a:xfrm>
              <a:custGeom>
                <a:rect b="b" l="l" r="r" t="t"/>
                <a:pathLst>
                  <a:path extrusionOk="0" h="29908" w="19050">
                    <a:moveTo>
                      <a:pt x="0" y="11525"/>
                    </a:moveTo>
                    <a:lnTo>
                      <a:pt x="2381" y="29909"/>
                    </a:lnTo>
                    <a:lnTo>
                      <a:pt x="19050" y="16383"/>
                    </a:lnTo>
                    <a:lnTo>
                      <a:pt x="9906" y="0"/>
                    </a:lnTo>
                    <a:lnTo>
                      <a:pt x="0" y="1152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22" name="Google Shape;522;p19"/>
              <p:cNvSpPr/>
              <p:nvPr/>
            </p:nvSpPr>
            <p:spPr>
              <a:xfrm>
                <a:off x="6233635" y="6062535"/>
                <a:ext cx="19050" cy="29336"/>
              </a:xfrm>
              <a:custGeom>
                <a:rect b="b" l="l" r="r" t="t"/>
                <a:pathLst>
                  <a:path extrusionOk="0" h="29336" w="19050">
                    <a:moveTo>
                      <a:pt x="19050" y="25813"/>
                    </a:moveTo>
                    <a:lnTo>
                      <a:pt x="15335" y="0"/>
                    </a:lnTo>
                    <a:lnTo>
                      <a:pt x="0" y="13335"/>
                    </a:lnTo>
                    <a:lnTo>
                      <a:pt x="2286" y="29337"/>
                    </a:lnTo>
                    <a:lnTo>
                      <a:pt x="19050" y="2581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23" name="Google Shape;523;p19"/>
              <p:cNvSpPr/>
              <p:nvPr/>
            </p:nvSpPr>
            <p:spPr>
              <a:xfrm>
                <a:off x="6231254" y="6102445"/>
                <a:ext cx="23241" cy="46672"/>
              </a:xfrm>
              <a:custGeom>
                <a:rect b="b" l="l" r="r" t="t"/>
                <a:pathLst>
                  <a:path extrusionOk="0" h="46672" w="23241">
                    <a:moveTo>
                      <a:pt x="23241" y="34290"/>
                    </a:moveTo>
                    <a:lnTo>
                      <a:pt x="10763" y="1333"/>
                    </a:lnTo>
                    <a:lnTo>
                      <a:pt x="0" y="0"/>
                    </a:lnTo>
                    <a:lnTo>
                      <a:pt x="1429" y="19812"/>
                    </a:lnTo>
                    <a:lnTo>
                      <a:pt x="8192" y="24574"/>
                    </a:lnTo>
                    <a:lnTo>
                      <a:pt x="6572" y="46672"/>
                    </a:lnTo>
                    <a:lnTo>
                      <a:pt x="23241" y="3429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24" name="Google Shape;524;p19"/>
              <p:cNvSpPr/>
              <p:nvPr/>
            </p:nvSpPr>
            <p:spPr>
              <a:xfrm>
                <a:off x="6244303" y="6152641"/>
                <a:ext cx="22955" cy="28098"/>
              </a:xfrm>
              <a:custGeom>
                <a:rect b="b" l="l" r="r" t="t"/>
                <a:pathLst>
                  <a:path extrusionOk="0" h="28098" w="22955">
                    <a:moveTo>
                      <a:pt x="15812" y="0"/>
                    </a:moveTo>
                    <a:lnTo>
                      <a:pt x="0" y="8287"/>
                    </a:lnTo>
                    <a:lnTo>
                      <a:pt x="0" y="21146"/>
                    </a:lnTo>
                    <a:lnTo>
                      <a:pt x="11525" y="28099"/>
                    </a:lnTo>
                    <a:lnTo>
                      <a:pt x="14097" y="15812"/>
                    </a:lnTo>
                    <a:lnTo>
                      <a:pt x="22955" y="7334"/>
                    </a:lnTo>
                    <a:lnTo>
                      <a:pt x="15812"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25" name="Google Shape;525;p19"/>
              <p:cNvSpPr/>
              <p:nvPr/>
            </p:nvSpPr>
            <p:spPr>
              <a:xfrm>
                <a:off x="6260972" y="6194551"/>
                <a:ext cx="29813" cy="35814"/>
              </a:xfrm>
              <a:custGeom>
                <a:rect b="b" l="l" r="r" t="t"/>
                <a:pathLst>
                  <a:path extrusionOk="0" h="35814" w="29813">
                    <a:moveTo>
                      <a:pt x="0" y="0"/>
                    </a:moveTo>
                    <a:lnTo>
                      <a:pt x="14954" y="21050"/>
                    </a:lnTo>
                    <a:lnTo>
                      <a:pt x="16097" y="35814"/>
                    </a:lnTo>
                    <a:lnTo>
                      <a:pt x="29813" y="35814"/>
                    </a:lnTo>
                    <a:lnTo>
                      <a:pt x="29813" y="19336"/>
                    </a:lnTo>
                    <a:lnTo>
                      <a:pt x="21717" y="6668"/>
                    </a:lnTo>
                    <a:lnTo>
                      <a:pt x="0"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26" name="Google Shape;526;p19"/>
              <p:cNvSpPr/>
              <p:nvPr/>
            </p:nvSpPr>
            <p:spPr>
              <a:xfrm>
                <a:off x="6298786" y="6207791"/>
                <a:ext cx="24479" cy="23907"/>
              </a:xfrm>
              <a:custGeom>
                <a:rect b="b" l="l" r="r" t="t"/>
                <a:pathLst>
                  <a:path extrusionOk="0" h="23907" w="24479">
                    <a:moveTo>
                      <a:pt x="23908" y="2286"/>
                    </a:moveTo>
                    <a:lnTo>
                      <a:pt x="0" y="0"/>
                    </a:lnTo>
                    <a:lnTo>
                      <a:pt x="5525" y="9906"/>
                    </a:lnTo>
                    <a:lnTo>
                      <a:pt x="5715" y="23908"/>
                    </a:lnTo>
                    <a:lnTo>
                      <a:pt x="24479" y="10573"/>
                    </a:lnTo>
                    <a:lnTo>
                      <a:pt x="23908" y="228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27" name="Google Shape;527;p19"/>
              <p:cNvSpPr/>
              <p:nvPr/>
            </p:nvSpPr>
            <p:spPr>
              <a:xfrm>
                <a:off x="6342982" y="6257226"/>
                <a:ext cx="51054" cy="24383"/>
              </a:xfrm>
              <a:custGeom>
                <a:rect b="b" l="l" r="r" t="t"/>
                <a:pathLst>
                  <a:path extrusionOk="0" h="24383" w="51054">
                    <a:moveTo>
                      <a:pt x="17050" y="0"/>
                    </a:moveTo>
                    <a:lnTo>
                      <a:pt x="0" y="8572"/>
                    </a:lnTo>
                    <a:lnTo>
                      <a:pt x="51054" y="24384"/>
                    </a:lnTo>
                    <a:lnTo>
                      <a:pt x="45529" y="3810"/>
                    </a:lnTo>
                    <a:lnTo>
                      <a:pt x="17050"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28" name="Google Shape;528;p19"/>
              <p:cNvSpPr/>
              <p:nvPr/>
            </p:nvSpPr>
            <p:spPr>
              <a:xfrm>
                <a:off x="6470236" y="6242462"/>
                <a:ext cx="27336" cy="18573"/>
              </a:xfrm>
              <a:custGeom>
                <a:rect b="b" l="l" r="r" t="t"/>
                <a:pathLst>
                  <a:path extrusionOk="0" h="18573" w="27336">
                    <a:moveTo>
                      <a:pt x="0" y="12859"/>
                    </a:moveTo>
                    <a:lnTo>
                      <a:pt x="13811" y="18574"/>
                    </a:lnTo>
                    <a:lnTo>
                      <a:pt x="27337" y="7334"/>
                    </a:lnTo>
                    <a:lnTo>
                      <a:pt x="9906" y="0"/>
                    </a:lnTo>
                    <a:lnTo>
                      <a:pt x="0" y="1285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29" name="Google Shape;529;p19"/>
              <p:cNvSpPr/>
              <p:nvPr/>
            </p:nvSpPr>
            <p:spPr>
              <a:xfrm>
                <a:off x="6313550" y="6182741"/>
                <a:ext cx="146304" cy="72199"/>
              </a:xfrm>
              <a:custGeom>
                <a:rect b="b" l="l" r="r" t="t"/>
                <a:pathLst>
                  <a:path extrusionOk="0" h="72199" w="146304">
                    <a:moveTo>
                      <a:pt x="76009" y="17050"/>
                    </a:moveTo>
                    <a:lnTo>
                      <a:pt x="80391" y="5905"/>
                    </a:lnTo>
                    <a:lnTo>
                      <a:pt x="72771" y="0"/>
                    </a:lnTo>
                    <a:lnTo>
                      <a:pt x="64294" y="1619"/>
                    </a:lnTo>
                    <a:lnTo>
                      <a:pt x="34004" y="6953"/>
                    </a:lnTo>
                    <a:lnTo>
                      <a:pt x="27432" y="25051"/>
                    </a:lnTo>
                    <a:lnTo>
                      <a:pt x="41720" y="43910"/>
                    </a:lnTo>
                    <a:lnTo>
                      <a:pt x="22860" y="44291"/>
                    </a:lnTo>
                    <a:lnTo>
                      <a:pt x="0" y="56293"/>
                    </a:lnTo>
                    <a:lnTo>
                      <a:pt x="24003" y="65151"/>
                    </a:lnTo>
                    <a:lnTo>
                      <a:pt x="41338" y="60293"/>
                    </a:lnTo>
                    <a:lnTo>
                      <a:pt x="64294" y="65341"/>
                    </a:lnTo>
                    <a:lnTo>
                      <a:pt x="69723" y="66485"/>
                    </a:lnTo>
                    <a:lnTo>
                      <a:pt x="94202" y="66199"/>
                    </a:lnTo>
                    <a:lnTo>
                      <a:pt x="117729" y="72199"/>
                    </a:lnTo>
                    <a:lnTo>
                      <a:pt x="141542" y="68389"/>
                    </a:lnTo>
                    <a:lnTo>
                      <a:pt x="146304" y="59246"/>
                    </a:lnTo>
                    <a:lnTo>
                      <a:pt x="122396" y="55436"/>
                    </a:lnTo>
                    <a:lnTo>
                      <a:pt x="76009" y="1705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30" name="Google Shape;530;p19"/>
              <p:cNvSpPr/>
              <p:nvPr/>
            </p:nvSpPr>
            <p:spPr>
              <a:xfrm>
                <a:off x="6255924" y="5869844"/>
                <a:ext cx="20193" cy="39242"/>
              </a:xfrm>
              <a:custGeom>
                <a:rect b="b" l="l" r="r" t="t"/>
                <a:pathLst>
                  <a:path extrusionOk="0" h="39242" w="20193">
                    <a:moveTo>
                      <a:pt x="20193" y="6096"/>
                    </a:moveTo>
                    <a:lnTo>
                      <a:pt x="6287" y="0"/>
                    </a:lnTo>
                    <a:lnTo>
                      <a:pt x="0" y="39243"/>
                    </a:lnTo>
                    <a:lnTo>
                      <a:pt x="20193" y="28575"/>
                    </a:lnTo>
                    <a:lnTo>
                      <a:pt x="20193" y="609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31" name="Google Shape;531;p19"/>
              <p:cNvSpPr/>
              <p:nvPr/>
            </p:nvSpPr>
            <p:spPr>
              <a:xfrm>
                <a:off x="6248875" y="5921375"/>
                <a:ext cx="25050" cy="41338"/>
              </a:xfrm>
              <a:custGeom>
                <a:rect b="b" l="l" r="r" t="t"/>
                <a:pathLst>
                  <a:path extrusionOk="0" h="41338" w="25050">
                    <a:moveTo>
                      <a:pt x="7715" y="20669"/>
                    </a:moveTo>
                    <a:lnTo>
                      <a:pt x="3810" y="41338"/>
                    </a:lnTo>
                    <a:lnTo>
                      <a:pt x="20002" y="32956"/>
                    </a:lnTo>
                    <a:lnTo>
                      <a:pt x="25051" y="11906"/>
                    </a:lnTo>
                    <a:lnTo>
                      <a:pt x="17145" y="0"/>
                    </a:lnTo>
                    <a:lnTo>
                      <a:pt x="0" y="8477"/>
                    </a:lnTo>
                    <a:lnTo>
                      <a:pt x="7715" y="2066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32" name="Google Shape;532;p19"/>
              <p:cNvSpPr/>
              <p:nvPr/>
            </p:nvSpPr>
            <p:spPr>
              <a:xfrm>
                <a:off x="6404514" y="4378801"/>
                <a:ext cx="48291" cy="30194"/>
              </a:xfrm>
              <a:custGeom>
                <a:rect b="b" l="l" r="r" t="t"/>
                <a:pathLst>
                  <a:path extrusionOk="0" h="30194" w="48291">
                    <a:moveTo>
                      <a:pt x="0" y="19907"/>
                    </a:moveTo>
                    <a:lnTo>
                      <a:pt x="29623" y="30194"/>
                    </a:lnTo>
                    <a:lnTo>
                      <a:pt x="48292" y="10573"/>
                    </a:lnTo>
                    <a:lnTo>
                      <a:pt x="11621" y="0"/>
                    </a:lnTo>
                    <a:lnTo>
                      <a:pt x="0" y="1990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33" name="Google Shape;533;p19"/>
              <p:cNvSpPr/>
              <p:nvPr/>
            </p:nvSpPr>
            <p:spPr>
              <a:xfrm>
                <a:off x="6164674" y="4217447"/>
                <a:ext cx="29432" cy="41624"/>
              </a:xfrm>
              <a:custGeom>
                <a:rect b="b" l="l" r="r" t="t"/>
                <a:pathLst>
                  <a:path extrusionOk="0" h="41624" w="29432">
                    <a:moveTo>
                      <a:pt x="29432" y="38862"/>
                    </a:moveTo>
                    <a:lnTo>
                      <a:pt x="16859" y="0"/>
                    </a:lnTo>
                    <a:lnTo>
                      <a:pt x="0" y="20764"/>
                    </a:lnTo>
                    <a:lnTo>
                      <a:pt x="16859" y="41624"/>
                    </a:lnTo>
                    <a:lnTo>
                      <a:pt x="29432" y="3886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34" name="Google Shape;534;p19"/>
              <p:cNvSpPr/>
              <p:nvPr/>
            </p:nvSpPr>
            <p:spPr>
              <a:xfrm>
                <a:off x="6034182" y="4265072"/>
                <a:ext cx="230981" cy="93630"/>
              </a:xfrm>
              <a:custGeom>
                <a:rect b="b" l="l" r="r" t="t"/>
                <a:pathLst>
                  <a:path extrusionOk="0" h="93630" w="230981">
                    <a:moveTo>
                      <a:pt x="230981" y="77629"/>
                    </a:moveTo>
                    <a:lnTo>
                      <a:pt x="200025" y="56483"/>
                    </a:lnTo>
                    <a:lnTo>
                      <a:pt x="170879" y="50101"/>
                    </a:lnTo>
                    <a:lnTo>
                      <a:pt x="141732" y="22098"/>
                    </a:lnTo>
                    <a:lnTo>
                      <a:pt x="119539" y="22098"/>
                    </a:lnTo>
                    <a:lnTo>
                      <a:pt x="104204" y="7906"/>
                    </a:lnTo>
                    <a:lnTo>
                      <a:pt x="61341" y="0"/>
                    </a:lnTo>
                    <a:lnTo>
                      <a:pt x="5334" y="14288"/>
                    </a:lnTo>
                    <a:lnTo>
                      <a:pt x="0" y="41148"/>
                    </a:lnTo>
                    <a:lnTo>
                      <a:pt x="39910" y="21050"/>
                    </a:lnTo>
                    <a:lnTo>
                      <a:pt x="60770" y="23908"/>
                    </a:lnTo>
                    <a:lnTo>
                      <a:pt x="54197" y="37909"/>
                    </a:lnTo>
                    <a:lnTo>
                      <a:pt x="86296" y="37338"/>
                    </a:lnTo>
                    <a:lnTo>
                      <a:pt x="110776" y="48387"/>
                    </a:lnTo>
                    <a:lnTo>
                      <a:pt x="126206" y="48387"/>
                    </a:lnTo>
                    <a:lnTo>
                      <a:pt x="139351" y="66770"/>
                    </a:lnTo>
                    <a:lnTo>
                      <a:pt x="155353" y="62293"/>
                    </a:lnTo>
                    <a:lnTo>
                      <a:pt x="166116" y="73152"/>
                    </a:lnTo>
                    <a:lnTo>
                      <a:pt x="152400" y="82105"/>
                    </a:lnTo>
                    <a:lnTo>
                      <a:pt x="151829" y="93631"/>
                    </a:lnTo>
                    <a:lnTo>
                      <a:pt x="226790" y="85820"/>
                    </a:lnTo>
                    <a:lnTo>
                      <a:pt x="230981" y="7762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35" name="Google Shape;535;p19"/>
              <p:cNvSpPr/>
              <p:nvPr/>
            </p:nvSpPr>
            <p:spPr>
              <a:xfrm>
                <a:off x="6164674" y="4381087"/>
                <a:ext cx="58102" cy="27146"/>
              </a:xfrm>
              <a:custGeom>
                <a:rect b="b" l="l" r="r" t="t"/>
                <a:pathLst>
                  <a:path extrusionOk="0" h="27146" w="58102">
                    <a:moveTo>
                      <a:pt x="25241" y="27146"/>
                    </a:moveTo>
                    <a:lnTo>
                      <a:pt x="58103" y="18288"/>
                    </a:lnTo>
                    <a:lnTo>
                      <a:pt x="35338" y="0"/>
                    </a:lnTo>
                    <a:lnTo>
                      <a:pt x="0" y="4001"/>
                    </a:lnTo>
                    <a:lnTo>
                      <a:pt x="25241" y="2714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36" name="Google Shape;536;p19"/>
              <p:cNvSpPr/>
              <p:nvPr/>
            </p:nvSpPr>
            <p:spPr>
              <a:xfrm>
                <a:off x="6257638" y="4344987"/>
                <a:ext cx="131730" cy="63245"/>
              </a:xfrm>
              <a:custGeom>
                <a:rect b="b" l="l" r="r" t="t"/>
                <a:pathLst>
                  <a:path extrusionOk="0" h="63245" w="131730">
                    <a:moveTo>
                      <a:pt x="56197" y="58769"/>
                    </a:moveTo>
                    <a:lnTo>
                      <a:pt x="64294" y="63246"/>
                    </a:lnTo>
                    <a:lnTo>
                      <a:pt x="85725" y="47244"/>
                    </a:lnTo>
                    <a:lnTo>
                      <a:pt x="121444" y="49721"/>
                    </a:lnTo>
                    <a:lnTo>
                      <a:pt x="131731" y="36100"/>
                    </a:lnTo>
                    <a:lnTo>
                      <a:pt x="96012" y="6858"/>
                    </a:lnTo>
                    <a:lnTo>
                      <a:pt x="65913" y="0"/>
                    </a:lnTo>
                    <a:lnTo>
                      <a:pt x="62960" y="0"/>
                    </a:lnTo>
                    <a:lnTo>
                      <a:pt x="30956" y="0"/>
                    </a:lnTo>
                    <a:lnTo>
                      <a:pt x="20669" y="13716"/>
                    </a:lnTo>
                    <a:lnTo>
                      <a:pt x="40576" y="18574"/>
                    </a:lnTo>
                    <a:lnTo>
                      <a:pt x="35052" y="35909"/>
                    </a:lnTo>
                    <a:lnTo>
                      <a:pt x="4000" y="36100"/>
                    </a:lnTo>
                    <a:lnTo>
                      <a:pt x="0" y="49721"/>
                    </a:lnTo>
                    <a:lnTo>
                      <a:pt x="48387" y="54388"/>
                    </a:lnTo>
                    <a:lnTo>
                      <a:pt x="56197" y="5876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37" name="Google Shape;537;p19"/>
              <p:cNvSpPr/>
              <p:nvPr/>
            </p:nvSpPr>
            <p:spPr>
              <a:xfrm>
                <a:off x="6588156" y="3501644"/>
                <a:ext cx="146875" cy="144589"/>
              </a:xfrm>
              <a:custGeom>
                <a:rect b="b" l="l" r="r" t="t"/>
                <a:pathLst>
                  <a:path extrusionOk="0" h="144589" w="146875">
                    <a:moveTo>
                      <a:pt x="45625" y="20098"/>
                    </a:moveTo>
                    <a:lnTo>
                      <a:pt x="21050" y="65342"/>
                    </a:lnTo>
                    <a:lnTo>
                      <a:pt x="0" y="84392"/>
                    </a:lnTo>
                    <a:lnTo>
                      <a:pt x="15050" y="90868"/>
                    </a:lnTo>
                    <a:lnTo>
                      <a:pt x="0" y="107061"/>
                    </a:lnTo>
                    <a:lnTo>
                      <a:pt x="5905" y="118110"/>
                    </a:lnTo>
                    <a:lnTo>
                      <a:pt x="42481" y="115157"/>
                    </a:lnTo>
                    <a:lnTo>
                      <a:pt x="80201" y="118110"/>
                    </a:lnTo>
                    <a:lnTo>
                      <a:pt x="63913" y="135541"/>
                    </a:lnTo>
                    <a:lnTo>
                      <a:pt x="84487" y="137731"/>
                    </a:lnTo>
                    <a:lnTo>
                      <a:pt x="104775" y="118586"/>
                    </a:lnTo>
                    <a:lnTo>
                      <a:pt x="115443" y="120682"/>
                    </a:lnTo>
                    <a:lnTo>
                      <a:pt x="113062" y="137731"/>
                    </a:lnTo>
                    <a:lnTo>
                      <a:pt x="126587" y="144589"/>
                    </a:lnTo>
                    <a:lnTo>
                      <a:pt x="138494" y="142399"/>
                    </a:lnTo>
                    <a:lnTo>
                      <a:pt x="146876" y="110490"/>
                    </a:lnTo>
                    <a:lnTo>
                      <a:pt x="138494" y="102775"/>
                    </a:lnTo>
                    <a:lnTo>
                      <a:pt x="126587" y="107061"/>
                    </a:lnTo>
                    <a:lnTo>
                      <a:pt x="115443" y="99822"/>
                    </a:lnTo>
                    <a:lnTo>
                      <a:pt x="136112" y="85725"/>
                    </a:lnTo>
                    <a:lnTo>
                      <a:pt x="137351" y="74676"/>
                    </a:lnTo>
                    <a:lnTo>
                      <a:pt x="119063" y="76867"/>
                    </a:lnTo>
                    <a:lnTo>
                      <a:pt x="117443" y="59722"/>
                    </a:lnTo>
                    <a:lnTo>
                      <a:pt x="102394" y="54578"/>
                    </a:lnTo>
                    <a:lnTo>
                      <a:pt x="89726" y="65342"/>
                    </a:lnTo>
                    <a:lnTo>
                      <a:pt x="76200" y="61817"/>
                    </a:lnTo>
                    <a:lnTo>
                      <a:pt x="79724" y="49244"/>
                    </a:lnTo>
                    <a:lnTo>
                      <a:pt x="55912" y="44767"/>
                    </a:lnTo>
                    <a:lnTo>
                      <a:pt x="89726" y="0"/>
                    </a:lnTo>
                    <a:lnTo>
                      <a:pt x="69437" y="0"/>
                    </a:lnTo>
                    <a:lnTo>
                      <a:pt x="45625" y="2009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38" name="Google Shape;538;p19"/>
              <p:cNvSpPr/>
              <p:nvPr/>
            </p:nvSpPr>
            <p:spPr>
              <a:xfrm>
                <a:off x="6493477" y="3550888"/>
                <a:ext cx="43338" cy="32289"/>
              </a:xfrm>
              <a:custGeom>
                <a:rect b="b" l="l" r="r" t="t"/>
                <a:pathLst>
                  <a:path extrusionOk="0" h="32289" w="43338">
                    <a:moveTo>
                      <a:pt x="0" y="17145"/>
                    </a:moveTo>
                    <a:lnTo>
                      <a:pt x="27051" y="32290"/>
                    </a:lnTo>
                    <a:lnTo>
                      <a:pt x="43339" y="23717"/>
                    </a:lnTo>
                    <a:lnTo>
                      <a:pt x="41910" y="15526"/>
                    </a:lnTo>
                    <a:lnTo>
                      <a:pt x="0" y="0"/>
                    </a:lnTo>
                    <a:lnTo>
                      <a:pt x="0" y="1714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39" name="Google Shape;539;p19"/>
              <p:cNvSpPr/>
              <p:nvPr/>
            </p:nvSpPr>
            <p:spPr>
              <a:xfrm>
                <a:off x="6543007" y="3629564"/>
                <a:ext cx="36480" cy="40862"/>
              </a:xfrm>
              <a:custGeom>
                <a:rect b="b" l="l" r="r" t="t"/>
                <a:pathLst>
                  <a:path extrusionOk="0" h="40862" w="36480">
                    <a:moveTo>
                      <a:pt x="36481" y="32671"/>
                    </a:moveTo>
                    <a:lnTo>
                      <a:pt x="25241" y="6382"/>
                    </a:lnTo>
                    <a:lnTo>
                      <a:pt x="15145" y="0"/>
                    </a:lnTo>
                    <a:lnTo>
                      <a:pt x="0" y="30671"/>
                    </a:lnTo>
                    <a:lnTo>
                      <a:pt x="13716" y="40862"/>
                    </a:lnTo>
                    <a:lnTo>
                      <a:pt x="36481" y="3267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40" name="Google Shape;540;p19"/>
              <p:cNvSpPr/>
              <p:nvPr/>
            </p:nvSpPr>
            <p:spPr>
              <a:xfrm>
                <a:off x="6130670" y="3329431"/>
                <a:ext cx="34099" cy="40100"/>
              </a:xfrm>
              <a:custGeom>
                <a:rect b="b" l="l" r="r" t="t"/>
                <a:pathLst>
                  <a:path extrusionOk="0" h="40100" w="34099">
                    <a:moveTo>
                      <a:pt x="34100" y="16193"/>
                    </a:moveTo>
                    <a:lnTo>
                      <a:pt x="16669" y="0"/>
                    </a:lnTo>
                    <a:lnTo>
                      <a:pt x="0" y="20003"/>
                    </a:lnTo>
                    <a:lnTo>
                      <a:pt x="21431" y="40100"/>
                    </a:lnTo>
                    <a:lnTo>
                      <a:pt x="34100" y="1619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41" name="Google Shape;541;p19"/>
              <p:cNvSpPr/>
              <p:nvPr/>
            </p:nvSpPr>
            <p:spPr>
              <a:xfrm>
                <a:off x="5905499" y="2674683"/>
                <a:ext cx="617315" cy="484631"/>
              </a:xfrm>
              <a:custGeom>
                <a:rect b="b" l="l" r="r" t="t"/>
                <a:pathLst>
                  <a:path extrusionOk="0" h="484631" w="617315">
                    <a:moveTo>
                      <a:pt x="350520" y="88487"/>
                    </a:moveTo>
                    <a:lnTo>
                      <a:pt x="346615" y="67628"/>
                    </a:lnTo>
                    <a:lnTo>
                      <a:pt x="319183" y="49530"/>
                    </a:lnTo>
                    <a:lnTo>
                      <a:pt x="268034" y="49530"/>
                    </a:lnTo>
                    <a:lnTo>
                      <a:pt x="241840" y="67628"/>
                    </a:lnTo>
                    <a:lnTo>
                      <a:pt x="222790" y="59531"/>
                    </a:lnTo>
                    <a:lnTo>
                      <a:pt x="196596" y="77915"/>
                    </a:lnTo>
                    <a:lnTo>
                      <a:pt x="203740" y="39815"/>
                    </a:lnTo>
                    <a:lnTo>
                      <a:pt x="183451" y="5525"/>
                    </a:lnTo>
                    <a:lnTo>
                      <a:pt x="165640" y="0"/>
                    </a:lnTo>
                    <a:lnTo>
                      <a:pt x="112014" y="17717"/>
                    </a:lnTo>
                    <a:lnTo>
                      <a:pt x="102489" y="42291"/>
                    </a:lnTo>
                    <a:lnTo>
                      <a:pt x="119348" y="67247"/>
                    </a:lnTo>
                    <a:lnTo>
                      <a:pt x="96679" y="84677"/>
                    </a:lnTo>
                    <a:lnTo>
                      <a:pt x="75629" y="67247"/>
                    </a:lnTo>
                    <a:lnTo>
                      <a:pt x="75629" y="33909"/>
                    </a:lnTo>
                    <a:lnTo>
                      <a:pt x="96679" y="286"/>
                    </a:lnTo>
                    <a:lnTo>
                      <a:pt x="54292" y="286"/>
                    </a:lnTo>
                    <a:lnTo>
                      <a:pt x="19241" y="21622"/>
                    </a:lnTo>
                    <a:lnTo>
                      <a:pt x="13811" y="40100"/>
                    </a:lnTo>
                    <a:lnTo>
                      <a:pt x="0" y="61246"/>
                    </a:lnTo>
                    <a:lnTo>
                      <a:pt x="3524" y="101251"/>
                    </a:lnTo>
                    <a:lnTo>
                      <a:pt x="55912" y="112204"/>
                    </a:lnTo>
                    <a:lnTo>
                      <a:pt x="62198" y="122777"/>
                    </a:lnTo>
                    <a:lnTo>
                      <a:pt x="40767" y="130302"/>
                    </a:lnTo>
                    <a:lnTo>
                      <a:pt x="14573" y="120206"/>
                    </a:lnTo>
                    <a:lnTo>
                      <a:pt x="25717" y="143923"/>
                    </a:lnTo>
                    <a:lnTo>
                      <a:pt x="55054" y="157544"/>
                    </a:lnTo>
                    <a:lnTo>
                      <a:pt x="80486" y="153257"/>
                    </a:lnTo>
                    <a:cubicBezTo>
                      <a:pt x="88411" y="155825"/>
                      <a:pt x="96117" y="159010"/>
                      <a:pt x="103537" y="162782"/>
                    </a:cubicBezTo>
                    <a:cubicBezTo>
                      <a:pt x="105918" y="165259"/>
                      <a:pt x="175736" y="159258"/>
                      <a:pt x="175736" y="159258"/>
                    </a:cubicBezTo>
                    <a:lnTo>
                      <a:pt x="219361" y="172879"/>
                    </a:lnTo>
                    <a:lnTo>
                      <a:pt x="245554" y="172879"/>
                    </a:lnTo>
                    <a:lnTo>
                      <a:pt x="242411" y="159258"/>
                    </a:lnTo>
                    <a:lnTo>
                      <a:pt x="228124" y="153257"/>
                    </a:lnTo>
                    <a:lnTo>
                      <a:pt x="242411" y="143066"/>
                    </a:lnTo>
                    <a:lnTo>
                      <a:pt x="271748" y="153257"/>
                    </a:lnTo>
                    <a:lnTo>
                      <a:pt x="270224" y="172879"/>
                    </a:lnTo>
                    <a:lnTo>
                      <a:pt x="308324" y="189167"/>
                    </a:lnTo>
                    <a:lnTo>
                      <a:pt x="294513" y="207169"/>
                    </a:lnTo>
                    <a:lnTo>
                      <a:pt x="322326" y="207169"/>
                    </a:lnTo>
                    <a:lnTo>
                      <a:pt x="327088" y="227267"/>
                    </a:lnTo>
                    <a:lnTo>
                      <a:pt x="371475" y="237744"/>
                    </a:lnTo>
                    <a:lnTo>
                      <a:pt x="388144" y="277844"/>
                    </a:lnTo>
                    <a:lnTo>
                      <a:pt x="376238" y="282892"/>
                    </a:lnTo>
                    <a:lnTo>
                      <a:pt x="343757" y="319564"/>
                    </a:lnTo>
                    <a:lnTo>
                      <a:pt x="358045" y="341757"/>
                    </a:lnTo>
                    <a:lnTo>
                      <a:pt x="326231" y="351949"/>
                    </a:lnTo>
                    <a:lnTo>
                      <a:pt x="299275" y="344329"/>
                    </a:lnTo>
                    <a:lnTo>
                      <a:pt x="273748" y="344329"/>
                    </a:lnTo>
                    <a:cubicBezTo>
                      <a:pt x="268529" y="350694"/>
                      <a:pt x="263671" y="357340"/>
                      <a:pt x="259175" y="364236"/>
                    </a:cubicBezTo>
                    <a:cubicBezTo>
                      <a:pt x="259175" y="366236"/>
                      <a:pt x="259175" y="386144"/>
                      <a:pt x="259175" y="386144"/>
                    </a:cubicBezTo>
                    <a:lnTo>
                      <a:pt x="291846" y="390144"/>
                    </a:lnTo>
                    <a:lnTo>
                      <a:pt x="320135" y="379667"/>
                    </a:lnTo>
                    <a:lnTo>
                      <a:pt x="358997" y="389192"/>
                    </a:lnTo>
                    <a:lnTo>
                      <a:pt x="377476" y="403098"/>
                    </a:lnTo>
                    <a:lnTo>
                      <a:pt x="374713" y="417767"/>
                    </a:lnTo>
                    <a:lnTo>
                      <a:pt x="420148" y="445770"/>
                    </a:lnTo>
                    <a:lnTo>
                      <a:pt x="439198" y="446818"/>
                    </a:lnTo>
                    <a:lnTo>
                      <a:pt x="453104" y="461772"/>
                    </a:lnTo>
                    <a:lnTo>
                      <a:pt x="527113" y="484632"/>
                    </a:lnTo>
                    <a:lnTo>
                      <a:pt x="526256" y="470725"/>
                    </a:lnTo>
                    <a:lnTo>
                      <a:pt x="502158" y="451675"/>
                    </a:lnTo>
                    <a:lnTo>
                      <a:pt x="458629" y="418910"/>
                    </a:lnTo>
                    <a:lnTo>
                      <a:pt x="471583" y="411956"/>
                    </a:lnTo>
                    <a:lnTo>
                      <a:pt x="519779" y="434054"/>
                    </a:lnTo>
                    <a:lnTo>
                      <a:pt x="541972" y="451675"/>
                    </a:lnTo>
                    <a:lnTo>
                      <a:pt x="558641" y="455676"/>
                    </a:lnTo>
                    <a:lnTo>
                      <a:pt x="554926" y="426530"/>
                    </a:lnTo>
                    <a:cubicBezTo>
                      <a:pt x="554926" y="426530"/>
                      <a:pt x="564451" y="410909"/>
                      <a:pt x="561404" y="404908"/>
                    </a:cubicBezTo>
                    <a:cubicBezTo>
                      <a:pt x="556184" y="396149"/>
                      <a:pt x="550421" y="387719"/>
                      <a:pt x="544163" y="379667"/>
                    </a:cubicBezTo>
                    <a:lnTo>
                      <a:pt x="502539" y="356521"/>
                    </a:lnTo>
                    <a:lnTo>
                      <a:pt x="491395" y="330041"/>
                    </a:lnTo>
                    <a:lnTo>
                      <a:pt x="483965" y="307753"/>
                    </a:lnTo>
                    <a:lnTo>
                      <a:pt x="500634" y="307753"/>
                    </a:lnTo>
                    <a:lnTo>
                      <a:pt x="532162" y="326803"/>
                    </a:lnTo>
                    <a:lnTo>
                      <a:pt x="546068" y="357759"/>
                    </a:lnTo>
                    <a:lnTo>
                      <a:pt x="576643" y="367284"/>
                    </a:lnTo>
                    <a:lnTo>
                      <a:pt x="582168" y="341376"/>
                    </a:lnTo>
                    <a:lnTo>
                      <a:pt x="603504" y="336423"/>
                    </a:lnTo>
                    <a:lnTo>
                      <a:pt x="601599" y="315563"/>
                    </a:lnTo>
                    <a:lnTo>
                      <a:pt x="617315" y="311563"/>
                    </a:lnTo>
                    <a:lnTo>
                      <a:pt x="617315" y="287179"/>
                    </a:lnTo>
                    <a:lnTo>
                      <a:pt x="537877" y="233648"/>
                    </a:lnTo>
                    <a:lnTo>
                      <a:pt x="515684" y="243173"/>
                    </a:lnTo>
                    <a:lnTo>
                      <a:pt x="515684" y="227267"/>
                    </a:lnTo>
                    <a:lnTo>
                      <a:pt x="482346" y="220790"/>
                    </a:lnTo>
                    <a:lnTo>
                      <a:pt x="476726" y="200216"/>
                    </a:lnTo>
                    <a:lnTo>
                      <a:pt x="504539" y="190691"/>
                    </a:lnTo>
                    <a:lnTo>
                      <a:pt x="490252" y="157448"/>
                    </a:lnTo>
                    <a:lnTo>
                      <a:pt x="470440" y="140398"/>
                    </a:lnTo>
                    <a:lnTo>
                      <a:pt x="442627" y="129350"/>
                    </a:lnTo>
                    <a:lnTo>
                      <a:pt x="419481" y="135065"/>
                    </a:lnTo>
                    <a:lnTo>
                      <a:pt x="421958" y="116015"/>
                    </a:lnTo>
                    <a:lnTo>
                      <a:pt x="367189" y="8867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42" name="Google Shape;542;p19"/>
              <p:cNvSpPr/>
              <p:nvPr/>
            </p:nvSpPr>
            <p:spPr>
              <a:xfrm>
                <a:off x="6179819" y="2908331"/>
                <a:ext cx="50863" cy="43338"/>
              </a:xfrm>
              <a:custGeom>
                <a:rect b="b" l="l" r="r" t="t"/>
                <a:pathLst>
                  <a:path extrusionOk="0" h="43338" w="50863">
                    <a:moveTo>
                      <a:pt x="50863" y="33052"/>
                    </a:moveTo>
                    <a:lnTo>
                      <a:pt x="46863" y="4096"/>
                    </a:lnTo>
                    <a:lnTo>
                      <a:pt x="16669" y="0"/>
                    </a:lnTo>
                    <a:lnTo>
                      <a:pt x="0" y="21622"/>
                    </a:lnTo>
                    <a:lnTo>
                      <a:pt x="5620" y="36481"/>
                    </a:lnTo>
                    <a:lnTo>
                      <a:pt x="24670" y="43339"/>
                    </a:lnTo>
                    <a:lnTo>
                      <a:pt x="50863" y="3305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43" name="Google Shape;543;p19"/>
              <p:cNvSpPr/>
              <p:nvPr/>
            </p:nvSpPr>
            <p:spPr>
              <a:xfrm>
                <a:off x="5991986" y="3001486"/>
                <a:ext cx="130683" cy="100679"/>
              </a:xfrm>
              <a:custGeom>
                <a:rect b="b" l="l" r="r" t="t"/>
                <a:pathLst>
                  <a:path extrusionOk="0" h="100679" w="130683">
                    <a:moveTo>
                      <a:pt x="130683" y="81439"/>
                    </a:moveTo>
                    <a:lnTo>
                      <a:pt x="106680" y="53816"/>
                    </a:lnTo>
                    <a:lnTo>
                      <a:pt x="79915" y="44768"/>
                    </a:lnTo>
                    <a:lnTo>
                      <a:pt x="71247" y="29718"/>
                    </a:lnTo>
                    <a:lnTo>
                      <a:pt x="56579" y="22193"/>
                    </a:lnTo>
                    <a:lnTo>
                      <a:pt x="38290" y="26575"/>
                    </a:lnTo>
                    <a:lnTo>
                      <a:pt x="23146" y="0"/>
                    </a:lnTo>
                    <a:lnTo>
                      <a:pt x="14478" y="7620"/>
                    </a:lnTo>
                    <a:lnTo>
                      <a:pt x="5810" y="49911"/>
                    </a:lnTo>
                    <a:lnTo>
                      <a:pt x="10858" y="68961"/>
                    </a:lnTo>
                    <a:lnTo>
                      <a:pt x="0" y="86201"/>
                    </a:lnTo>
                    <a:lnTo>
                      <a:pt x="20955" y="81629"/>
                    </a:lnTo>
                    <a:lnTo>
                      <a:pt x="29051" y="100679"/>
                    </a:lnTo>
                    <a:lnTo>
                      <a:pt x="52102" y="86678"/>
                    </a:lnTo>
                    <a:lnTo>
                      <a:pt x="66199" y="81629"/>
                    </a:lnTo>
                    <a:lnTo>
                      <a:pt x="77724" y="74009"/>
                    </a:lnTo>
                    <a:lnTo>
                      <a:pt x="91535" y="84773"/>
                    </a:lnTo>
                    <a:lnTo>
                      <a:pt x="121158" y="93631"/>
                    </a:lnTo>
                    <a:lnTo>
                      <a:pt x="130683" y="8143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44" name="Google Shape;544;p19"/>
              <p:cNvSpPr/>
              <p:nvPr/>
            </p:nvSpPr>
            <p:spPr>
              <a:xfrm>
                <a:off x="6041707" y="3113690"/>
                <a:ext cx="54006" cy="31527"/>
              </a:xfrm>
              <a:custGeom>
                <a:rect b="b" l="l" r="r" t="t"/>
                <a:pathLst>
                  <a:path extrusionOk="0" h="31527" w="54006">
                    <a:moveTo>
                      <a:pt x="0" y="28099"/>
                    </a:moveTo>
                    <a:lnTo>
                      <a:pt x="29432" y="31528"/>
                    </a:lnTo>
                    <a:lnTo>
                      <a:pt x="54007" y="0"/>
                    </a:lnTo>
                    <a:lnTo>
                      <a:pt x="17526" y="0"/>
                    </a:lnTo>
                    <a:lnTo>
                      <a:pt x="0" y="2809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45" name="Google Shape;545;p19"/>
              <p:cNvSpPr/>
              <p:nvPr/>
            </p:nvSpPr>
            <p:spPr>
              <a:xfrm>
                <a:off x="6122669" y="3132454"/>
                <a:ext cx="29432" cy="39147"/>
              </a:xfrm>
              <a:custGeom>
                <a:rect b="b" l="l" r="r" t="t"/>
                <a:pathLst>
                  <a:path extrusionOk="0" h="39147" w="29432">
                    <a:moveTo>
                      <a:pt x="29432" y="0"/>
                    </a:moveTo>
                    <a:lnTo>
                      <a:pt x="4763" y="0"/>
                    </a:lnTo>
                    <a:lnTo>
                      <a:pt x="0" y="26384"/>
                    </a:lnTo>
                    <a:lnTo>
                      <a:pt x="17050" y="39148"/>
                    </a:lnTo>
                    <a:lnTo>
                      <a:pt x="29432"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46" name="Google Shape;546;p19"/>
              <p:cNvSpPr/>
              <p:nvPr/>
            </p:nvSpPr>
            <p:spPr>
              <a:xfrm>
                <a:off x="6120383" y="2670873"/>
                <a:ext cx="89534" cy="43910"/>
              </a:xfrm>
              <a:custGeom>
                <a:rect b="b" l="l" r="r" t="t"/>
                <a:pathLst>
                  <a:path extrusionOk="0" h="43910" w="89534">
                    <a:moveTo>
                      <a:pt x="27622" y="43910"/>
                    </a:moveTo>
                    <a:lnTo>
                      <a:pt x="63817" y="32385"/>
                    </a:lnTo>
                    <a:lnTo>
                      <a:pt x="89535" y="38481"/>
                    </a:lnTo>
                    <a:lnTo>
                      <a:pt x="61627" y="1905"/>
                    </a:lnTo>
                    <a:lnTo>
                      <a:pt x="27432" y="13525"/>
                    </a:lnTo>
                    <a:lnTo>
                      <a:pt x="0" y="0"/>
                    </a:lnTo>
                    <a:lnTo>
                      <a:pt x="27622" y="4391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47" name="Google Shape;547;p19"/>
              <p:cNvSpPr/>
              <p:nvPr/>
            </p:nvSpPr>
            <p:spPr>
              <a:xfrm>
                <a:off x="5710617" y="2847562"/>
                <a:ext cx="85344" cy="54387"/>
              </a:xfrm>
              <a:custGeom>
                <a:rect b="b" l="l" r="r" t="t"/>
                <a:pathLst>
                  <a:path extrusionOk="0" h="54387" w="85344">
                    <a:moveTo>
                      <a:pt x="0" y="22384"/>
                    </a:moveTo>
                    <a:lnTo>
                      <a:pt x="667" y="38005"/>
                    </a:lnTo>
                    <a:lnTo>
                      <a:pt x="63627" y="54388"/>
                    </a:lnTo>
                    <a:lnTo>
                      <a:pt x="85344" y="46196"/>
                    </a:lnTo>
                    <a:lnTo>
                      <a:pt x="34671" y="0"/>
                    </a:lnTo>
                    <a:lnTo>
                      <a:pt x="28385" y="12097"/>
                    </a:lnTo>
                    <a:lnTo>
                      <a:pt x="0" y="2238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48" name="Google Shape;548;p19"/>
              <p:cNvSpPr/>
              <p:nvPr/>
            </p:nvSpPr>
            <p:spPr>
              <a:xfrm>
                <a:off x="5288184" y="2688018"/>
                <a:ext cx="397478" cy="213836"/>
              </a:xfrm>
              <a:custGeom>
                <a:rect b="b" l="l" r="r" t="t"/>
                <a:pathLst>
                  <a:path extrusionOk="0" h="213836" w="397478">
                    <a:moveTo>
                      <a:pt x="397478" y="144875"/>
                    </a:moveTo>
                    <a:lnTo>
                      <a:pt x="362236" y="124206"/>
                    </a:lnTo>
                    <a:lnTo>
                      <a:pt x="345662" y="128302"/>
                    </a:lnTo>
                    <a:lnTo>
                      <a:pt x="327851" y="123063"/>
                    </a:lnTo>
                    <a:lnTo>
                      <a:pt x="320231" y="84868"/>
                    </a:lnTo>
                    <a:lnTo>
                      <a:pt x="289655" y="29242"/>
                    </a:lnTo>
                    <a:lnTo>
                      <a:pt x="246126" y="12573"/>
                    </a:lnTo>
                    <a:lnTo>
                      <a:pt x="237744" y="24289"/>
                    </a:lnTo>
                    <a:lnTo>
                      <a:pt x="262033" y="69342"/>
                    </a:lnTo>
                    <a:lnTo>
                      <a:pt x="239459" y="83344"/>
                    </a:lnTo>
                    <a:lnTo>
                      <a:pt x="219647" y="36195"/>
                    </a:lnTo>
                    <a:lnTo>
                      <a:pt x="194405" y="26765"/>
                    </a:lnTo>
                    <a:lnTo>
                      <a:pt x="172307" y="44577"/>
                    </a:lnTo>
                    <a:lnTo>
                      <a:pt x="168116" y="30194"/>
                    </a:lnTo>
                    <a:lnTo>
                      <a:pt x="131731" y="17145"/>
                    </a:lnTo>
                    <a:lnTo>
                      <a:pt x="118301" y="35814"/>
                    </a:lnTo>
                    <a:lnTo>
                      <a:pt x="97727" y="36576"/>
                    </a:lnTo>
                    <a:lnTo>
                      <a:pt x="98393" y="0"/>
                    </a:lnTo>
                    <a:lnTo>
                      <a:pt x="38005" y="21812"/>
                    </a:lnTo>
                    <a:lnTo>
                      <a:pt x="21717" y="53721"/>
                    </a:lnTo>
                    <a:lnTo>
                      <a:pt x="0" y="79438"/>
                    </a:lnTo>
                    <a:lnTo>
                      <a:pt x="30385" y="80200"/>
                    </a:lnTo>
                    <a:lnTo>
                      <a:pt x="69437" y="98869"/>
                    </a:lnTo>
                    <a:lnTo>
                      <a:pt x="27908" y="102203"/>
                    </a:lnTo>
                    <a:lnTo>
                      <a:pt x="15240" y="111347"/>
                    </a:lnTo>
                    <a:lnTo>
                      <a:pt x="33338" y="130016"/>
                    </a:lnTo>
                    <a:lnTo>
                      <a:pt x="106204" y="125254"/>
                    </a:lnTo>
                    <a:lnTo>
                      <a:pt x="129921" y="141732"/>
                    </a:lnTo>
                    <a:lnTo>
                      <a:pt x="84677" y="144875"/>
                    </a:lnTo>
                    <a:lnTo>
                      <a:pt x="36195" y="158496"/>
                    </a:lnTo>
                    <a:lnTo>
                      <a:pt x="55721" y="174117"/>
                    </a:lnTo>
                    <a:lnTo>
                      <a:pt x="113157" y="179546"/>
                    </a:lnTo>
                    <a:lnTo>
                      <a:pt x="135065" y="213836"/>
                    </a:lnTo>
                    <a:lnTo>
                      <a:pt x="210598" y="200596"/>
                    </a:lnTo>
                    <a:lnTo>
                      <a:pt x="246507" y="187357"/>
                    </a:lnTo>
                    <a:lnTo>
                      <a:pt x="265271" y="172021"/>
                    </a:lnTo>
                    <a:lnTo>
                      <a:pt x="304228" y="194977"/>
                    </a:lnTo>
                    <a:lnTo>
                      <a:pt x="353854" y="200120"/>
                    </a:lnTo>
                    <a:lnTo>
                      <a:pt x="364331" y="181165"/>
                    </a:lnTo>
                    <a:lnTo>
                      <a:pt x="362236" y="159544"/>
                    </a:lnTo>
                    <a:lnTo>
                      <a:pt x="393668" y="171164"/>
                    </a:lnTo>
                    <a:lnTo>
                      <a:pt x="397478" y="14487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49" name="Google Shape;549;p19"/>
              <p:cNvSpPr/>
              <p:nvPr/>
            </p:nvSpPr>
            <p:spPr>
              <a:xfrm>
                <a:off x="5135308" y="2637059"/>
                <a:ext cx="219932" cy="160401"/>
              </a:xfrm>
              <a:custGeom>
                <a:rect b="b" l="l" r="r" t="t"/>
                <a:pathLst>
                  <a:path extrusionOk="0" h="160401" w="219932">
                    <a:moveTo>
                      <a:pt x="54769" y="160401"/>
                    </a:moveTo>
                    <a:lnTo>
                      <a:pt x="111633" y="142494"/>
                    </a:lnTo>
                    <a:lnTo>
                      <a:pt x="117538" y="96774"/>
                    </a:lnTo>
                    <a:lnTo>
                      <a:pt x="130397" y="90678"/>
                    </a:lnTo>
                    <a:lnTo>
                      <a:pt x="139732" y="74105"/>
                    </a:lnTo>
                    <a:lnTo>
                      <a:pt x="219932" y="41148"/>
                    </a:lnTo>
                    <a:lnTo>
                      <a:pt x="181070" y="12573"/>
                    </a:lnTo>
                    <a:lnTo>
                      <a:pt x="138113" y="29337"/>
                    </a:lnTo>
                    <a:lnTo>
                      <a:pt x="90583" y="0"/>
                    </a:lnTo>
                    <a:lnTo>
                      <a:pt x="28670" y="9334"/>
                    </a:lnTo>
                    <a:lnTo>
                      <a:pt x="42863" y="36576"/>
                    </a:lnTo>
                    <a:lnTo>
                      <a:pt x="30766" y="68390"/>
                    </a:lnTo>
                    <a:lnTo>
                      <a:pt x="18097" y="74486"/>
                    </a:lnTo>
                    <a:lnTo>
                      <a:pt x="17145" y="92678"/>
                    </a:lnTo>
                    <a:lnTo>
                      <a:pt x="0" y="113729"/>
                    </a:lnTo>
                    <a:lnTo>
                      <a:pt x="36481" y="126968"/>
                    </a:lnTo>
                    <a:lnTo>
                      <a:pt x="54769" y="16040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50" name="Google Shape;550;p19"/>
              <p:cNvSpPr/>
              <p:nvPr/>
            </p:nvSpPr>
            <p:spPr>
              <a:xfrm>
                <a:off x="5643562" y="2661538"/>
                <a:ext cx="133445" cy="125348"/>
              </a:xfrm>
              <a:custGeom>
                <a:rect b="b" l="l" r="r" t="t"/>
                <a:pathLst>
                  <a:path extrusionOk="0" h="125348" w="133445">
                    <a:moveTo>
                      <a:pt x="117919" y="45911"/>
                    </a:moveTo>
                    <a:lnTo>
                      <a:pt x="91535" y="44387"/>
                    </a:lnTo>
                    <a:lnTo>
                      <a:pt x="122015" y="8096"/>
                    </a:lnTo>
                    <a:lnTo>
                      <a:pt x="107442" y="1524"/>
                    </a:lnTo>
                    <a:lnTo>
                      <a:pt x="77057" y="12478"/>
                    </a:lnTo>
                    <a:lnTo>
                      <a:pt x="59341" y="0"/>
                    </a:lnTo>
                    <a:lnTo>
                      <a:pt x="51721" y="42005"/>
                    </a:lnTo>
                    <a:lnTo>
                      <a:pt x="36481" y="59150"/>
                    </a:lnTo>
                    <a:lnTo>
                      <a:pt x="9716" y="40481"/>
                    </a:lnTo>
                    <a:lnTo>
                      <a:pt x="0" y="57626"/>
                    </a:lnTo>
                    <a:lnTo>
                      <a:pt x="20574" y="77057"/>
                    </a:lnTo>
                    <a:lnTo>
                      <a:pt x="45148" y="82487"/>
                    </a:lnTo>
                    <a:lnTo>
                      <a:pt x="87154" y="125349"/>
                    </a:lnTo>
                    <a:lnTo>
                      <a:pt x="100679" y="114395"/>
                    </a:lnTo>
                    <a:lnTo>
                      <a:pt x="95536" y="91440"/>
                    </a:lnTo>
                    <a:lnTo>
                      <a:pt x="113919" y="108966"/>
                    </a:lnTo>
                    <a:lnTo>
                      <a:pt x="133445" y="99632"/>
                    </a:lnTo>
                    <a:lnTo>
                      <a:pt x="117919" y="4591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51" name="Google Shape;551;p19"/>
              <p:cNvSpPr/>
              <p:nvPr/>
            </p:nvSpPr>
            <p:spPr>
              <a:xfrm>
                <a:off x="6828567" y="2209101"/>
                <a:ext cx="48577" cy="30384"/>
              </a:xfrm>
              <a:custGeom>
                <a:rect b="b" l="l" r="r" t="t"/>
                <a:pathLst>
                  <a:path extrusionOk="0" h="30384" w="48577">
                    <a:moveTo>
                      <a:pt x="48578" y="30385"/>
                    </a:moveTo>
                    <a:lnTo>
                      <a:pt x="34766" y="0"/>
                    </a:lnTo>
                    <a:lnTo>
                      <a:pt x="0" y="2095"/>
                    </a:lnTo>
                    <a:lnTo>
                      <a:pt x="18860" y="18859"/>
                    </a:lnTo>
                    <a:lnTo>
                      <a:pt x="48578" y="3038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52" name="Google Shape;552;p19"/>
              <p:cNvSpPr/>
              <p:nvPr/>
            </p:nvSpPr>
            <p:spPr>
              <a:xfrm>
                <a:off x="6714743" y="2211577"/>
                <a:ext cx="36766" cy="30384"/>
              </a:xfrm>
              <a:custGeom>
                <a:rect b="b" l="l" r="r" t="t"/>
                <a:pathLst>
                  <a:path extrusionOk="0" h="30384" w="36766">
                    <a:moveTo>
                      <a:pt x="36766" y="17717"/>
                    </a:moveTo>
                    <a:lnTo>
                      <a:pt x="1714" y="0"/>
                    </a:lnTo>
                    <a:lnTo>
                      <a:pt x="0" y="20955"/>
                    </a:lnTo>
                    <a:lnTo>
                      <a:pt x="32861" y="30385"/>
                    </a:lnTo>
                    <a:lnTo>
                      <a:pt x="36766" y="1771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53" name="Google Shape;553;p19"/>
              <p:cNvSpPr/>
              <p:nvPr/>
            </p:nvSpPr>
            <p:spPr>
              <a:xfrm>
                <a:off x="6290880" y="2487421"/>
                <a:ext cx="44386" cy="25050"/>
              </a:xfrm>
              <a:custGeom>
                <a:rect b="b" l="l" r="r" t="t"/>
                <a:pathLst>
                  <a:path extrusionOk="0" h="25050" w="44386">
                    <a:moveTo>
                      <a:pt x="14097" y="0"/>
                    </a:moveTo>
                    <a:lnTo>
                      <a:pt x="0" y="15811"/>
                    </a:lnTo>
                    <a:lnTo>
                      <a:pt x="23146" y="25051"/>
                    </a:lnTo>
                    <a:lnTo>
                      <a:pt x="44387" y="9239"/>
                    </a:lnTo>
                    <a:lnTo>
                      <a:pt x="14097"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54" name="Google Shape;554;p19"/>
              <p:cNvSpPr/>
              <p:nvPr/>
            </p:nvSpPr>
            <p:spPr>
              <a:xfrm>
                <a:off x="6673595" y="2837465"/>
                <a:ext cx="64198" cy="44386"/>
              </a:xfrm>
              <a:custGeom>
                <a:rect b="b" l="l" r="r" t="t"/>
                <a:pathLst>
                  <a:path extrusionOk="0" h="44386" w="64198">
                    <a:moveTo>
                      <a:pt x="64198" y="29146"/>
                    </a:moveTo>
                    <a:lnTo>
                      <a:pt x="10668" y="0"/>
                    </a:lnTo>
                    <a:lnTo>
                      <a:pt x="0" y="35623"/>
                    </a:lnTo>
                    <a:lnTo>
                      <a:pt x="26575" y="44386"/>
                    </a:lnTo>
                    <a:lnTo>
                      <a:pt x="64198" y="2914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55" name="Google Shape;555;p19"/>
              <p:cNvSpPr/>
              <p:nvPr/>
            </p:nvSpPr>
            <p:spPr>
              <a:xfrm>
                <a:off x="5867590" y="2187575"/>
                <a:ext cx="667702" cy="373189"/>
              </a:xfrm>
              <a:custGeom>
                <a:rect b="b" l="l" r="r" t="t"/>
                <a:pathLst>
                  <a:path extrusionOk="0" h="373189" w="667702">
                    <a:moveTo>
                      <a:pt x="55912" y="97536"/>
                    </a:moveTo>
                    <a:lnTo>
                      <a:pt x="68580" y="107061"/>
                    </a:lnTo>
                    <a:lnTo>
                      <a:pt x="43624" y="116586"/>
                    </a:lnTo>
                    <a:lnTo>
                      <a:pt x="62674" y="133731"/>
                    </a:lnTo>
                    <a:lnTo>
                      <a:pt x="108680" y="146494"/>
                    </a:lnTo>
                    <a:lnTo>
                      <a:pt x="129349" y="133731"/>
                    </a:lnTo>
                    <a:lnTo>
                      <a:pt x="127730" y="146494"/>
                    </a:lnTo>
                    <a:lnTo>
                      <a:pt x="182499" y="146494"/>
                    </a:lnTo>
                    <a:lnTo>
                      <a:pt x="191262" y="136208"/>
                    </a:lnTo>
                    <a:lnTo>
                      <a:pt x="203168" y="146494"/>
                    </a:lnTo>
                    <a:lnTo>
                      <a:pt x="267462" y="140494"/>
                    </a:lnTo>
                    <a:lnTo>
                      <a:pt x="252413" y="154115"/>
                    </a:lnTo>
                    <a:lnTo>
                      <a:pt x="202311" y="166116"/>
                    </a:lnTo>
                    <a:lnTo>
                      <a:pt x="220599" y="184023"/>
                    </a:lnTo>
                    <a:lnTo>
                      <a:pt x="178498" y="168688"/>
                    </a:lnTo>
                    <a:lnTo>
                      <a:pt x="134112" y="165259"/>
                    </a:lnTo>
                    <a:lnTo>
                      <a:pt x="134874" y="184309"/>
                    </a:lnTo>
                    <a:lnTo>
                      <a:pt x="151543" y="192786"/>
                    </a:lnTo>
                    <a:lnTo>
                      <a:pt x="171640" y="227457"/>
                    </a:lnTo>
                    <a:lnTo>
                      <a:pt x="212788" y="230696"/>
                    </a:lnTo>
                    <a:lnTo>
                      <a:pt x="197739" y="243935"/>
                    </a:lnTo>
                    <a:lnTo>
                      <a:pt x="158972" y="243935"/>
                    </a:lnTo>
                    <a:lnTo>
                      <a:pt x="151543" y="233934"/>
                    </a:lnTo>
                    <a:lnTo>
                      <a:pt x="122015" y="243935"/>
                    </a:lnTo>
                    <a:lnTo>
                      <a:pt x="104870" y="266700"/>
                    </a:lnTo>
                    <a:lnTo>
                      <a:pt x="110299" y="273558"/>
                    </a:lnTo>
                    <a:lnTo>
                      <a:pt x="146018" y="281083"/>
                    </a:lnTo>
                    <a:lnTo>
                      <a:pt x="161734" y="300133"/>
                    </a:lnTo>
                    <a:lnTo>
                      <a:pt x="189643" y="305943"/>
                    </a:lnTo>
                    <a:lnTo>
                      <a:pt x="159925" y="317468"/>
                    </a:lnTo>
                    <a:lnTo>
                      <a:pt x="141541" y="313373"/>
                    </a:lnTo>
                    <a:lnTo>
                      <a:pt x="132683" y="294323"/>
                    </a:lnTo>
                    <a:lnTo>
                      <a:pt x="94583" y="294323"/>
                    </a:lnTo>
                    <a:lnTo>
                      <a:pt x="108013" y="317754"/>
                    </a:lnTo>
                    <a:lnTo>
                      <a:pt x="104965" y="329375"/>
                    </a:lnTo>
                    <a:lnTo>
                      <a:pt x="82677" y="329375"/>
                    </a:lnTo>
                    <a:lnTo>
                      <a:pt x="46196" y="347186"/>
                    </a:lnTo>
                    <a:lnTo>
                      <a:pt x="70390" y="361950"/>
                    </a:lnTo>
                    <a:lnTo>
                      <a:pt x="114205" y="361950"/>
                    </a:lnTo>
                    <a:lnTo>
                      <a:pt x="141160" y="373190"/>
                    </a:lnTo>
                    <a:lnTo>
                      <a:pt x="169259" y="369094"/>
                    </a:lnTo>
                    <a:lnTo>
                      <a:pt x="155924" y="354711"/>
                    </a:lnTo>
                    <a:lnTo>
                      <a:pt x="190405" y="359283"/>
                    </a:lnTo>
                    <a:lnTo>
                      <a:pt x="198882" y="365189"/>
                    </a:lnTo>
                    <a:lnTo>
                      <a:pt x="215265" y="365760"/>
                    </a:lnTo>
                    <a:lnTo>
                      <a:pt x="227933" y="353473"/>
                    </a:lnTo>
                    <a:lnTo>
                      <a:pt x="244411" y="356997"/>
                    </a:lnTo>
                    <a:lnTo>
                      <a:pt x="244411" y="373190"/>
                    </a:lnTo>
                    <a:lnTo>
                      <a:pt x="279368" y="363665"/>
                    </a:lnTo>
                    <a:lnTo>
                      <a:pt x="310324" y="346996"/>
                    </a:lnTo>
                    <a:lnTo>
                      <a:pt x="297180" y="330803"/>
                    </a:lnTo>
                    <a:lnTo>
                      <a:pt x="281749" y="342138"/>
                    </a:lnTo>
                    <a:lnTo>
                      <a:pt x="267462" y="338042"/>
                    </a:lnTo>
                    <a:lnTo>
                      <a:pt x="272224" y="325279"/>
                    </a:lnTo>
                    <a:lnTo>
                      <a:pt x="263652" y="312420"/>
                    </a:lnTo>
                    <a:lnTo>
                      <a:pt x="291465" y="310896"/>
                    </a:lnTo>
                    <a:lnTo>
                      <a:pt x="304133" y="299847"/>
                    </a:lnTo>
                    <a:lnTo>
                      <a:pt x="297370" y="281559"/>
                    </a:lnTo>
                    <a:lnTo>
                      <a:pt x="346519" y="281559"/>
                    </a:lnTo>
                    <a:lnTo>
                      <a:pt x="380333" y="243459"/>
                    </a:lnTo>
                    <a:lnTo>
                      <a:pt x="346519" y="235839"/>
                    </a:lnTo>
                    <a:lnTo>
                      <a:pt x="367665" y="224695"/>
                    </a:lnTo>
                    <a:cubicBezTo>
                      <a:pt x="363769" y="220093"/>
                      <a:pt x="359502" y="215824"/>
                      <a:pt x="354901" y="211931"/>
                    </a:cubicBezTo>
                    <a:lnTo>
                      <a:pt x="391382" y="208407"/>
                    </a:lnTo>
                    <a:lnTo>
                      <a:pt x="385096" y="188881"/>
                    </a:lnTo>
                    <a:lnTo>
                      <a:pt x="423196" y="201740"/>
                    </a:lnTo>
                    <a:lnTo>
                      <a:pt x="458248" y="192215"/>
                    </a:lnTo>
                    <a:lnTo>
                      <a:pt x="449485" y="183737"/>
                    </a:lnTo>
                    <a:lnTo>
                      <a:pt x="485965" y="160687"/>
                    </a:lnTo>
                    <a:lnTo>
                      <a:pt x="498729" y="145352"/>
                    </a:lnTo>
                    <a:lnTo>
                      <a:pt x="587502" y="101441"/>
                    </a:lnTo>
                    <a:lnTo>
                      <a:pt x="516826" y="107156"/>
                    </a:lnTo>
                    <a:lnTo>
                      <a:pt x="531971" y="88678"/>
                    </a:lnTo>
                    <a:lnTo>
                      <a:pt x="605790" y="81820"/>
                    </a:lnTo>
                    <a:lnTo>
                      <a:pt x="667702" y="54388"/>
                    </a:lnTo>
                    <a:lnTo>
                      <a:pt x="667702" y="47625"/>
                    </a:lnTo>
                    <a:lnTo>
                      <a:pt x="625602" y="39148"/>
                    </a:lnTo>
                    <a:lnTo>
                      <a:pt x="612934" y="24003"/>
                    </a:lnTo>
                    <a:lnTo>
                      <a:pt x="589883" y="24003"/>
                    </a:lnTo>
                    <a:lnTo>
                      <a:pt x="579596" y="18383"/>
                    </a:lnTo>
                    <a:lnTo>
                      <a:pt x="532733" y="39148"/>
                    </a:lnTo>
                    <a:lnTo>
                      <a:pt x="510540" y="34576"/>
                    </a:lnTo>
                    <a:lnTo>
                      <a:pt x="541401" y="17336"/>
                    </a:lnTo>
                    <a:lnTo>
                      <a:pt x="504158" y="17336"/>
                    </a:lnTo>
                    <a:lnTo>
                      <a:pt x="487489" y="11049"/>
                    </a:lnTo>
                    <a:lnTo>
                      <a:pt x="439102" y="11049"/>
                    </a:lnTo>
                    <a:lnTo>
                      <a:pt x="413480" y="0"/>
                    </a:lnTo>
                    <a:lnTo>
                      <a:pt x="327755" y="3429"/>
                    </a:lnTo>
                    <a:lnTo>
                      <a:pt x="303943" y="21527"/>
                    </a:lnTo>
                    <a:lnTo>
                      <a:pt x="303943" y="17907"/>
                    </a:lnTo>
                    <a:lnTo>
                      <a:pt x="231267" y="17907"/>
                    </a:lnTo>
                    <a:lnTo>
                      <a:pt x="202692" y="40958"/>
                    </a:lnTo>
                    <a:lnTo>
                      <a:pt x="211455" y="56293"/>
                    </a:lnTo>
                    <a:lnTo>
                      <a:pt x="180499" y="56293"/>
                    </a:lnTo>
                    <a:lnTo>
                      <a:pt x="157448" y="44387"/>
                    </a:lnTo>
                    <a:lnTo>
                      <a:pt x="118586" y="46863"/>
                    </a:lnTo>
                    <a:lnTo>
                      <a:pt x="110680" y="56388"/>
                    </a:lnTo>
                    <a:lnTo>
                      <a:pt x="124111" y="71723"/>
                    </a:lnTo>
                    <a:lnTo>
                      <a:pt x="105061" y="76009"/>
                    </a:lnTo>
                    <a:lnTo>
                      <a:pt x="94488" y="63151"/>
                    </a:lnTo>
                    <a:lnTo>
                      <a:pt x="63055" y="64008"/>
                    </a:lnTo>
                    <a:lnTo>
                      <a:pt x="53530" y="76009"/>
                    </a:lnTo>
                    <a:lnTo>
                      <a:pt x="38100" y="68294"/>
                    </a:lnTo>
                    <a:lnTo>
                      <a:pt x="0" y="86201"/>
                    </a:lnTo>
                    <a:lnTo>
                      <a:pt x="20669" y="9763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56" name="Google Shape;556;p19"/>
              <p:cNvSpPr/>
              <p:nvPr/>
            </p:nvSpPr>
            <p:spPr>
              <a:xfrm>
                <a:off x="5777007" y="2294731"/>
                <a:ext cx="232124" cy="166211"/>
              </a:xfrm>
              <a:custGeom>
                <a:rect b="b" l="l" r="r" t="t"/>
                <a:pathLst>
                  <a:path extrusionOk="0" h="166211" w="232124">
                    <a:moveTo>
                      <a:pt x="75152" y="107252"/>
                    </a:moveTo>
                    <a:lnTo>
                      <a:pt x="102965" y="118015"/>
                    </a:lnTo>
                    <a:lnTo>
                      <a:pt x="60579" y="121063"/>
                    </a:lnTo>
                    <a:lnTo>
                      <a:pt x="50863" y="130207"/>
                    </a:lnTo>
                    <a:lnTo>
                      <a:pt x="64008" y="148019"/>
                    </a:lnTo>
                    <a:lnTo>
                      <a:pt x="93726" y="148019"/>
                    </a:lnTo>
                    <a:lnTo>
                      <a:pt x="80105" y="155162"/>
                    </a:lnTo>
                    <a:lnTo>
                      <a:pt x="97917" y="166211"/>
                    </a:lnTo>
                    <a:lnTo>
                      <a:pt x="132874" y="166211"/>
                    </a:lnTo>
                    <a:lnTo>
                      <a:pt x="137160" y="148876"/>
                    </a:lnTo>
                    <a:lnTo>
                      <a:pt x="152400" y="166211"/>
                    </a:lnTo>
                    <a:lnTo>
                      <a:pt x="172117" y="166211"/>
                    </a:lnTo>
                    <a:lnTo>
                      <a:pt x="174117" y="136684"/>
                    </a:lnTo>
                    <a:lnTo>
                      <a:pt x="232124" y="116681"/>
                    </a:lnTo>
                    <a:lnTo>
                      <a:pt x="225171" y="100679"/>
                    </a:lnTo>
                    <a:lnTo>
                      <a:pt x="185071" y="100679"/>
                    </a:lnTo>
                    <a:lnTo>
                      <a:pt x="192691" y="83439"/>
                    </a:lnTo>
                    <a:lnTo>
                      <a:pt x="174117" y="62865"/>
                    </a:lnTo>
                    <a:lnTo>
                      <a:pt x="153353" y="69723"/>
                    </a:lnTo>
                    <a:lnTo>
                      <a:pt x="148019" y="51435"/>
                    </a:lnTo>
                    <a:lnTo>
                      <a:pt x="108680" y="44577"/>
                    </a:lnTo>
                    <a:lnTo>
                      <a:pt x="77819" y="3429"/>
                    </a:lnTo>
                    <a:lnTo>
                      <a:pt x="50959" y="0"/>
                    </a:lnTo>
                    <a:lnTo>
                      <a:pt x="45149" y="12954"/>
                    </a:lnTo>
                    <a:lnTo>
                      <a:pt x="24765" y="19050"/>
                    </a:lnTo>
                    <a:lnTo>
                      <a:pt x="0" y="52864"/>
                    </a:lnTo>
                    <a:lnTo>
                      <a:pt x="30290" y="67437"/>
                    </a:lnTo>
                    <a:lnTo>
                      <a:pt x="0" y="69723"/>
                    </a:lnTo>
                    <a:lnTo>
                      <a:pt x="0" y="86582"/>
                    </a:lnTo>
                    <a:lnTo>
                      <a:pt x="30290" y="111157"/>
                    </a:lnTo>
                    <a:lnTo>
                      <a:pt x="75152" y="10725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57" name="Google Shape;557;p19"/>
              <p:cNvSpPr/>
              <p:nvPr/>
            </p:nvSpPr>
            <p:spPr>
              <a:xfrm>
                <a:off x="5766529" y="2519997"/>
                <a:ext cx="378428" cy="118967"/>
              </a:xfrm>
              <a:custGeom>
                <a:rect b="b" l="l" r="r" t="t"/>
                <a:pathLst>
                  <a:path extrusionOk="0" h="118967" w="378428">
                    <a:moveTo>
                      <a:pt x="28575" y="37814"/>
                    </a:moveTo>
                    <a:cubicBezTo>
                      <a:pt x="31337" y="38481"/>
                      <a:pt x="58769" y="41529"/>
                      <a:pt x="58769" y="41529"/>
                    </a:cubicBezTo>
                    <a:lnTo>
                      <a:pt x="79153" y="38005"/>
                    </a:lnTo>
                    <a:lnTo>
                      <a:pt x="97441" y="67627"/>
                    </a:lnTo>
                    <a:lnTo>
                      <a:pt x="93059" y="76105"/>
                    </a:lnTo>
                    <a:lnTo>
                      <a:pt x="88963" y="95155"/>
                    </a:lnTo>
                    <a:lnTo>
                      <a:pt x="110871" y="118967"/>
                    </a:lnTo>
                    <a:lnTo>
                      <a:pt x="124396" y="106966"/>
                    </a:lnTo>
                    <a:lnTo>
                      <a:pt x="134684" y="118967"/>
                    </a:lnTo>
                    <a:lnTo>
                      <a:pt x="157829" y="114681"/>
                    </a:lnTo>
                    <a:lnTo>
                      <a:pt x="183166" y="105156"/>
                    </a:lnTo>
                    <a:lnTo>
                      <a:pt x="179165" y="118872"/>
                    </a:lnTo>
                    <a:lnTo>
                      <a:pt x="276034" y="118872"/>
                    </a:lnTo>
                    <a:lnTo>
                      <a:pt x="283178" y="105156"/>
                    </a:lnTo>
                    <a:lnTo>
                      <a:pt x="298990" y="118872"/>
                    </a:lnTo>
                    <a:lnTo>
                      <a:pt x="360807" y="118872"/>
                    </a:lnTo>
                    <a:lnTo>
                      <a:pt x="373094" y="104299"/>
                    </a:lnTo>
                    <a:lnTo>
                      <a:pt x="355378" y="94774"/>
                    </a:lnTo>
                    <a:lnTo>
                      <a:pt x="378428" y="77152"/>
                    </a:lnTo>
                    <a:lnTo>
                      <a:pt x="339090" y="67627"/>
                    </a:lnTo>
                    <a:lnTo>
                      <a:pt x="339090" y="57150"/>
                    </a:lnTo>
                    <a:lnTo>
                      <a:pt x="300990" y="67913"/>
                    </a:lnTo>
                    <a:lnTo>
                      <a:pt x="275749" y="57150"/>
                    </a:lnTo>
                    <a:lnTo>
                      <a:pt x="224409" y="77152"/>
                    </a:lnTo>
                    <a:lnTo>
                      <a:pt x="200311" y="67627"/>
                    </a:lnTo>
                    <a:lnTo>
                      <a:pt x="171259" y="76486"/>
                    </a:lnTo>
                    <a:lnTo>
                      <a:pt x="143923" y="56864"/>
                    </a:lnTo>
                    <a:lnTo>
                      <a:pt x="133540" y="39910"/>
                    </a:lnTo>
                    <a:lnTo>
                      <a:pt x="152590" y="36766"/>
                    </a:lnTo>
                    <a:lnTo>
                      <a:pt x="122777" y="22860"/>
                    </a:lnTo>
                    <a:lnTo>
                      <a:pt x="81915" y="22860"/>
                    </a:lnTo>
                    <a:lnTo>
                      <a:pt x="68866" y="11335"/>
                    </a:lnTo>
                    <a:lnTo>
                      <a:pt x="28575" y="0"/>
                    </a:lnTo>
                    <a:lnTo>
                      <a:pt x="0" y="7334"/>
                    </a:lnTo>
                    <a:cubicBezTo>
                      <a:pt x="8906" y="18056"/>
                      <a:pt x="18450" y="28234"/>
                      <a:pt x="28575" y="37814"/>
                    </a:cubicBez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58" name="Google Shape;558;p19"/>
              <p:cNvSpPr/>
              <p:nvPr/>
            </p:nvSpPr>
            <p:spPr>
              <a:xfrm>
                <a:off x="5202840" y="2493232"/>
                <a:ext cx="165830" cy="81819"/>
              </a:xfrm>
              <a:custGeom>
                <a:rect b="b" l="l" r="r" t="t"/>
                <a:pathLst>
                  <a:path extrusionOk="0" h="81819" w="165830">
                    <a:moveTo>
                      <a:pt x="47339" y="63151"/>
                    </a:moveTo>
                    <a:lnTo>
                      <a:pt x="58579" y="81820"/>
                    </a:lnTo>
                    <a:lnTo>
                      <a:pt x="76676" y="55340"/>
                    </a:lnTo>
                    <a:lnTo>
                      <a:pt x="113538" y="34290"/>
                    </a:lnTo>
                    <a:lnTo>
                      <a:pt x="123349" y="60770"/>
                    </a:lnTo>
                    <a:lnTo>
                      <a:pt x="139637" y="41339"/>
                    </a:lnTo>
                    <a:lnTo>
                      <a:pt x="165830" y="24765"/>
                    </a:lnTo>
                    <a:lnTo>
                      <a:pt x="143637" y="0"/>
                    </a:lnTo>
                    <a:lnTo>
                      <a:pt x="136398" y="9334"/>
                    </a:lnTo>
                    <a:lnTo>
                      <a:pt x="95155" y="8573"/>
                    </a:lnTo>
                    <a:lnTo>
                      <a:pt x="57150" y="35052"/>
                    </a:lnTo>
                    <a:lnTo>
                      <a:pt x="13335" y="53721"/>
                    </a:lnTo>
                    <a:lnTo>
                      <a:pt x="0" y="68580"/>
                    </a:lnTo>
                    <a:lnTo>
                      <a:pt x="37624" y="77152"/>
                    </a:lnTo>
                    <a:lnTo>
                      <a:pt x="47339" y="6315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59" name="Google Shape;559;p19"/>
              <p:cNvSpPr/>
              <p:nvPr/>
            </p:nvSpPr>
            <p:spPr>
              <a:xfrm>
                <a:off x="5314187" y="2525236"/>
                <a:ext cx="263556" cy="121157"/>
              </a:xfrm>
              <a:custGeom>
                <a:rect b="b" l="l" r="r" t="t"/>
                <a:pathLst>
                  <a:path extrusionOk="0" h="121157" w="263556">
                    <a:moveTo>
                      <a:pt x="173831" y="40291"/>
                    </a:moveTo>
                    <a:lnTo>
                      <a:pt x="165925" y="49816"/>
                    </a:lnTo>
                    <a:lnTo>
                      <a:pt x="179451" y="65722"/>
                    </a:lnTo>
                    <a:lnTo>
                      <a:pt x="131731" y="60579"/>
                    </a:lnTo>
                    <a:lnTo>
                      <a:pt x="110585" y="34195"/>
                    </a:lnTo>
                    <a:lnTo>
                      <a:pt x="84106" y="34195"/>
                    </a:lnTo>
                    <a:lnTo>
                      <a:pt x="78581" y="19621"/>
                    </a:lnTo>
                    <a:lnTo>
                      <a:pt x="41243" y="21336"/>
                    </a:lnTo>
                    <a:lnTo>
                      <a:pt x="52388" y="34195"/>
                    </a:lnTo>
                    <a:lnTo>
                      <a:pt x="27813" y="40291"/>
                    </a:lnTo>
                    <a:lnTo>
                      <a:pt x="17431" y="51721"/>
                    </a:lnTo>
                    <a:lnTo>
                      <a:pt x="30956" y="64865"/>
                    </a:lnTo>
                    <a:lnTo>
                      <a:pt x="4000" y="69914"/>
                    </a:lnTo>
                    <a:lnTo>
                      <a:pt x="0" y="83629"/>
                    </a:lnTo>
                    <a:lnTo>
                      <a:pt x="34957" y="94678"/>
                    </a:lnTo>
                    <a:lnTo>
                      <a:pt x="55531" y="97250"/>
                    </a:lnTo>
                    <a:lnTo>
                      <a:pt x="73628" y="81058"/>
                    </a:lnTo>
                    <a:lnTo>
                      <a:pt x="105537" y="92107"/>
                    </a:lnTo>
                    <a:lnTo>
                      <a:pt x="69818" y="111823"/>
                    </a:lnTo>
                    <a:lnTo>
                      <a:pt x="86868" y="121158"/>
                    </a:lnTo>
                    <a:lnTo>
                      <a:pt x="126968" y="121158"/>
                    </a:lnTo>
                    <a:lnTo>
                      <a:pt x="154781" y="101537"/>
                    </a:lnTo>
                    <a:lnTo>
                      <a:pt x="191262" y="92964"/>
                    </a:lnTo>
                    <a:lnTo>
                      <a:pt x="247650" y="92964"/>
                    </a:lnTo>
                    <a:lnTo>
                      <a:pt x="263557" y="51721"/>
                    </a:lnTo>
                    <a:lnTo>
                      <a:pt x="236506" y="40291"/>
                    </a:lnTo>
                    <a:lnTo>
                      <a:pt x="228600" y="58007"/>
                    </a:lnTo>
                    <a:lnTo>
                      <a:pt x="207169" y="40291"/>
                    </a:lnTo>
                    <a:lnTo>
                      <a:pt x="200025" y="8953"/>
                    </a:lnTo>
                    <a:lnTo>
                      <a:pt x="186500" y="0"/>
                    </a:lnTo>
                    <a:lnTo>
                      <a:pt x="159544" y="20479"/>
                    </a:lnTo>
                    <a:lnTo>
                      <a:pt x="173831" y="4029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60" name="Google Shape;560;p19"/>
              <p:cNvSpPr/>
              <p:nvPr/>
            </p:nvSpPr>
            <p:spPr>
              <a:xfrm>
                <a:off x="5790151" y="2653537"/>
                <a:ext cx="124015" cy="88773"/>
              </a:xfrm>
              <a:custGeom>
                <a:rect b="b" l="l" r="r" t="t"/>
                <a:pathLst>
                  <a:path extrusionOk="0" h="88773" w="124015">
                    <a:moveTo>
                      <a:pt x="124016" y="8382"/>
                    </a:moveTo>
                    <a:lnTo>
                      <a:pt x="77152" y="14478"/>
                    </a:lnTo>
                    <a:lnTo>
                      <a:pt x="50863" y="0"/>
                    </a:lnTo>
                    <a:lnTo>
                      <a:pt x="11621" y="8001"/>
                    </a:lnTo>
                    <a:lnTo>
                      <a:pt x="0" y="57626"/>
                    </a:lnTo>
                    <a:lnTo>
                      <a:pt x="17240" y="88773"/>
                    </a:lnTo>
                    <a:lnTo>
                      <a:pt x="41910" y="88773"/>
                    </a:lnTo>
                    <a:lnTo>
                      <a:pt x="35909" y="58293"/>
                    </a:lnTo>
                    <a:lnTo>
                      <a:pt x="80296" y="68104"/>
                    </a:lnTo>
                    <a:lnTo>
                      <a:pt x="124016" y="838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61" name="Google Shape;561;p19"/>
              <p:cNvSpPr/>
              <p:nvPr/>
            </p:nvSpPr>
            <p:spPr>
              <a:xfrm>
                <a:off x="5599651" y="2535332"/>
                <a:ext cx="154781" cy="87534"/>
              </a:xfrm>
              <a:custGeom>
                <a:rect b="b" l="l" r="r" t="t"/>
                <a:pathLst>
                  <a:path extrusionOk="0" h="87534" w="154781">
                    <a:moveTo>
                      <a:pt x="39052" y="21717"/>
                    </a:moveTo>
                    <a:lnTo>
                      <a:pt x="15430" y="3810"/>
                    </a:lnTo>
                    <a:lnTo>
                      <a:pt x="0" y="3810"/>
                    </a:lnTo>
                    <a:lnTo>
                      <a:pt x="13621" y="39719"/>
                    </a:lnTo>
                    <a:lnTo>
                      <a:pt x="39052" y="60674"/>
                    </a:lnTo>
                    <a:lnTo>
                      <a:pt x="67818" y="61341"/>
                    </a:lnTo>
                    <a:lnTo>
                      <a:pt x="101727" y="50483"/>
                    </a:lnTo>
                    <a:lnTo>
                      <a:pt x="91059" y="70295"/>
                    </a:lnTo>
                    <a:lnTo>
                      <a:pt x="96393" y="87535"/>
                    </a:lnTo>
                    <a:lnTo>
                      <a:pt x="150019" y="82487"/>
                    </a:lnTo>
                    <a:lnTo>
                      <a:pt x="145256" y="63913"/>
                    </a:lnTo>
                    <a:lnTo>
                      <a:pt x="154781" y="44196"/>
                    </a:lnTo>
                    <a:lnTo>
                      <a:pt x="152400" y="6953"/>
                    </a:lnTo>
                    <a:lnTo>
                      <a:pt x="127921" y="0"/>
                    </a:lnTo>
                    <a:lnTo>
                      <a:pt x="120205" y="13335"/>
                    </a:lnTo>
                    <a:lnTo>
                      <a:pt x="107728" y="4382"/>
                    </a:lnTo>
                    <a:lnTo>
                      <a:pt x="89249" y="4382"/>
                    </a:lnTo>
                    <a:lnTo>
                      <a:pt x="89821" y="24860"/>
                    </a:lnTo>
                    <a:lnTo>
                      <a:pt x="70295" y="11430"/>
                    </a:lnTo>
                    <a:lnTo>
                      <a:pt x="55912" y="12097"/>
                    </a:lnTo>
                    <a:lnTo>
                      <a:pt x="64294" y="33814"/>
                    </a:lnTo>
                    <a:lnTo>
                      <a:pt x="58293" y="42386"/>
                    </a:lnTo>
                    <a:lnTo>
                      <a:pt x="39052" y="2171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62" name="Google Shape;562;p19"/>
              <p:cNvSpPr/>
              <p:nvPr/>
            </p:nvSpPr>
            <p:spPr>
              <a:xfrm>
                <a:off x="5777007" y="2593435"/>
                <a:ext cx="60579" cy="40290"/>
              </a:xfrm>
              <a:custGeom>
                <a:rect b="b" l="l" r="r" t="t"/>
                <a:pathLst>
                  <a:path extrusionOk="0" h="40290" w="60579">
                    <a:moveTo>
                      <a:pt x="50959" y="40291"/>
                    </a:moveTo>
                    <a:lnTo>
                      <a:pt x="60579" y="9525"/>
                    </a:lnTo>
                    <a:lnTo>
                      <a:pt x="43244" y="0"/>
                    </a:lnTo>
                    <a:lnTo>
                      <a:pt x="18955" y="0"/>
                    </a:lnTo>
                    <a:lnTo>
                      <a:pt x="0" y="19812"/>
                    </a:lnTo>
                    <a:lnTo>
                      <a:pt x="24765" y="39243"/>
                    </a:lnTo>
                    <a:lnTo>
                      <a:pt x="50959" y="4029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63" name="Google Shape;563;p19"/>
              <p:cNvSpPr/>
              <p:nvPr/>
            </p:nvSpPr>
            <p:spPr>
              <a:xfrm>
                <a:off x="5567076" y="2405888"/>
                <a:ext cx="143160" cy="75438"/>
              </a:xfrm>
              <a:custGeom>
                <a:rect b="b" l="l" r="r" t="t"/>
                <a:pathLst>
                  <a:path extrusionOk="0" h="75438" w="143160">
                    <a:moveTo>
                      <a:pt x="34100" y="20479"/>
                    </a:moveTo>
                    <a:lnTo>
                      <a:pt x="46006" y="37719"/>
                    </a:lnTo>
                    <a:lnTo>
                      <a:pt x="10763" y="42101"/>
                    </a:lnTo>
                    <a:lnTo>
                      <a:pt x="26194" y="56293"/>
                    </a:lnTo>
                    <a:lnTo>
                      <a:pt x="57912" y="52864"/>
                    </a:lnTo>
                    <a:lnTo>
                      <a:pt x="93631" y="55436"/>
                    </a:lnTo>
                    <a:lnTo>
                      <a:pt x="106775" y="75438"/>
                    </a:lnTo>
                    <a:lnTo>
                      <a:pt x="138875" y="75438"/>
                    </a:lnTo>
                    <a:lnTo>
                      <a:pt x="143161" y="63246"/>
                    </a:lnTo>
                    <a:lnTo>
                      <a:pt x="131445" y="42101"/>
                    </a:lnTo>
                    <a:lnTo>
                      <a:pt x="118586" y="25527"/>
                    </a:lnTo>
                    <a:lnTo>
                      <a:pt x="106775" y="25527"/>
                    </a:lnTo>
                    <a:lnTo>
                      <a:pt x="92869" y="13526"/>
                    </a:lnTo>
                    <a:lnTo>
                      <a:pt x="66675" y="13526"/>
                    </a:lnTo>
                    <a:lnTo>
                      <a:pt x="51625" y="0"/>
                    </a:lnTo>
                    <a:lnTo>
                      <a:pt x="0" y="0"/>
                    </a:lnTo>
                    <a:lnTo>
                      <a:pt x="4000" y="19621"/>
                    </a:lnTo>
                    <a:lnTo>
                      <a:pt x="34100" y="2047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64" name="Google Shape;564;p19"/>
              <p:cNvSpPr/>
              <p:nvPr/>
            </p:nvSpPr>
            <p:spPr>
              <a:xfrm>
                <a:off x="5550217" y="2665825"/>
                <a:ext cx="55340" cy="38671"/>
              </a:xfrm>
              <a:custGeom>
                <a:rect b="b" l="l" r="r" t="t"/>
                <a:pathLst>
                  <a:path extrusionOk="0" h="38671" w="55340">
                    <a:moveTo>
                      <a:pt x="0" y="9144"/>
                    </a:moveTo>
                    <a:lnTo>
                      <a:pt x="37909" y="38672"/>
                    </a:lnTo>
                    <a:lnTo>
                      <a:pt x="55340" y="6763"/>
                    </a:lnTo>
                    <a:lnTo>
                      <a:pt x="32480" y="0"/>
                    </a:lnTo>
                    <a:lnTo>
                      <a:pt x="0" y="914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65" name="Google Shape;565;p19"/>
              <p:cNvSpPr/>
              <p:nvPr/>
            </p:nvSpPr>
            <p:spPr>
              <a:xfrm>
                <a:off x="5412771" y="2468467"/>
                <a:ext cx="77533" cy="36290"/>
              </a:xfrm>
              <a:custGeom>
                <a:rect b="b" l="l" r="r" t="t"/>
                <a:pathLst>
                  <a:path extrusionOk="0" h="36290" w="77533">
                    <a:moveTo>
                      <a:pt x="66008" y="31337"/>
                    </a:moveTo>
                    <a:cubicBezTo>
                      <a:pt x="65570" y="27334"/>
                      <a:pt x="64646" y="23399"/>
                      <a:pt x="63246" y="19621"/>
                    </a:cubicBezTo>
                    <a:lnTo>
                      <a:pt x="77534" y="0"/>
                    </a:lnTo>
                    <a:lnTo>
                      <a:pt x="12668" y="7239"/>
                    </a:lnTo>
                    <a:lnTo>
                      <a:pt x="0" y="24765"/>
                    </a:lnTo>
                    <a:lnTo>
                      <a:pt x="17621" y="36290"/>
                    </a:lnTo>
                    <a:cubicBezTo>
                      <a:pt x="33823" y="35460"/>
                      <a:pt x="49978" y="33807"/>
                      <a:pt x="66008" y="31337"/>
                    </a:cubicBez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66" name="Google Shape;566;p19"/>
              <p:cNvSpPr/>
              <p:nvPr/>
            </p:nvSpPr>
            <p:spPr>
              <a:xfrm>
                <a:off x="5723476" y="2424938"/>
                <a:ext cx="87153" cy="49815"/>
              </a:xfrm>
              <a:custGeom>
                <a:rect b="b" l="l" r="r" t="t"/>
                <a:pathLst>
                  <a:path extrusionOk="0" h="49815" w="87153">
                    <a:moveTo>
                      <a:pt x="29718" y="49816"/>
                    </a:moveTo>
                    <a:lnTo>
                      <a:pt x="81343" y="38290"/>
                    </a:lnTo>
                    <a:lnTo>
                      <a:pt x="87154" y="18764"/>
                    </a:lnTo>
                    <a:lnTo>
                      <a:pt x="28289" y="0"/>
                    </a:lnTo>
                    <a:lnTo>
                      <a:pt x="0" y="4477"/>
                    </a:lnTo>
                    <a:lnTo>
                      <a:pt x="29718" y="4981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67" name="Google Shape;567;p19"/>
              <p:cNvSpPr/>
              <p:nvPr/>
            </p:nvSpPr>
            <p:spPr>
              <a:xfrm>
                <a:off x="5694425" y="2361406"/>
                <a:ext cx="38576" cy="28289"/>
              </a:xfrm>
              <a:custGeom>
                <a:rect b="b" l="l" r="r" t="t"/>
                <a:pathLst>
                  <a:path extrusionOk="0" h="28289" w="38576">
                    <a:moveTo>
                      <a:pt x="38576" y="28289"/>
                    </a:moveTo>
                    <a:lnTo>
                      <a:pt x="35719" y="6096"/>
                    </a:lnTo>
                    <a:lnTo>
                      <a:pt x="4286" y="0"/>
                    </a:lnTo>
                    <a:lnTo>
                      <a:pt x="0" y="21431"/>
                    </a:lnTo>
                    <a:lnTo>
                      <a:pt x="21431" y="21431"/>
                    </a:lnTo>
                    <a:lnTo>
                      <a:pt x="38576" y="2828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68" name="Google Shape;568;p19"/>
              <p:cNvSpPr/>
              <p:nvPr/>
            </p:nvSpPr>
            <p:spPr>
              <a:xfrm>
                <a:off x="5762529" y="2481326"/>
                <a:ext cx="78486" cy="23431"/>
              </a:xfrm>
              <a:custGeom>
                <a:rect b="b" l="l" r="r" t="t"/>
                <a:pathLst>
                  <a:path extrusionOk="0" h="23431" w="78486">
                    <a:moveTo>
                      <a:pt x="78486" y="3334"/>
                    </a:moveTo>
                    <a:lnTo>
                      <a:pt x="24575" y="0"/>
                    </a:lnTo>
                    <a:lnTo>
                      <a:pt x="0" y="14764"/>
                    </a:lnTo>
                    <a:lnTo>
                      <a:pt x="68294" y="23431"/>
                    </a:lnTo>
                    <a:lnTo>
                      <a:pt x="78486" y="333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69" name="Google Shape;569;p19"/>
              <p:cNvSpPr/>
              <p:nvPr/>
            </p:nvSpPr>
            <p:spPr>
              <a:xfrm>
                <a:off x="5884734" y="2486660"/>
                <a:ext cx="44672" cy="23621"/>
              </a:xfrm>
              <a:custGeom>
                <a:rect b="b" l="l" r="r" t="t"/>
                <a:pathLst>
                  <a:path extrusionOk="0" h="23621" w="44672">
                    <a:moveTo>
                      <a:pt x="38767" y="23622"/>
                    </a:moveTo>
                    <a:lnTo>
                      <a:pt x="44672" y="6572"/>
                    </a:lnTo>
                    <a:lnTo>
                      <a:pt x="26479" y="0"/>
                    </a:lnTo>
                    <a:lnTo>
                      <a:pt x="0" y="3715"/>
                    </a:lnTo>
                    <a:lnTo>
                      <a:pt x="4191" y="23622"/>
                    </a:lnTo>
                    <a:lnTo>
                      <a:pt x="26479" y="21145"/>
                    </a:lnTo>
                    <a:lnTo>
                      <a:pt x="38767" y="2362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70" name="Google Shape;570;p19"/>
              <p:cNvSpPr/>
              <p:nvPr/>
            </p:nvSpPr>
            <p:spPr>
              <a:xfrm>
                <a:off x="5560694" y="2481326"/>
                <a:ext cx="57150" cy="38671"/>
              </a:xfrm>
              <a:custGeom>
                <a:rect b="b" l="l" r="r" t="t"/>
                <a:pathLst>
                  <a:path extrusionOk="0" h="38671" w="57150">
                    <a:moveTo>
                      <a:pt x="57150" y="38672"/>
                    </a:moveTo>
                    <a:lnTo>
                      <a:pt x="21431" y="0"/>
                    </a:lnTo>
                    <a:lnTo>
                      <a:pt x="0" y="0"/>
                    </a:lnTo>
                    <a:lnTo>
                      <a:pt x="17145" y="34576"/>
                    </a:lnTo>
                    <a:lnTo>
                      <a:pt x="57150" y="3867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71" name="Google Shape;571;p19"/>
              <p:cNvSpPr/>
              <p:nvPr/>
            </p:nvSpPr>
            <p:spPr>
              <a:xfrm>
                <a:off x="5412771" y="2431415"/>
                <a:ext cx="86963" cy="22669"/>
              </a:xfrm>
              <a:custGeom>
                <a:rect b="b" l="l" r="r" t="t"/>
                <a:pathLst>
                  <a:path extrusionOk="0" h="22669" w="86963">
                    <a:moveTo>
                      <a:pt x="86963" y="22669"/>
                    </a:moveTo>
                    <a:lnTo>
                      <a:pt x="58484" y="0"/>
                    </a:lnTo>
                    <a:lnTo>
                      <a:pt x="0" y="12859"/>
                    </a:lnTo>
                    <a:lnTo>
                      <a:pt x="4477" y="22098"/>
                    </a:lnTo>
                    <a:lnTo>
                      <a:pt x="86963" y="2266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72" name="Google Shape;572;p19"/>
              <p:cNvSpPr/>
              <p:nvPr/>
            </p:nvSpPr>
            <p:spPr>
              <a:xfrm>
                <a:off x="5376385" y="2460942"/>
                <a:ext cx="26384" cy="29432"/>
              </a:xfrm>
              <a:custGeom>
                <a:rect b="b" l="l" r="r" t="t"/>
                <a:pathLst>
                  <a:path extrusionOk="0" h="29432" w="26384">
                    <a:moveTo>
                      <a:pt x="26384" y="10954"/>
                    </a:moveTo>
                    <a:lnTo>
                      <a:pt x="11621" y="0"/>
                    </a:lnTo>
                    <a:lnTo>
                      <a:pt x="0" y="4667"/>
                    </a:lnTo>
                    <a:lnTo>
                      <a:pt x="8096" y="29432"/>
                    </a:lnTo>
                    <a:lnTo>
                      <a:pt x="26384" y="1095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73" name="Google Shape;573;p19"/>
              <p:cNvSpPr/>
              <p:nvPr/>
            </p:nvSpPr>
            <p:spPr>
              <a:xfrm>
                <a:off x="5592412" y="2596673"/>
                <a:ext cx="31337" cy="26193"/>
              </a:xfrm>
              <a:custGeom>
                <a:rect b="b" l="l" r="r" t="t"/>
                <a:pathLst>
                  <a:path extrusionOk="0" h="26193" w="31337">
                    <a:moveTo>
                      <a:pt x="13145" y="26194"/>
                    </a:moveTo>
                    <a:lnTo>
                      <a:pt x="31337" y="16954"/>
                    </a:lnTo>
                    <a:lnTo>
                      <a:pt x="25432" y="5429"/>
                    </a:lnTo>
                    <a:lnTo>
                      <a:pt x="13145" y="0"/>
                    </a:lnTo>
                    <a:lnTo>
                      <a:pt x="0" y="16954"/>
                    </a:lnTo>
                    <a:lnTo>
                      <a:pt x="13145" y="2619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74" name="Google Shape;574;p19"/>
              <p:cNvSpPr/>
              <p:nvPr/>
            </p:nvSpPr>
            <p:spPr>
              <a:xfrm>
                <a:off x="4229956" y="3204940"/>
                <a:ext cx="42100" cy="26860"/>
              </a:xfrm>
              <a:custGeom>
                <a:rect b="b" l="l" r="r" t="t"/>
                <a:pathLst>
                  <a:path extrusionOk="0" h="26860" w="42100">
                    <a:moveTo>
                      <a:pt x="42101" y="23431"/>
                    </a:moveTo>
                    <a:lnTo>
                      <a:pt x="39338" y="4667"/>
                    </a:lnTo>
                    <a:lnTo>
                      <a:pt x="22289" y="0"/>
                    </a:lnTo>
                    <a:lnTo>
                      <a:pt x="0" y="7239"/>
                    </a:lnTo>
                    <a:lnTo>
                      <a:pt x="0" y="17431"/>
                    </a:lnTo>
                    <a:lnTo>
                      <a:pt x="25432" y="26860"/>
                    </a:lnTo>
                    <a:lnTo>
                      <a:pt x="42101" y="2343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75" name="Google Shape;575;p19"/>
              <p:cNvSpPr/>
              <p:nvPr/>
            </p:nvSpPr>
            <p:spPr>
              <a:xfrm>
                <a:off x="4279391" y="3380200"/>
                <a:ext cx="34194" cy="30670"/>
              </a:xfrm>
              <a:custGeom>
                <a:rect b="b" l="l" r="r" t="t"/>
                <a:pathLst>
                  <a:path extrusionOk="0" h="30670" w="34194">
                    <a:moveTo>
                      <a:pt x="0" y="19717"/>
                    </a:moveTo>
                    <a:lnTo>
                      <a:pt x="6858" y="30670"/>
                    </a:lnTo>
                    <a:lnTo>
                      <a:pt x="34195" y="20764"/>
                    </a:lnTo>
                    <a:lnTo>
                      <a:pt x="33528" y="0"/>
                    </a:lnTo>
                    <a:lnTo>
                      <a:pt x="0" y="1971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76" name="Google Shape;576;p19"/>
              <p:cNvSpPr/>
              <p:nvPr/>
            </p:nvSpPr>
            <p:spPr>
              <a:xfrm>
                <a:off x="4507420" y="3273139"/>
                <a:ext cx="69056" cy="55816"/>
              </a:xfrm>
              <a:custGeom>
                <a:rect b="b" l="l" r="r" t="t"/>
                <a:pathLst>
                  <a:path extrusionOk="0" h="55816" w="69056">
                    <a:moveTo>
                      <a:pt x="49244" y="0"/>
                    </a:moveTo>
                    <a:lnTo>
                      <a:pt x="20860" y="27813"/>
                    </a:lnTo>
                    <a:lnTo>
                      <a:pt x="0" y="35338"/>
                    </a:lnTo>
                    <a:lnTo>
                      <a:pt x="19050" y="55817"/>
                    </a:lnTo>
                    <a:lnTo>
                      <a:pt x="58388" y="31528"/>
                    </a:lnTo>
                    <a:lnTo>
                      <a:pt x="53149" y="18764"/>
                    </a:lnTo>
                    <a:lnTo>
                      <a:pt x="69056" y="8096"/>
                    </a:lnTo>
                    <a:lnTo>
                      <a:pt x="49244"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77" name="Google Shape;577;p19"/>
              <p:cNvSpPr/>
              <p:nvPr/>
            </p:nvSpPr>
            <p:spPr>
              <a:xfrm>
                <a:off x="4209192" y="3407822"/>
                <a:ext cx="67341" cy="35433"/>
              </a:xfrm>
              <a:custGeom>
                <a:rect b="b" l="l" r="r" t="t"/>
                <a:pathLst>
                  <a:path extrusionOk="0" h="35433" w="67341">
                    <a:moveTo>
                      <a:pt x="22193" y="17717"/>
                    </a:moveTo>
                    <a:lnTo>
                      <a:pt x="0" y="35433"/>
                    </a:lnTo>
                    <a:lnTo>
                      <a:pt x="28194" y="35433"/>
                    </a:lnTo>
                    <a:lnTo>
                      <a:pt x="46387" y="21812"/>
                    </a:lnTo>
                    <a:lnTo>
                      <a:pt x="67342" y="11906"/>
                    </a:lnTo>
                    <a:lnTo>
                      <a:pt x="57150" y="0"/>
                    </a:lnTo>
                    <a:lnTo>
                      <a:pt x="22193" y="1771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78" name="Google Shape;578;p19"/>
              <p:cNvSpPr/>
              <p:nvPr/>
            </p:nvSpPr>
            <p:spPr>
              <a:xfrm>
                <a:off x="4896802" y="3284283"/>
                <a:ext cx="39433" cy="60102"/>
              </a:xfrm>
              <a:custGeom>
                <a:rect b="b" l="l" r="r" t="t"/>
                <a:pathLst>
                  <a:path extrusionOk="0" h="60102" w="39433">
                    <a:moveTo>
                      <a:pt x="14288" y="0"/>
                    </a:moveTo>
                    <a:lnTo>
                      <a:pt x="0" y="7239"/>
                    </a:lnTo>
                    <a:lnTo>
                      <a:pt x="18669" y="24860"/>
                    </a:lnTo>
                    <a:lnTo>
                      <a:pt x="21431" y="41815"/>
                    </a:lnTo>
                    <a:lnTo>
                      <a:pt x="39433" y="60103"/>
                    </a:lnTo>
                    <a:lnTo>
                      <a:pt x="34290" y="5144"/>
                    </a:lnTo>
                    <a:lnTo>
                      <a:pt x="14288"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79" name="Google Shape;579;p19"/>
              <p:cNvSpPr/>
              <p:nvPr/>
            </p:nvSpPr>
            <p:spPr>
              <a:xfrm>
                <a:off x="4966810" y="3357149"/>
                <a:ext cx="35147" cy="47910"/>
              </a:xfrm>
              <a:custGeom>
                <a:rect b="b" l="l" r="r" t="t"/>
                <a:pathLst>
                  <a:path extrusionOk="0" h="47910" w="35147">
                    <a:moveTo>
                      <a:pt x="13049" y="47911"/>
                    </a:moveTo>
                    <a:lnTo>
                      <a:pt x="24098" y="40291"/>
                    </a:lnTo>
                    <a:lnTo>
                      <a:pt x="35147" y="47911"/>
                    </a:lnTo>
                    <a:lnTo>
                      <a:pt x="31528" y="26860"/>
                    </a:lnTo>
                    <a:lnTo>
                      <a:pt x="13049" y="0"/>
                    </a:lnTo>
                    <a:lnTo>
                      <a:pt x="0" y="7048"/>
                    </a:lnTo>
                    <a:lnTo>
                      <a:pt x="4763" y="19812"/>
                    </a:lnTo>
                    <a:lnTo>
                      <a:pt x="0" y="28765"/>
                    </a:lnTo>
                    <a:lnTo>
                      <a:pt x="13049" y="4791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80" name="Google Shape;580;p19"/>
              <p:cNvSpPr/>
              <p:nvPr/>
            </p:nvSpPr>
            <p:spPr>
              <a:xfrm>
                <a:off x="4977288" y="3415633"/>
                <a:ext cx="48768" cy="78867"/>
              </a:xfrm>
              <a:custGeom>
                <a:rect b="b" l="l" r="r" t="t"/>
                <a:pathLst>
                  <a:path extrusionOk="0" h="78867" w="48768">
                    <a:moveTo>
                      <a:pt x="36576" y="37529"/>
                    </a:moveTo>
                    <a:lnTo>
                      <a:pt x="28194" y="27242"/>
                    </a:lnTo>
                    <a:lnTo>
                      <a:pt x="33719" y="5525"/>
                    </a:lnTo>
                    <a:lnTo>
                      <a:pt x="16669" y="5525"/>
                    </a:lnTo>
                    <a:lnTo>
                      <a:pt x="2762" y="0"/>
                    </a:lnTo>
                    <a:lnTo>
                      <a:pt x="0" y="21717"/>
                    </a:lnTo>
                    <a:lnTo>
                      <a:pt x="19050" y="52007"/>
                    </a:lnTo>
                    <a:lnTo>
                      <a:pt x="48768" y="78867"/>
                    </a:lnTo>
                    <a:lnTo>
                      <a:pt x="48768" y="58484"/>
                    </a:lnTo>
                    <a:lnTo>
                      <a:pt x="38481" y="47720"/>
                    </a:lnTo>
                    <a:lnTo>
                      <a:pt x="36576" y="3752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81" name="Google Shape;581;p19"/>
              <p:cNvSpPr/>
              <p:nvPr/>
            </p:nvSpPr>
            <p:spPr>
              <a:xfrm>
                <a:off x="5085777" y="3521455"/>
                <a:ext cx="99536" cy="71628"/>
              </a:xfrm>
              <a:custGeom>
                <a:rect b="b" l="l" r="r" t="t"/>
                <a:pathLst>
                  <a:path extrusionOk="0" h="71628" w="99536">
                    <a:moveTo>
                      <a:pt x="93726" y="52673"/>
                    </a:moveTo>
                    <a:lnTo>
                      <a:pt x="69152" y="37052"/>
                    </a:lnTo>
                    <a:lnTo>
                      <a:pt x="56769" y="17907"/>
                    </a:lnTo>
                    <a:lnTo>
                      <a:pt x="32195" y="11525"/>
                    </a:lnTo>
                    <a:lnTo>
                      <a:pt x="14288" y="0"/>
                    </a:lnTo>
                    <a:lnTo>
                      <a:pt x="0" y="5144"/>
                    </a:lnTo>
                    <a:lnTo>
                      <a:pt x="22098" y="29432"/>
                    </a:lnTo>
                    <a:lnTo>
                      <a:pt x="69723" y="62675"/>
                    </a:lnTo>
                    <a:lnTo>
                      <a:pt x="99536" y="71628"/>
                    </a:lnTo>
                    <a:lnTo>
                      <a:pt x="93726" y="5267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82" name="Google Shape;582;p19"/>
              <p:cNvSpPr/>
              <p:nvPr/>
            </p:nvSpPr>
            <p:spPr>
              <a:xfrm>
                <a:off x="8109870" y="3348767"/>
                <a:ext cx="30099" cy="38004"/>
              </a:xfrm>
              <a:custGeom>
                <a:rect b="b" l="l" r="r" t="t"/>
                <a:pathLst>
                  <a:path extrusionOk="0" h="38004" w="30099">
                    <a:moveTo>
                      <a:pt x="30099" y="12668"/>
                    </a:moveTo>
                    <a:lnTo>
                      <a:pt x="21431" y="0"/>
                    </a:lnTo>
                    <a:lnTo>
                      <a:pt x="14288" y="12668"/>
                    </a:lnTo>
                    <a:lnTo>
                      <a:pt x="0" y="14954"/>
                    </a:lnTo>
                    <a:lnTo>
                      <a:pt x="18669" y="38005"/>
                    </a:lnTo>
                    <a:lnTo>
                      <a:pt x="30099" y="1266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83" name="Google Shape;583;p19"/>
              <p:cNvSpPr/>
              <p:nvPr/>
            </p:nvSpPr>
            <p:spPr>
              <a:xfrm>
                <a:off x="7983759" y="3101784"/>
                <a:ext cx="26479" cy="22383"/>
              </a:xfrm>
              <a:custGeom>
                <a:rect b="b" l="l" r="r" t="t"/>
                <a:pathLst>
                  <a:path extrusionOk="0" h="22383" w="26479">
                    <a:moveTo>
                      <a:pt x="26479" y="0"/>
                    </a:moveTo>
                    <a:lnTo>
                      <a:pt x="0" y="11240"/>
                    </a:lnTo>
                    <a:lnTo>
                      <a:pt x="19145" y="22384"/>
                    </a:lnTo>
                    <a:lnTo>
                      <a:pt x="26479"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84" name="Google Shape;584;p19"/>
              <p:cNvSpPr/>
              <p:nvPr/>
            </p:nvSpPr>
            <p:spPr>
              <a:xfrm>
                <a:off x="8349424" y="2786316"/>
                <a:ext cx="30384" cy="27241"/>
              </a:xfrm>
              <a:custGeom>
                <a:rect b="b" l="l" r="r" t="t"/>
                <a:pathLst>
                  <a:path extrusionOk="0" h="27241" w="30384">
                    <a:moveTo>
                      <a:pt x="23527" y="27242"/>
                    </a:moveTo>
                    <a:lnTo>
                      <a:pt x="30385" y="0"/>
                    </a:lnTo>
                    <a:lnTo>
                      <a:pt x="0" y="13811"/>
                    </a:lnTo>
                    <a:lnTo>
                      <a:pt x="23527" y="2724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85" name="Google Shape;585;p19"/>
              <p:cNvSpPr/>
              <p:nvPr/>
            </p:nvSpPr>
            <p:spPr>
              <a:xfrm>
                <a:off x="8268366" y="3283426"/>
                <a:ext cx="28575" cy="47434"/>
              </a:xfrm>
              <a:custGeom>
                <a:rect b="b" l="l" r="r" t="t"/>
                <a:pathLst>
                  <a:path extrusionOk="0" h="47434" w="28575">
                    <a:moveTo>
                      <a:pt x="18669" y="16764"/>
                    </a:moveTo>
                    <a:lnTo>
                      <a:pt x="28575" y="0"/>
                    </a:lnTo>
                    <a:lnTo>
                      <a:pt x="4191" y="8763"/>
                    </a:lnTo>
                    <a:lnTo>
                      <a:pt x="0" y="47434"/>
                    </a:lnTo>
                    <a:lnTo>
                      <a:pt x="18669" y="27813"/>
                    </a:lnTo>
                    <a:lnTo>
                      <a:pt x="18669" y="1676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86" name="Google Shape;586;p19"/>
              <p:cNvSpPr/>
              <p:nvPr/>
            </p:nvSpPr>
            <p:spPr>
              <a:xfrm>
                <a:off x="8917114" y="2868326"/>
                <a:ext cx="47434" cy="24479"/>
              </a:xfrm>
              <a:custGeom>
                <a:rect b="b" l="l" r="r" t="t"/>
                <a:pathLst>
                  <a:path extrusionOk="0" h="24479" w="47434">
                    <a:moveTo>
                      <a:pt x="47434" y="6667"/>
                    </a:moveTo>
                    <a:lnTo>
                      <a:pt x="12287" y="0"/>
                    </a:lnTo>
                    <a:lnTo>
                      <a:pt x="0" y="16383"/>
                    </a:lnTo>
                    <a:lnTo>
                      <a:pt x="23336" y="24479"/>
                    </a:lnTo>
                    <a:lnTo>
                      <a:pt x="47434" y="666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87" name="Google Shape;587;p19"/>
              <p:cNvSpPr/>
              <p:nvPr/>
            </p:nvSpPr>
            <p:spPr>
              <a:xfrm>
                <a:off x="8989694" y="2521235"/>
                <a:ext cx="378142" cy="294512"/>
              </a:xfrm>
              <a:custGeom>
                <a:rect b="b" l="l" r="r" t="t"/>
                <a:pathLst>
                  <a:path extrusionOk="0" h="294512" w="378142">
                    <a:moveTo>
                      <a:pt x="54388" y="256889"/>
                    </a:moveTo>
                    <a:lnTo>
                      <a:pt x="61531" y="272701"/>
                    </a:lnTo>
                    <a:lnTo>
                      <a:pt x="44958" y="286703"/>
                    </a:lnTo>
                    <a:lnTo>
                      <a:pt x="72771" y="294513"/>
                    </a:lnTo>
                    <a:lnTo>
                      <a:pt x="87249" y="289846"/>
                    </a:lnTo>
                    <a:lnTo>
                      <a:pt x="135350" y="290608"/>
                    </a:lnTo>
                    <a:lnTo>
                      <a:pt x="104965" y="268796"/>
                    </a:lnTo>
                    <a:lnTo>
                      <a:pt x="80677" y="210407"/>
                    </a:lnTo>
                    <a:lnTo>
                      <a:pt x="106775" y="189929"/>
                    </a:lnTo>
                    <a:lnTo>
                      <a:pt x="86296" y="173355"/>
                    </a:lnTo>
                    <a:lnTo>
                      <a:pt x="97726" y="164402"/>
                    </a:lnTo>
                    <a:lnTo>
                      <a:pt x="121634" y="168307"/>
                    </a:lnTo>
                    <a:lnTo>
                      <a:pt x="133636" y="153257"/>
                    </a:lnTo>
                    <a:lnTo>
                      <a:pt x="121729" y="143447"/>
                    </a:lnTo>
                    <a:lnTo>
                      <a:pt x="148019" y="137922"/>
                    </a:lnTo>
                    <a:lnTo>
                      <a:pt x="147352" y="111443"/>
                    </a:lnTo>
                    <a:lnTo>
                      <a:pt x="167545" y="102870"/>
                    </a:lnTo>
                    <a:lnTo>
                      <a:pt x="181356" y="110681"/>
                    </a:lnTo>
                    <a:lnTo>
                      <a:pt x="194691" y="101346"/>
                    </a:lnTo>
                    <a:lnTo>
                      <a:pt x="185261" y="91154"/>
                    </a:lnTo>
                    <a:lnTo>
                      <a:pt x="214598" y="75629"/>
                    </a:lnTo>
                    <a:lnTo>
                      <a:pt x="298227" y="53816"/>
                    </a:lnTo>
                    <a:lnTo>
                      <a:pt x="307943" y="47339"/>
                    </a:lnTo>
                    <a:lnTo>
                      <a:pt x="367284" y="31242"/>
                    </a:lnTo>
                    <a:lnTo>
                      <a:pt x="378142" y="15431"/>
                    </a:lnTo>
                    <a:lnTo>
                      <a:pt x="371285" y="0"/>
                    </a:lnTo>
                    <a:lnTo>
                      <a:pt x="338709" y="0"/>
                    </a:lnTo>
                    <a:lnTo>
                      <a:pt x="316992" y="19526"/>
                    </a:lnTo>
                    <a:lnTo>
                      <a:pt x="240983" y="35909"/>
                    </a:lnTo>
                    <a:lnTo>
                      <a:pt x="209931" y="32004"/>
                    </a:lnTo>
                    <a:lnTo>
                      <a:pt x="193643" y="45244"/>
                    </a:lnTo>
                    <a:lnTo>
                      <a:pt x="142970" y="60008"/>
                    </a:lnTo>
                    <a:lnTo>
                      <a:pt x="137541" y="76391"/>
                    </a:lnTo>
                    <a:lnTo>
                      <a:pt x="95917" y="100584"/>
                    </a:lnTo>
                    <a:lnTo>
                      <a:pt x="116967" y="110776"/>
                    </a:lnTo>
                    <a:lnTo>
                      <a:pt x="96965" y="133255"/>
                    </a:lnTo>
                    <a:lnTo>
                      <a:pt x="48863" y="147257"/>
                    </a:lnTo>
                    <a:lnTo>
                      <a:pt x="61150" y="156686"/>
                    </a:lnTo>
                    <a:lnTo>
                      <a:pt x="31909" y="215075"/>
                    </a:lnTo>
                    <a:lnTo>
                      <a:pt x="4381" y="227552"/>
                    </a:lnTo>
                    <a:lnTo>
                      <a:pt x="0" y="241554"/>
                    </a:lnTo>
                    <a:lnTo>
                      <a:pt x="44005" y="258223"/>
                    </a:lnTo>
                    <a:lnTo>
                      <a:pt x="54388" y="25688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88" name="Google Shape;588;p19"/>
              <p:cNvSpPr/>
              <p:nvPr/>
            </p:nvSpPr>
            <p:spPr>
              <a:xfrm>
                <a:off x="9872566" y="2292254"/>
                <a:ext cx="128111" cy="83439"/>
              </a:xfrm>
              <a:custGeom>
                <a:rect b="b" l="l" r="r" t="t"/>
                <a:pathLst>
                  <a:path extrusionOk="0" h="83439" w="128111">
                    <a:moveTo>
                      <a:pt x="60960" y="62294"/>
                    </a:moveTo>
                    <a:lnTo>
                      <a:pt x="117729" y="58293"/>
                    </a:lnTo>
                    <a:lnTo>
                      <a:pt x="128111" y="35528"/>
                    </a:lnTo>
                    <a:lnTo>
                      <a:pt x="76771" y="0"/>
                    </a:lnTo>
                    <a:lnTo>
                      <a:pt x="58293" y="10478"/>
                    </a:lnTo>
                    <a:lnTo>
                      <a:pt x="21717" y="17812"/>
                    </a:lnTo>
                    <a:lnTo>
                      <a:pt x="21050" y="40100"/>
                    </a:lnTo>
                    <a:lnTo>
                      <a:pt x="2763" y="42482"/>
                    </a:lnTo>
                    <a:lnTo>
                      <a:pt x="0" y="64198"/>
                    </a:lnTo>
                    <a:lnTo>
                      <a:pt x="39910" y="83439"/>
                    </a:lnTo>
                    <a:lnTo>
                      <a:pt x="60960" y="6229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89" name="Google Shape;589;p19"/>
              <p:cNvSpPr/>
              <p:nvPr/>
            </p:nvSpPr>
            <p:spPr>
              <a:xfrm>
                <a:off x="9838467" y="2380837"/>
                <a:ext cx="57244" cy="19335"/>
              </a:xfrm>
              <a:custGeom>
                <a:rect b="b" l="l" r="r" t="t"/>
                <a:pathLst>
                  <a:path extrusionOk="0" h="19335" w="57244">
                    <a:moveTo>
                      <a:pt x="57245" y="10763"/>
                    </a:moveTo>
                    <a:lnTo>
                      <a:pt x="36290" y="0"/>
                    </a:lnTo>
                    <a:lnTo>
                      <a:pt x="0" y="1333"/>
                    </a:lnTo>
                    <a:lnTo>
                      <a:pt x="23146" y="19336"/>
                    </a:lnTo>
                    <a:lnTo>
                      <a:pt x="57245" y="1076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90" name="Google Shape;590;p19"/>
              <p:cNvSpPr/>
              <p:nvPr/>
            </p:nvSpPr>
            <p:spPr>
              <a:xfrm>
                <a:off x="9903428" y="2371026"/>
                <a:ext cx="148208" cy="65913"/>
              </a:xfrm>
              <a:custGeom>
                <a:rect b="b" l="l" r="r" t="t"/>
                <a:pathLst>
                  <a:path extrusionOk="0" h="65913" w="148208">
                    <a:moveTo>
                      <a:pt x="87820" y="0"/>
                    </a:moveTo>
                    <a:lnTo>
                      <a:pt x="45529" y="3143"/>
                    </a:lnTo>
                    <a:lnTo>
                      <a:pt x="33242" y="15621"/>
                    </a:lnTo>
                    <a:lnTo>
                      <a:pt x="0" y="35433"/>
                    </a:lnTo>
                    <a:lnTo>
                      <a:pt x="18478" y="37147"/>
                    </a:lnTo>
                    <a:lnTo>
                      <a:pt x="29241" y="54292"/>
                    </a:lnTo>
                    <a:lnTo>
                      <a:pt x="70865" y="57341"/>
                    </a:lnTo>
                    <a:lnTo>
                      <a:pt x="85344" y="65913"/>
                    </a:lnTo>
                    <a:lnTo>
                      <a:pt x="135731" y="63151"/>
                    </a:lnTo>
                    <a:lnTo>
                      <a:pt x="129540" y="45720"/>
                    </a:lnTo>
                    <a:lnTo>
                      <a:pt x="148209" y="17240"/>
                    </a:lnTo>
                    <a:lnTo>
                      <a:pt x="114871" y="5334"/>
                    </a:lnTo>
                    <a:lnTo>
                      <a:pt x="88201" y="19145"/>
                    </a:lnTo>
                    <a:lnTo>
                      <a:pt x="87820"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91" name="Google Shape;591;p19"/>
              <p:cNvSpPr/>
              <p:nvPr/>
            </p:nvSpPr>
            <p:spPr>
              <a:xfrm>
                <a:off x="10032967" y="2405221"/>
                <a:ext cx="128396" cy="69342"/>
              </a:xfrm>
              <a:custGeom>
                <a:rect b="b" l="l" r="r" t="t"/>
                <a:pathLst>
                  <a:path extrusionOk="0" h="69342" w="128396">
                    <a:moveTo>
                      <a:pt x="15240" y="69342"/>
                    </a:moveTo>
                    <a:lnTo>
                      <a:pt x="39719" y="57626"/>
                    </a:lnTo>
                    <a:lnTo>
                      <a:pt x="80582" y="59245"/>
                    </a:lnTo>
                    <a:lnTo>
                      <a:pt x="128397" y="43625"/>
                    </a:lnTo>
                    <a:lnTo>
                      <a:pt x="99536" y="17335"/>
                    </a:lnTo>
                    <a:lnTo>
                      <a:pt x="78486" y="27337"/>
                    </a:lnTo>
                    <a:lnTo>
                      <a:pt x="80296" y="6667"/>
                    </a:lnTo>
                    <a:lnTo>
                      <a:pt x="66294" y="0"/>
                    </a:lnTo>
                    <a:lnTo>
                      <a:pt x="37242" y="31909"/>
                    </a:lnTo>
                    <a:lnTo>
                      <a:pt x="20193" y="31909"/>
                    </a:lnTo>
                    <a:lnTo>
                      <a:pt x="0" y="69342"/>
                    </a:lnTo>
                    <a:lnTo>
                      <a:pt x="15240" y="6934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92" name="Google Shape;592;p19"/>
              <p:cNvSpPr/>
              <p:nvPr/>
            </p:nvSpPr>
            <p:spPr>
              <a:xfrm>
                <a:off x="10176604" y="2452465"/>
                <a:ext cx="35432" cy="27813"/>
              </a:xfrm>
              <a:custGeom>
                <a:rect b="b" l="l" r="r" t="t"/>
                <a:pathLst>
                  <a:path extrusionOk="0" h="27813" w="35432">
                    <a:moveTo>
                      <a:pt x="35433" y="14288"/>
                    </a:moveTo>
                    <a:lnTo>
                      <a:pt x="26575" y="0"/>
                    </a:lnTo>
                    <a:lnTo>
                      <a:pt x="0" y="11430"/>
                    </a:lnTo>
                    <a:lnTo>
                      <a:pt x="24860" y="27813"/>
                    </a:lnTo>
                    <a:lnTo>
                      <a:pt x="35433" y="1428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93" name="Google Shape;593;p19"/>
              <p:cNvSpPr/>
              <p:nvPr/>
            </p:nvSpPr>
            <p:spPr>
              <a:xfrm>
                <a:off x="10846307" y="2555525"/>
                <a:ext cx="184117" cy="71913"/>
              </a:xfrm>
              <a:custGeom>
                <a:rect b="b" l="l" r="r" t="t"/>
                <a:pathLst>
                  <a:path extrusionOk="0" h="71913" w="184117">
                    <a:moveTo>
                      <a:pt x="56007" y="71914"/>
                    </a:moveTo>
                    <a:lnTo>
                      <a:pt x="108489" y="56864"/>
                    </a:lnTo>
                    <a:lnTo>
                      <a:pt x="119729" y="65437"/>
                    </a:lnTo>
                    <a:lnTo>
                      <a:pt x="147256" y="60103"/>
                    </a:lnTo>
                    <a:lnTo>
                      <a:pt x="184118" y="32766"/>
                    </a:lnTo>
                    <a:lnTo>
                      <a:pt x="151543" y="17907"/>
                    </a:lnTo>
                    <a:lnTo>
                      <a:pt x="122682" y="17145"/>
                    </a:lnTo>
                    <a:lnTo>
                      <a:pt x="96202" y="1619"/>
                    </a:lnTo>
                    <a:lnTo>
                      <a:pt x="81724" y="28099"/>
                    </a:lnTo>
                    <a:lnTo>
                      <a:pt x="39433" y="0"/>
                    </a:lnTo>
                    <a:lnTo>
                      <a:pt x="10858" y="12478"/>
                    </a:lnTo>
                    <a:lnTo>
                      <a:pt x="0" y="44482"/>
                    </a:lnTo>
                    <a:lnTo>
                      <a:pt x="27146" y="67818"/>
                    </a:lnTo>
                    <a:lnTo>
                      <a:pt x="56007" y="7191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94" name="Google Shape;594;p19"/>
              <p:cNvSpPr/>
              <p:nvPr/>
            </p:nvSpPr>
            <p:spPr>
              <a:xfrm>
                <a:off x="10915077" y="2649061"/>
                <a:ext cx="76486" cy="48291"/>
              </a:xfrm>
              <a:custGeom>
                <a:rect b="b" l="l" r="r" t="t"/>
                <a:pathLst>
                  <a:path extrusionOk="0" h="48291" w="76486">
                    <a:moveTo>
                      <a:pt x="0" y="0"/>
                    </a:moveTo>
                    <a:lnTo>
                      <a:pt x="1048" y="13811"/>
                    </a:lnTo>
                    <a:lnTo>
                      <a:pt x="18574" y="36671"/>
                    </a:lnTo>
                    <a:lnTo>
                      <a:pt x="70009" y="48292"/>
                    </a:lnTo>
                    <a:lnTo>
                      <a:pt x="76486" y="39148"/>
                    </a:lnTo>
                    <a:lnTo>
                      <a:pt x="55531" y="14954"/>
                    </a:lnTo>
                    <a:lnTo>
                      <a:pt x="25813" y="12668"/>
                    </a:lnTo>
                    <a:lnTo>
                      <a:pt x="0"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95" name="Google Shape;595;p19"/>
              <p:cNvSpPr/>
              <p:nvPr/>
            </p:nvSpPr>
            <p:spPr>
              <a:xfrm>
                <a:off x="11045284" y="2585148"/>
                <a:ext cx="105727" cy="38195"/>
              </a:xfrm>
              <a:custGeom>
                <a:rect b="b" l="l" r="r" t="t"/>
                <a:pathLst>
                  <a:path extrusionOk="0" h="38195" w="105727">
                    <a:moveTo>
                      <a:pt x="35147" y="29623"/>
                    </a:moveTo>
                    <a:lnTo>
                      <a:pt x="47054" y="37433"/>
                    </a:lnTo>
                    <a:lnTo>
                      <a:pt x="78581" y="38195"/>
                    </a:lnTo>
                    <a:lnTo>
                      <a:pt x="98108" y="32766"/>
                    </a:lnTo>
                    <a:lnTo>
                      <a:pt x="105728" y="21050"/>
                    </a:lnTo>
                    <a:lnTo>
                      <a:pt x="70581" y="14002"/>
                    </a:lnTo>
                    <a:lnTo>
                      <a:pt x="54293" y="17145"/>
                    </a:lnTo>
                    <a:lnTo>
                      <a:pt x="50006" y="7810"/>
                    </a:lnTo>
                    <a:lnTo>
                      <a:pt x="19241" y="11716"/>
                    </a:lnTo>
                    <a:lnTo>
                      <a:pt x="9144" y="0"/>
                    </a:lnTo>
                    <a:lnTo>
                      <a:pt x="0" y="17145"/>
                    </a:lnTo>
                    <a:lnTo>
                      <a:pt x="22765" y="27241"/>
                    </a:lnTo>
                    <a:lnTo>
                      <a:pt x="35147" y="2962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96" name="Google Shape;596;p19"/>
              <p:cNvSpPr/>
              <p:nvPr/>
            </p:nvSpPr>
            <p:spPr>
              <a:xfrm>
                <a:off x="11755278" y="2772886"/>
                <a:ext cx="77723" cy="35814"/>
              </a:xfrm>
              <a:custGeom>
                <a:rect b="b" l="l" r="r" t="t"/>
                <a:pathLst>
                  <a:path extrusionOk="0" h="35814" w="77723">
                    <a:moveTo>
                      <a:pt x="41243" y="31147"/>
                    </a:moveTo>
                    <a:lnTo>
                      <a:pt x="77724" y="21050"/>
                    </a:lnTo>
                    <a:lnTo>
                      <a:pt x="57435" y="0"/>
                    </a:lnTo>
                    <a:lnTo>
                      <a:pt x="16193" y="6287"/>
                    </a:lnTo>
                    <a:lnTo>
                      <a:pt x="0" y="35814"/>
                    </a:lnTo>
                    <a:lnTo>
                      <a:pt x="26003" y="26480"/>
                    </a:lnTo>
                    <a:lnTo>
                      <a:pt x="41243" y="3114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97" name="Google Shape;597;p19"/>
              <p:cNvSpPr/>
              <p:nvPr/>
            </p:nvSpPr>
            <p:spPr>
              <a:xfrm>
                <a:off x="10950034" y="3403155"/>
                <a:ext cx="70961" cy="266604"/>
              </a:xfrm>
              <a:custGeom>
                <a:rect b="b" l="l" r="r" t="t"/>
                <a:pathLst>
                  <a:path extrusionOk="0" h="266604" w="70961">
                    <a:moveTo>
                      <a:pt x="10383" y="266605"/>
                    </a:moveTo>
                    <a:lnTo>
                      <a:pt x="24384" y="246412"/>
                    </a:lnTo>
                    <a:lnTo>
                      <a:pt x="42386" y="261842"/>
                    </a:lnTo>
                    <a:lnTo>
                      <a:pt x="48959" y="244983"/>
                    </a:lnTo>
                    <a:lnTo>
                      <a:pt x="30290" y="213646"/>
                    </a:lnTo>
                    <a:lnTo>
                      <a:pt x="33338" y="172117"/>
                    </a:lnTo>
                    <a:lnTo>
                      <a:pt x="42672" y="170974"/>
                    </a:lnTo>
                    <a:lnTo>
                      <a:pt x="70961" y="186500"/>
                    </a:lnTo>
                    <a:lnTo>
                      <a:pt x="32100" y="79343"/>
                    </a:lnTo>
                    <a:lnTo>
                      <a:pt x="40577" y="54769"/>
                    </a:lnTo>
                    <a:lnTo>
                      <a:pt x="31623" y="27432"/>
                    </a:lnTo>
                    <a:lnTo>
                      <a:pt x="37148" y="0"/>
                    </a:lnTo>
                    <a:lnTo>
                      <a:pt x="20194" y="8954"/>
                    </a:lnTo>
                    <a:lnTo>
                      <a:pt x="3334" y="86106"/>
                    </a:lnTo>
                    <a:lnTo>
                      <a:pt x="17050" y="110966"/>
                    </a:lnTo>
                    <a:lnTo>
                      <a:pt x="8001" y="183166"/>
                    </a:lnTo>
                    <a:lnTo>
                      <a:pt x="15240" y="205740"/>
                    </a:lnTo>
                    <a:lnTo>
                      <a:pt x="0" y="241745"/>
                    </a:lnTo>
                    <a:lnTo>
                      <a:pt x="10383" y="26660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98" name="Google Shape;598;p19"/>
              <p:cNvSpPr/>
              <p:nvPr/>
            </p:nvSpPr>
            <p:spPr>
              <a:xfrm>
                <a:off x="10909648" y="3679856"/>
                <a:ext cx="129921" cy="116586"/>
              </a:xfrm>
              <a:custGeom>
                <a:rect b="b" l="l" r="r" t="t"/>
                <a:pathLst>
                  <a:path extrusionOk="0" h="116586" w="129921">
                    <a:moveTo>
                      <a:pt x="14764" y="60293"/>
                    </a:moveTo>
                    <a:lnTo>
                      <a:pt x="0" y="83058"/>
                    </a:lnTo>
                    <a:lnTo>
                      <a:pt x="4382" y="116586"/>
                    </a:lnTo>
                    <a:lnTo>
                      <a:pt x="22765" y="84392"/>
                    </a:lnTo>
                    <a:lnTo>
                      <a:pt x="42291" y="83534"/>
                    </a:lnTo>
                    <a:lnTo>
                      <a:pt x="73819" y="103156"/>
                    </a:lnTo>
                    <a:lnTo>
                      <a:pt x="90107" y="74867"/>
                    </a:lnTo>
                    <a:lnTo>
                      <a:pt x="111823" y="72485"/>
                    </a:lnTo>
                    <a:lnTo>
                      <a:pt x="129921" y="61436"/>
                    </a:lnTo>
                    <a:lnTo>
                      <a:pt x="106013" y="45625"/>
                    </a:lnTo>
                    <a:lnTo>
                      <a:pt x="85344" y="40291"/>
                    </a:lnTo>
                    <a:lnTo>
                      <a:pt x="41243" y="0"/>
                    </a:lnTo>
                    <a:lnTo>
                      <a:pt x="34862" y="56007"/>
                    </a:lnTo>
                    <a:lnTo>
                      <a:pt x="14764" y="6029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599" name="Google Shape;599;p19"/>
              <p:cNvSpPr/>
              <p:nvPr/>
            </p:nvSpPr>
            <p:spPr>
              <a:xfrm>
                <a:off x="10716767" y="3797871"/>
                <a:ext cx="241363" cy="213645"/>
              </a:xfrm>
              <a:custGeom>
                <a:rect b="b" l="l" r="r" t="t"/>
                <a:pathLst>
                  <a:path extrusionOk="0" h="213645" w="241363">
                    <a:moveTo>
                      <a:pt x="186880" y="90583"/>
                    </a:moveTo>
                    <a:lnTo>
                      <a:pt x="163925" y="113252"/>
                    </a:lnTo>
                    <a:lnTo>
                      <a:pt x="140208" y="104489"/>
                    </a:lnTo>
                    <a:lnTo>
                      <a:pt x="126302" y="110300"/>
                    </a:lnTo>
                    <a:lnTo>
                      <a:pt x="125254" y="126111"/>
                    </a:lnTo>
                    <a:lnTo>
                      <a:pt x="96964" y="156972"/>
                    </a:lnTo>
                    <a:lnTo>
                      <a:pt x="52864" y="160401"/>
                    </a:lnTo>
                    <a:lnTo>
                      <a:pt x="48196" y="152305"/>
                    </a:lnTo>
                    <a:lnTo>
                      <a:pt x="0" y="187738"/>
                    </a:lnTo>
                    <a:lnTo>
                      <a:pt x="23908" y="204883"/>
                    </a:lnTo>
                    <a:lnTo>
                      <a:pt x="30766" y="189452"/>
                    </a:lnTo>
                    <a:lnTo>
                      <a:pt x="42767" y="190786"/>
                    </a:lnTo>
                    <a:lnTo>
                      <a:pt x="70961" y="179737"/>
                    </a:lnTo>
                    <a:lnTo>
                      <a:pt x="95155" y="179737"/>
                    </a:lnTo>
                    <a:lnTo>
                      <a:pt x="104585" y="213646"/>
                    </a:lnTo>
                    <a:lnTo>
                      <a:pt x="131159" y="176213"/>
                    </a:lnTo>
                    <a:lnTo>
                      <a:pt x="158115" y="183261"/>
                    </a:lnTo>
                    <a:lnTo>
                      <a:pt x="176403" y="168497"/>
                    </a:lnTo>
                    <a:lnTo>
                      <a:pt x="180880" y="180975"/>
                    </a:lnTo>
                    <a:lnTo>
                      <a:pt x="203740" y="168783"/>
                    </a:lnTo>
                    <a:lnTo>
                      <a:pt x="218599" y="115538"/>
                    </a:lnTo>
                    <a:lnTo>
                      <a:pt x="217361" y="94488"/>
                    </a:lnTo>
                    <a:lnTo>
                      <a:pt x="229743" y="86106"/>
                    </a:lnTo>
                    <a:lnTo>
                      <a:pt x="230505" y="68961"/>
                    </a:lnTo>
                    <a:lnTo>
                      <a:pt x="241364" y="52197"/>
                    </a:lnTo>
                    <a:lnTo>
                      <a:pt x="228315" y="23050"/>
                    </a:lnTo>
                    <a:lnTo>
                      <a:pt x="228315" y="0"/>
                    </a:lnTo>
                    <a:lnTo>
                      <a:pt x="193263" y="23050"/>
                    </a:lnTo>
                    <a:lnTo>
                      <a:pt x="197263" y="45625"/>
                    </a:lnTo>
                    <a:lnTo>
                      <a:pt x="196882" y="56579"/>
                    </a:lnTo>
                    <a:lnTo>
                      <a:pt x="186880" y="9058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600" name="Google Shape;600;p19"/>
              <p:cNvSpPr/>
              <p:nvPr/>
            </p:nvSpPr>
            <p:spPr>
              <a:xfrm>
                <a:off x="10687240" y="3998753"/>
                <a:ext cx="42004" cy="73247"/>
              </a:xfrm>
              <a:custGeom>
                <a:rect b="b" l="l" r="r" t="t"/>
                <a:pathLst>
                  <a:path extrusionOk="0" h="73247" w="42004">
                    <a:moveTo>
                      <a:pt x="0" y="13430"/>
                    </a:moveTo>
                    <a:lnTo>
                      <a:pt x="3334" y="33528"/>
                    </a:lnTo>
                    <a:lnTo>
                      <a:pt x="19907" y="31052"/>
                    </a:lnTo>
                    <a:lnTo>
                      <a:pt x="8763" y="66485"/>
                    </a:lnTo>
                    <a:lnTo>
                      <a:pt x="25051" y="73247"/>
                    </a:lnTo>
                    <a:lnTo>
                      <a:pt x="35528" y="67342"/>
                    </a:lnTo>
                    <a:lnTo>
                      <a:pt x="42005" y="38767"/>
                    </a:lnTo>
                    <a:lnTo>
                      <a:pt x="31813" y="11906"/>
                    </a:lnTo>
                    <a:lnTo>
                      <a:pt x="19050" y="0"/>
                    </a:lnTo>
                    <a:lnTo>
                      <a:pt x="0" y="1343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601" name="Google Shape;601;p19"/>
              <p:cNvSpPr/>
              <p:nvPr/>
            </p:nvSpPr>
            <p:spPr>
              <a:xfrm>
                <a:off x="10741437" y="4004468"/>
                <a:ext cx="62769" cy="37814"/>
              </a:xfrm>
              <a:custGeom>
                <a:rect b="b" l="l" r="r" t="t"/>
                <a:pathLst>
                  <a:path extrusionOk="0" h="37814" w="62769">
                    <a:moveTo>
                      <a:pt x="31432" y="19145"/>
                    </a:moveTo>
                    <a:lnTo>
                      <a:pt x="62769" y="17336"/>
                    </a:lnTo>
                    <a:lnTo>
                      <a:pt x="56102" y="1714"/>
                    </a:lnTo>
                    <a:lnTo>
                      <a:pt x="19907" y="0"/>
                    </a:lnTo>
                    <a:lnTo>
                      <a:pt x="0" y="21050"/>
                    </a:lnTo>
                    <a:lnTo>
                      <a:pt x="21717" y="37814"/>
                    </a:lnTo>
                    <a:lnTo>
                      <a:pt x="31432" y="1914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grpSp>
      </p:grpSp>
      <p:sp>
        <p:nvSpPr>
          <p:cNvPr id="602" name="Google Shape;602;p19"/>
          <p:cNvSpPr txBox="1"/>
          <p:nvPr/>
        </p:nvSpPr>
        <p:spPr>
          <a:xfrm>
            <a:off x="3565524" y="4858502"/>
            <a:ext cx="2012850" cy="16155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2025 – JFrog all rights reserved </a:t>
            </a:r>
            <a:endParaRPr b="0" i="0" sz="1100" u="none" cap="none" strike="noStrike">
              <a:solidFill>
                <a:srgbClr val="000000"/>
              </a:solidFill>
              <a:latin typeface="Arial"/>
              <a:ea typeface="Arial"/>
              <a:cs typeface="Arial"/>
              <a:sym typeface="Arial"/>
            </a:endParaRPr>
          </a:p>
        </p:txBody>
      </p:sp>
      <p:sp>
        <p:nvSpPr>
          <p:cNvPr id="603" name="Google Shape;603;p19"/>
          <p:cNvSpPr txBox="1"/>
          <p:nvPr/>
        </p:nvSpPr>
        <p:spPr>
          <a:xfrm>
            <a:off x="3565524" y="4858502"/>
            <a:ext cx="2012850" cy="16155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604" name="Google Shape;604;p19"/>
          <p:cNvPicPr preferRelativeResize="0"/>
          <p:nvPr/>
        </p:nvPicPr>
        <p:blipFill rotWithShape="1">
          <a:blip r:embed="rId2">
            <a:alphaModFix/>
          </a:blip>
          <a:srcRect b="0" l="0" r="0" t="0"/>
          <a:stretch/>
        </p:blipFill>
        <p:spPr>
          <a:xfrm>
            <a:off x="171375" y="4647156"/>
            <a:ext cx="844273" cy="290626"/>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05" name="Shape 605"/>
        <p:cNvGrpSpPr/>
        <p:nvPr/>
      </p:nvGrpSpPr>
      <p:grpSpPr>
        <a:xfrm>
          <a:off x="0" y="0"/>
          <a:ext cx="0" cy="0"/>
          <a:chOff x="0" y="0"/>
          <a:chExt cx="0" cy="0"/>
        </a:xfrm>
      </p:grpSpPr>
      <p:sp>
        <p:nvSpPr>
          <p:cNvPr id="606" name="Google Shape;606;p20"/>
          <p:cNvSpPr txBox="1"/>
          <p:nvPr>
            <p:ph type="title"/>
          </p:nvPr>
        </p:nvSpPr>
        <p:spPr>
          <a:xfrm>
            <a:off x="628650" y="122611"/>
            <a:ext cx="7886700" cy="554400"/>
          </a:xfrm>
          <a:prstGeom prst="rect">
            <a:avLst/>
          </a:prstGeom>
          <a:noFill/>
          <a:ln>
            <a:noFill/>
          </a:ln>
        </p:spPr>
        <p:txBody>
          <a:bodyPr anchorCtr="0" anchor="t" bIns="34275" lIns="68575" spcFirstLastPara="1" rIns="0" wrap="square" tIns="34275">
            <a:noAutofit/>
          </a:bodyPr>
          <a:lstStyle>
            <a:lvl1pPr lvl="0" algn="l">
              <a:lnSpc>
                <a:spcPct val="90000"/>
              </a:lnSpc>
              <a:spcBef>
                <a:spcPts val="0"/>
              </a:spcBef>
              <a:spcAft>
                <a:spcPts val="0"/>
              </a:spcAft>
              <a:buClr>
                <a:schemeClr val="lt1"/>
              </a:buClr>
              <a:buSzPts val="2700"/>
              <a:buFont typeface="Helvetica Neue"/>
              <a:buNone/>
              <a:defRPr sz="27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10" name="Shape 610"/>
        <p:cNvGrpSpPr/>
        <p:nvPr/>
      </p:nvGrpSpPr>
      <p:grpSpPr>
        <a:xfrm>
          <a:off x="0" y="0"/>
          <a:ext cx="0" cy="0"/>
          <a:chOff x="0" y="0"/>
          <a:chExt cx="0" cy="0"/>
        </a:xfrm>
      </p:grpSpPr>
      <p:sp>
        <p:nvSpPr>
          <p:cNvPr id="611" name="Google Shape;611;p22"/>
          <p:cNvSpPr/>
          <p:nvPr/>
        </p:nvSpPr>
        <p:spPr>
          <a:xfrm>
            <a:off x="0" y="0"/>
            <a:ext cx="9144000" cy="5143500"/>
          </a:xfrm>
          <a:prstGeom prst="rect">
            <a:avLst/>
          </a:prstGeom>
          <a:gradFill>
            <a:gsLst>
              <a:gs pos="0">
                <a:srgbClr val="0A1320"/>
              </a:gs>
              <a:gs pos="46000">
                <a:schemeClr val="dk1"/>
              </a:gs>
              <a:gs pos="100000">
                <a:schemeClr val="dk1"/>
              </a:gs>
            </a:gsLst>
            <a:lin ang="16195913"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Arial"/>
              <a:ea typeface="Arial"/>
              <a:cs typeface="Arial"/>
              <a:sym typeface="Arial"/>
            </a:endParaRPr>
          </a:p>
        </p:txBody>
      </p:sp>
      <p:pic>
        <p:nvPicPr>
          <p:cNvPr id="612" name="Google Shape;612;p22"/>
          <p:cNvPicPr preferRelativeResize="0"/>
          <p:nvPr/>
        </p:nvPicPr>
        <p:blipFill rotWithShape="1">
          <a:blip r:embed="rId2">
            <a:alphaModFix/>
          </a:blip>
          <a:srcRect b="0" l="0" r="0" t="0"/>
          <a:stretch/>
        </p:blipFill>
        <p:spPr>
          <a:xfrm>
            <a:off x="3455941" y="801359"/>
            <a:ext cx="2243174" cy="772176"/>
          </a:xfrm>
          <a:prstGeom prst="rect">
            <a:avLst/>
          </a:prstGeom>
          <a:noFill/>
          <a:ln>
            <a:noFill/>
          </a:ln>
        </p:spPr>
      </p:pic>
      <p:sp>
        <p:nvSpPr>
          <p:cNvPr id="613" name="Google Shape;613;p22"/>
          <p:cNvSpPr txBox="1"/>
          <p:nvPr>
            <p:ph idx="1" type="subTitle"/>
          </p:nvPr>
        </p:nvSpPr>
        <p:spPr>
          <a:xfrm>
            <a:off x="1143000" y="2235260"/>
            <a:ext cx="6858000" cy="674100"/>
          </a:xfrm>
          <a:prstGeom prst="rect">
            <a:avLst/>
          </a:prstGeom>
          <a:noFill/>
          <a:ln>
            <a:noFill/>
          </a:ln>
        </p:spPr>
        <p:txBody>
          <a:bodyPr anchorCtr="0" anchor="t" bIns="34275" lIns="68575" spcFirstLastPara="1" rIns="68575" wrap="square" tIns="34275">
            <a:noAutofit/>
          </a:bodyPr>
          <a:lstStyle>
            <a:lvl1pPr lvl="0" algn="ctr">
              <a:lnSpc>
                <a:spcPct val="90000"/>
              </a:lnSpc>
              <a:spcBef>
                <a:spcPts val="800"/>
              </a:spcBef>
              <a:spcAft>
                <a:spcPts val="0"/>
              </a:spcAft>
              <a:buClr>
                <a:schemeClr val="accent2"/>
              </a:buClr>
              <a:buSzPts val="1500"/>
              <a:buNone/>
              <a:defRPr b="1" sz="2400">
                <a:solidFill>
                  <a:schemeClr val="accent2"/>
                </a:solidFill>
              </a:defRPr>
            </a:lvl1pPr>
            <a:lvl2pPr lvl="1" algn="ctr">
              <a:lnSpc>
                <a:spcPct val="90000"/>
              </a:lnSpc>
              <a:spcBef>
                <a:spcPts val="400"/>
              </a:spcBef>
              <a:spcAft>
                <a:spcPts val="0"/>
              </a:spcAft>
              <a:buClr>
                <a:schemeClr val="lt1"/>
              </a:buClr>
              <a:buSzPts val="1500"/>
              <a:buNone/>
              <a:defRPr sz="1500"/>
            </a:lvl2pPr>
            <a:lvl3pPr lvl="2" algn="ctr">
              <a:lnSpc>
                <a:spcPct val="90000"/>
              </a:lnSpc>
              <a:spcBef>
                <a:spcPts val="400"/>
              </a:spcBef>
              <a:spcAft>
                <a:spcPts val="0"/>
              </a:spcAft>
              <a:buClr>
                <a:schemeClr val="lt1"/>
              </a:buClr>
              <a:buSzPts val="1400"/>
              <a:buNone/>
              <a:defRPr sz="1400"/>
            </a:lvl3pPr>
            <a:lvl4pPr lvl="3" algn="ctr">
              <a:lnSpc>
                <a:spcPct val="90000"/>
              </a:lnSpc>
              <a:spcBef>
                <a:spcPts val="400"/>
              </a:spcBef>
              <a:spcAft>
                <a:spcPts val="0"/>
              </a:spcAft>
              <a:buClr>
                <a:schemeClr val="lt1"/>
              </a:buClr>
              <a:buSzPts val="1200"/>
              <a:buNone/>
              <a:defRPr sz="1200"/>
            </a:lvl4pPr>
            <a:lvl5pPr lvl="4" algn="ctr">
              <a:lnSpc>
                <a:spcPct val="90000"/>
              </a:lnSpc>
              <a:spcBef>
                <a:spcPts val="400"/>
              </a:spcBef>
              <a:spcAft>
                <a:spcPts val="0"/>
              </a:spcAft>
              <a:buClr>
                <a:schemeClr val="lt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614" name="Google Shape;614;p22"/>
          <p:cNvSpPr txBox="1"/>
          <p:nvPr/>
        </p:nvSpPr>
        <p:spPr>
          <a:xfrm>
            <a:off x="3565525" y="4942726"/>
            <a:ext cx="20130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spTree>
  </p:cSld>
  <p:clrMapOvr>
    <a:masterClrMapping/>
  </p:clrMapOvr>
  <p:extLst>
    <p:ext uri="{DCECCB84-F9BA-43D5-87BE-67443E8EF086}">
      <p15:sldGuideLst>
        <p15:guide id="1" pos="288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 Title Only ">
  <p:cSld name="Top Title Only ">
    <p:spTree>
      <p:nvGrpSpPr>
        <p:cNvPr id="615" name="Shape 615"/>
        <p:cNvGrpSpPr/>
        <p:nvPr/>
      </p:nvGrpSpPr>
      <p:grpSpPr>
        <a:xfrm>
          <a:off x="0" y="0"/>
          <a:ext cx="0" cy="0"/>
          <a:chOff x="0" y="0"/>
          <a:chExt cx="0" cy="0"/>
        </a:xfrm>
      </p:grpSpPr>
      <p:sp>
        <p:nvSpPr>
          <p:cNvPr id="616" name="Google Shape;616;p23"/>
          <p:cNvSpPr txBox="1"/>
          <p:nvPr>
            <p:ph type="title"/>
          </p:nvPr>
        </p:nvSpPr>
        <p:spPr>
          <a:xfrm>
            <a:off x="168007" y="273844"/>
            <a:ext cx="8769600" cy="411900"/>
          </a:xfrm>
          <a:prstGeom prst="rect">
            <a:avLst/>
          </a:prstGeom>
          <a:noFill/>
          <a:ln>
            <a:noFill/>
          </a:ln>
        </p:spPr>
        <p:txBody>
          <a:bodyPr anchorCtr="0" anchor="t" bIns="34275" lIns="68575" spcFirstLastPara="1" rIns="68575" wrap="square" tIns="34275">
            <a:noAutofit/>
          </a:bodyPr>
          <a:lstStyle>
            <a:lvl1pPr lvl="0" algn="l">
              <a:lnSpc>
                <a:spcPct val="90000"/>
              </a:lnSpc>
              <a:spcBef>
                <a:spcPts val="0"/>
              </a:spcBef>
              <a:spcAft>
                <a:spcPts val="0"/>
              </a:spcAft>
              <a:buClr>
                <a:srgbClr val="40BE46"/>
              </a:buClr>
              <a:buSzPts val="2400"/>
              <a:buFont typeface="Open Sans"/>
              <a:buNone/>
              <a:defRPr b="1"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17" name="Google Shape;617;p23"/>
          <p:cNvSpPr txBox="1"/>
          <p:nvPr>
            <p:ph idx="1" type="body"/>
          </p:nvPr>
        </p:nvSpPr>
        <p:spPr>
          <a:xfrm>
            <a:off x="170259" y="1006361"/>
            <a:ext cx="8767200" cy="3263400"/>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Clr>
                <a:schemeClr val="lt1"/>
              </a:buClr>
              <a:buSzPts val="1200"/>
              <a:buNone/>
              <a:defRPr sz="1200"/>
            </a:lvl1pPr>
            <a:lvl2pPr indent="-304800" lvl="1" marL="914400" algn="l">
              <a:lnSpc>
                <a:spcPct val="90000"/>
              </a:lnSpc>
              <a:spcBef>
                <a:spcPts val="400"/>
              </a:spcBef>
              <a:spcAft>
                <a:spcPts val="0"/>
              </a:spcAft>
              <a:buClr>
                <a:schemeClr val="lt1"/>
              </a:buClr>
              <a:buSzPts val="1200"/>
              <a:buChar char="▪"/>
              <a:defRPr sz="1200"/>
            </a:lvl2pPr>
            <a:lvl3pPr indent="-304800" lvl="2" marL="1371600" algn="l">
              <a:lnSpc>
                <a:spcPct val="90000"/>
              </a:lnSpc>
              <a:spcBef>
                <a:spcPts val="400"/>
              </a:spcBef>
              <a:spcAft>
                <a:spcPts val="0"/>
              </a:spcAft>
              <a:buClr>
                <a:schemeClr val="lt1"/>
              </a:buClr>
              <a:buSzPts val="1200"/>
              <a:buChar char="▪"/>
              <a:defRPr sz="1200"/>
            </a:lvl3pPr>
            <a:lvl4pPr indent="-304800" lvl="3" marL="1828800" algn="l">
              <a:lnSpc>
                <a:spcPct val="90000"/>
              </a:lnSpc>
              <a:spcBef>
                <a:spcPts val="400"/>
              </a:spcBef>
              <a:spcAft>
                <a:spcPts val="0"/>
              </a:spcAft>
              <a:buClr>
                <a:schemeClr val="lt1"/>
              </a:buClr>
              <a:buSzPts val="1200"/>
              <a:buChar char="▪"/>
              <a:defRPr sz="1200"/>
            </a:lvl4pPr>
            <a:lvl5pPr indent="-304800" lvl="4" marL="2286000" algn="l">
              <a:lnSpc>
                <a:spcPct val="90000"/>
              </a:lnSpc>
              <a:spcBef>
                <a:spcPts val="400"/>
              </a:spcBef>
              <a:spcAft>
                <a:spcPts val="0"/>
              </a:spcAft>
              <a:buClr>
                <a:schemeClr val="lt1"/>
              </a:buClr>
              <a:buSzPts val="1200"/>
              <a:buChar char="▪"/>
              <a:defRPr sz="12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8" name="Google Shape;618;p23"/>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619" name="Google Shape;619;p23"/>
          <p:cNvPicPr preferRelativeResize="0"/>
          <p:nvPr/>
        </p:nvPicPr>
        <p:blipFill rotWithShape="1">
          <a:blip r:embed="rId2">
            <a:alphaModFix/>
          </a:blip>
          <a:srcRect b="0" l="0" r="0" t="0"/>
          <a:stretch/>
        </p:blipFill>
        <p:spPr>
          <a:xfrm>
            <a:off x="171375" y="4647156"/>
            <a:ext cx="844273" cy="290626"/>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guide id="3" orient="horz" pos="3117">
          <p15:clr>
            <a:srgbClr val="FBAE40"/>
          </p15:clr>
        </p15:guide>
        <p15:guide id="4" pos="107">
          <p15:clr>
            <a:srgbClr val="FBAE40"/>
          </p15:clr>
        </p15:guide>
        <p15:guide id="5" pos="5653">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20" name="Shape 620"/>
        <p:cNvGrpSpPr/>
        <p:nvPr/>
      </p:nvGrpSpPr>
      <p:grpSpPr>
        <a:xfrm>
          <a:off x="0" y="0"/>
          <a:ext cx="0" cy="0"/>
          <a:chOff x="0" y="0"/>
          <a:chExt cx="0" cy="0"/>
        </a:xfrm>
      </p:grpSpPr>
      <p:sp>
        <p:nvSpPr>
          <p:cNvPr id="621" name="Google Shape;621;p24"/>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622" name="Google Shape;622;p24"/>
          <p:cNvPicPr preferRelativeResize="0"/>
          <p:nvPr/>
        </p:nvPicPr>
        <p:blipFill rotWithShape="1">
          <a:blip r:embed="rId2">
            <a:alphaModFix/>
          </a:blip>
          <a:srcRect b="0" l="0" r="0" t="0"/>
          <a:stretch/>
        </p:blipFill>
        <p:spPr>
          <a:xfrm>
            <a:off x="171375" y="4647156"/>
            <a:ext cx="844273" cy="290626"/>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neral Slide" type="obj">
  <p:cSld name="OBJECT">
    <p:spTree>
      <p:nvGrpSpPr>
        <p:cNvPr id="623" name="Shape 623"/>
        <p:cNvGrpSpPr/>
        <p:nvPr/>
      </p:nvGrpSpPr>
      <p:grpSpPr>
        <a:xfrm>
          <a:off x="0" y="0"/>
          <a:ext cx="0" cy="0"/>
          <a:chOff x="0" y="0"/>
          <a:chExt cx="0" cy="0"/>
        </a:xfrm>
      </p:grpSpPr>
      <p:sp>
        <p:nvSpPr>
          <p:cNvPr id="624" name="Google Shape;624;p25"/>
          <p:cNvSpPr txBox="1"/>
          <p:nvPr>
            <p:ph type="title"/>
          </p:nvPr>
        </p:nvSpPr>
        <p:spPr>
          <a:xfrm>
            <a:off x="168007" y="273844"/>
            <a:ext cx="8769600" cy="411900"/>
          </a:xfrm>
          <a:prstGeom prst="rect">
            <a:avLst/>
          </a:prstGeom>
          <a:noFill/>
          <a:ln>
            <a:noFill/>
          </a:ln>
        </p:spPr>
        <p:txBody>
          <a:bodyPr anchorCtr="0" anchor="t" bIns="34275" lIns="68575" spcFirstLastPara="1" rIns="68575" wrap="square" tIns="34275">
            <a:noAutofit/>
          </a:bodyPr>
          <a:lstStyle>
            <a:lvl1pPr lvl="0" algn="l">
              <a:lnSpc>
                <a:spcPct val="90000"/>
              </a:lnSpc>
              <a:spcBef>
                <a:spcPts val="0"/>
              </a:spcBef>
              <a:spcAft>
                <a:spcPts val="0"/>
              </a:spcAft>
              <a:buClr>
                <a:srgbClr val="40BE46"/>
              </a:buClr>
              <a:buSzPts val="2400"/>
              <a:buFont typeface="Open Sans"/>
              <a:buNone/>
              <a:defRPr b="1"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25" name="Google Shape;625;p25"/>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626" name="Google Shape;626;p25"/>
          <p:cNvPicPr preferRelativeResize="0"/>
          <p:nvPr/>
        </p:nvPicPr>
        <p:blipFill rotWithShape="1">
          <a:blip r:embed="rId2">
            <a:alphaModFix/>
          </a:blip>
          <a:srcRect b="0" l="0" r="0" t="0"/>
          <a:stretch/>
        </p:blipFill>
        <p:spPr>
          <a:xfrm>
            <a:off x="171375" y="4647156"/>
            <a:ext cx="844273" cy="290626"/>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 Title Only  1">
  <p:cSld name="Top Title Only  1">
    <p:spTree>
      <p:nvGrpSpPr>
        <p:cNvPr id="627" name="Shape 627"/>
        <p:cNvGrpSpPr/>
        <p:nvPr/>
      </p:nvGrpSpPr>
      <p:grpSpPr>
        <a:xfrm>
          <a:off x="0" y="0"/>
          <a:ext cx="0" cy="0"/>
          <a:chOff x="0" y="0"/>
          <a:chExt cx="0" cy="0"/>
        </a:xfrm>
      </p:grpSpPr>
      <p:sp>
        <p:nvSpPr>
          <p:cNvPr id="628" name="Google Shape;628;p26"/>
          <p:cNvSpPr txBox="1"/>
          <p:nvPr>
            <p:ph type="title"/>
          </p:nvPr>
        </p:nvSpPr>
        <p:spPr>
          <a:xfrm>
            <a:off x="322200" y="273844"/>
            <a:ext cx="8499600" cy="411900"/>
          </a:xfrm>
          <a:prstGeom prst="rect">
            <a:avLst/>
          </a:prstGeom>
          <a:noFill/>
          <a:ln>
            <a:noFill/>
          </a:ln>
        </p:spPr>
        <p:txBody>
          <a:bodyPr anchorCtr="0" anchor="t" bIns="34275" lIns="68575" spcFirstLastPara="1" rIns="68575" wrap="square" tIns="34275">
            <a:noAutofit/>
          </a:bodyPr>
          <a:lstStyle>
            <a:lvl1pPr lvl="0" algn="l">
              <a:lnSpc>
                <a:spcPct val="90000"/>
              </a:lnSpc>
              <a:spcBef>
                <a:spcPts val="0"/>
              </a:spcBef>
              <a:spcAft>
                <a:spcPts val="0"/>
              </a:spcAft>
              <a:buClr>
                <a:srgbClr val="40BE46"/>
              </a:buClr>
              <a:buSzPts val="2400"/>
              <a:buFont typeface="Open Sans"/>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29" name="Google Shape;629;p26"/>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ullets and seperator 1">
  <p:cSld name="Title, Bullets and seperator 1">
    <p:spTree>
      <p:nvGrpSpPr>
        <p:cNvPr id="630" name="Shape 630"/>
        <p:cNvGrpSpPr/>
        <p:nvPr/>
      </p:nvGrpSpPr>
      <p:grpSpPr>
        <a:xfrm>
          <a:off x="0" y="0"/>
          <a:ext cx="0" cy="0"/>
          <a:chOff x="0" y="0"/>
          <a:chExt cx="0" cy="0"/>
        </a:xfrm>
      </p:grpSpPr>
      <p:sp>
        <p:nvSpPr>
          <p:cNvPr id="631" name="Google Shape;631;p27"/>
          <p:cNvSpPr txBox="1"/>
          <p:nvPr>
            <p:ph type="title"/>
          </p:nvPr>
        </p:nvSpPr>
        <p:spPr>
          <a:xfrm>
            <a:off x="322942" y="273844"/>
            <a:ext cx="8465400" cy="411900"/>
          </a:xfrm>
          <a:prstGeom prst="rect">
            <a:avLst/>
          </a:prstGeom>
          <a:noFill/>
          <a:ln>
            <a:noFill/>
          </a:ln>
        </p:spPr>
        <p:txBody>
          <a:bodyPr anchorCtr="0" anchor="t" bIns="34275" lIns="68575" spcFirstLastPara="1" rIns="68575" wrap="square" tIns="34275">
            <a:noAutofit/>
          </a:bodyPr>
          <a:lstStyle>
            <a:lvl1pPr lvl="0" algn="l">
              <a:lnSpc>
                <a:spcPct val="90000"/>
              </a:lnSpc>
              <a:spcBef>
                <a:spcPts val="0"/>
              </a:spcBef>
              <a:spcAft>
                <a:spcPts val="0"/>
              </a:spcAft>
              <a:buClr>
                <a:srgbClr val="40BE46"/>
              </a:buClr>
              <a:buSzPts val="2400"/>
              <a:buFont typeface="Open Sans"/>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32" name="Google Shape;632;p27"/>
          <p:cNvSpPr txBox="1"/>
          <p:nvPr>
            <p:ph idx="1" type="body"/>
          </p:nvPr>
        </p:nvSpPr>
        <p:spPr>
          <a:xfrm>
            <a:off x="322942" y="1006361"/>
            <a:ext cx="4053000" cy="3263400"/>
          </a:xfrm>
          <a:prstGeom prst="rect">
            <a:avLst/>
          </a:prstGeom>
          <a:noFill/>
          <a:ln>
            <a:noFill/>
          </a:ln>
        </p:spPr>
        <p:txBody>
          <a:bodyPr anchorCtr="0" anchor="t" bIns="34275" lIns="68575" spcFirstLastPara="1" rIns="68575" wrap="square" tIns="34275">
            <a:noAutofit/>
          </a:bodyPr>
          <a:lstStyle>
            <a:lvl1pPr indent="-317500" lvl="0" marL="457200" algn="l">
              <a:lnSpc>
                <a:spcPct val="90000"/>
              </a:lnSpc>
              <a:spcBef>
                <a:spcPts val="800"/>
              </a:spcBef>
              <a:spcAft>
                <a:spcPts val="0"/>
              </a:spcAft>
              <a:buSzPts val="1400"/>
              <a:buChar char="▪"/>
              <a:defRPr sz="1400">
                <a:solidFill>
                  <a:schemeClr val="lt1"/>
                </a:solidFill>
              </a:defRPr>
            </a:lvl1pPr>
            <a:lvl2pPr indent="-304800" lvl="1" marL="914400" algn="l">
              <a:lnSpc>
                <a:spcPct val="90000"/>
              </a:lnSpc>
              <a:spcBef>
                <a:spcPts val="400"/>
              </a:spcBef>
              <a:spcAft>
                <a:spcPts val="0"/>
              </a:spcAft>
              <a:buSzPts val="1200"/>
              <a:buChar char="▪"/>
              <a:defRPr sz="1200">
                <a:solidFill>
                  <a:schemeClr val="lt1"/>
                </a:solidFill>
              </a:defRPr>
            </a:lvl2pPr>
            <a:lvl3pPr indent="-298450" lvl="2" marL="1371600" algn="l">
              <a:lnSpc>
                <a:spcPct val="90000"/>
              </a:lnSpc>
              <a:spcBef>
                <a:spcPts val="400"/>
              </a:spcBef>
              <a:spcAft>
                <a:spcPts val="0"/>
              </a:spcAft>
              <a:buSzPts val="1100"/>
              <a:buChar char="▪"/>
              <a:defRPr sz="1100">
                <a:solidFill>
                  <a:schemeClr val="lt1"/>
                </a:solidFill>
              </a:defRPr>
            </a:lvl3pPr>
            <a:lvl4pPr indent="-285750" lvl="3" marL="1828800" algn="l">
              <a:lnSpc>
                <a:spcPct val="90000"/>
              </a:lnSpc>
              <a:spcBef>
                <a:spcPts val="400"/>
              </a:spcBef>
              <a:spcAft>
                <a:spcPts val="0"/>
              </a:spcAft>
              <a:buSzPts val="900"/>
              <a:buChar char="▪"/>
              <a:defRPr sz="900">
                <a:solidFill>
                  <a:schemeClr val="lt1"/>
                </a:solidFill>
              </a:defRPr>
            </a:lvl4pPr>
            <a:lvl5pPr indent="-285750" lvl="4" marL="2286000" algn="l">
              <a:lnSpc>
                <a:spcPct val="90000"/>
              </a:lnSpc>
              <a:spcBef>
                <a:spcPts val="400"/>
              </a:spcBef>
              <a:spcAft>
                <a:spcPts val="0"/>
              </a:spcAft>
              <a:buSzPts val="900"/>
              <a:buChar char="▪"/>
              <a:defRPr sz="900">
                <a:solidFill>
                  <a:srgbClr val="091629"/>
                </a:solidFill>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3" name="Google Shape;633;p27"/>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634" name="Google Shape;634;p27"/>
          <p:cNvPicPr preferRelativeResize="0"/>
          <p:nvPr/>
        </p:nvPicPr>
        <p:blipFill rotWithShape="1">
          <a:blip r:embed="rId2">
            <a:alphaModFix/>
          </a:blip>
          <a:srcRect b="0" l="0" r="0" t="0"/>
          <a:stretch/>
        </p:blipFill>
        <p:spPr>
          <a:xfrm>
            <a:off x="171375" y="4647156"/>
            <a:ext cx="844273" cy="290626"/>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neral Content">
  <p:cSld name="General Content">
    <p:spTree>
      <p:nvGrpSpPr>
        <p:cNvPr id="635" name="Shape 635"/>
        <p:cNvGrpSpPr/>
        <p:nvPr/>
      </p:nvGrpSpPr>
      <p:grpSpPr>
        <a:xfrm>
          <a:off x="0" y="0"/>
          <a:ext cx="0" cy="0"/>
          <a:chOff x="0" y="0"/>
          <a:chExt cx="0" cy="0"/>
        </a:xfrm>
      </p:grpSpPr>
      <p:sp>
        <p:nvSpPr>
          <p:cNvPr id="636" name="Google Shape;636;p28"/>
          <p:cNvSpPr txBox="1"/>
          <p:nvPr>
            <p:ph idx="1" type="body"/>
          </p:nvPr>
        </p:nvSpPr>
        <p:spPr>
          <a:xfrm>
            <a:off x="322941" y="273844"/>
            <a:ext cx="8465400" cy="323700"/>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SzPts val="2400"/>
              <a:buNone/>
              <a:defRPr sz="2400">
                <a:solidFill>
                  <a:srgbClr val="40BE46"/>
                </a:solidFill>
                <a:latin typeface="Open Sans"/>
                <a:ea typeface="Open Sans"/>
                <a:cs typeface="Open Sans"/>
                <a:sym typeface="Open Sans"/>
              </a:defRPr>
            </a:lvl1pPr>
            <a:lvl2pPr indent="-317500" lvl="1" marL="914400" algn="l">
              <a:lnSpc>
                <a:spcPct val="90000"/>
              </a:lnSpc>
              <a:spcBef>
                <a:spcPts val="400"/>
              </a:spcBef>
              <a:spcAft>
                <a:spcPts val="0"/>
              </a:spcAft>
              <a:buSzPts val="1400"/>
              <a:buChar char="▪"/>
              <a:defRPr/>
            </a:lvl2pPr>
            <a:lvl3pPr indent="-317500" lvl="2" marL="1371600" algn="l">
              <a:lnSpc>
                <a:spcPct val="90000"/>
              </a:lnSpc>
              <a:spcBef>
                <a:spcPts val="400"/>
              </a:spcBef>
              <a:spcAft>
                <a:spcPts val="0"/>
              </a:spcAft>
              <a:buSzPts val="1400"/>
              <a:buChar char="▪"/>
              <a:defRPr/>
            </a:lvl3pPr>
            <a:lvl4pPr indent="-317500" lvl="3" marL="1828800" algn="l">
              <a:lnSpc>
                <a:spcPct val="90000"/>
              </a:lnSpc>
              <a:spcBef>
                <a:spcPts val="400"/>
              </a:spcBef>
              <a:spcAft>
                <a:spcPts val="0"/>
              </a:spcAft>
              <a:buSzPts val="1400"/>
              <a:buChar char="▪"/>
              <a:defRPr/>
            </a:lvl4pPr>
            <a:lvl5pPr indent="-317500" lvl="4" marL="2286000" algn="l">
              <a:lnSpc>
                <a:spcPct val="90000"/>
              </a:lnSpc>
              <a:spcBef>
                <a:spcPts val="400"/>
              </a:spcBef>
              <a:spcAft>
                <a:spcPts val="0"/>
              </a:spcAft>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7" name="Google Shape;637;p28"/>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638" name="Google Shape;638;p28"/>
          <p:cNvPicPr preferRelativeResize="0"/>
          <p:nvPr/>
        </p:nvPicPr>
        <p:blipFill rotWithShape="1">
          <a:blip r:embed="rId2">
            <a:alphaModFix/>
          </a:blip>
          <a:srcRect b="0" l="0" r="0" t="0"/>
          <a:stretch/>
        </p:blipFill>
        <p:spPr>
          <a:xfrm>
            <a:off x="171375" y="4647156"/>
            <a:ext cx="844273" cy="290626"/>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escription &amp; image - type 1">
  <p:cSld name="2_Description &amp; image - type 1">
    <p:spTree>
      <p:nvGrpSpPr>
        <p:cNvPr id="639" name="Shape 639"/>
        <p:cNvGrpSpPr/>
        <p:nvPr/>
      </p:nvGrpSpPr>
      <p:grpSpPr>
        <a:xfrm>
          <a:off x="0" y="0"/>
          <a:ext cx="0" cy="0"/>
          <a:chOff x="0" y="0"/>
          <a:chExt cx="0" cy="0"/>
        </a:xfrm>
      </p:grpSpPr>
      <p:sp>
        <p:nvSpPr>
          <p:cNvPr id="640" name="Google Shape;640;p29"/>
          <p:cNvSpPr txBox="1"/>
          <p:nvPr>
            <p:ph idx="1" type="body"/>
          </p:nvPr>
        </p:nvSpPr>
        <p:spPr>
          <a:xfrm>
            <a:off x="251750" y="273844"/>
            <a:ext cx="2192100" cy="789900"/>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SzPts val="2400"/>
              <a:buNone/>
              <a:defRPr sz="2400">
                <a:solidFill>
                  <a:schemeClr val="lt1"/>
                </a:solidFill>
              </a:defRPr>
            </a:lvl1pPr>
            <a:lvl2pPr indent="-317500" lvl="1" marL="914400" algn="l">
              <a:lnSpc>
                <a:spcPct val="90000"/>
              </a:lnSpc>
              <a:spcBef>
                <a:spcPts val="400"/>
              </a:spcBef>
              <a:spcAft>
                <a:spcPts val="0"/>
              </a:spcAft>
              <a:buSzPts val="1400"/>
              <a:buChar char="▪"/>
              <a:defRPr/>
            </a:lvl2pPr>
            <a:lvl3pPr indent="-317500" lvl="2" marL="1371600" algn="l">
              <a:lnSpc>
                <a:spcPct val="90000"/>
              </a:lnSpc>
              <a:spcBef>
                <a:spcPts val="400"/>
              </a:spcBef>
              <a:spcAft>
                <a:spcPts val="0"/>
              </a:spcAft>
              <a:buSzPts val="1400"/>
              <a:buChar char="▪"/>
              <a:defRPr/>
            </a:lvl3pPr>
            <a:lvl4pPr indent="-317500" lvl="3" marL="1828800" algn="l">
              <a:lnSpc>
                <a:spcPct val="90000"/>
              </a:lnSpc>
              <a:spcBef>
                <a:spcPts val="400"/>
              </a:spcBef>
              <a:spcAft>
                <a:spcPts val="0"/>
              </a:spcAft>
              <a:buSzPts val="1400"/>
              <a:buChar char="▪"/>
              <a:defRPr/>
            </a:lvl4pPr>
            <a:lvl5pPr indent="-317500" lvl="4" marL="2286000" algn="l">
              <a:lnSpc>
                <a:spcPct val="90000"/>
              </a:lnSpc>
              <a:spcBef>
                <a:spcPts val="400"/>
              </a:spcBef>
              <a:spcAft>
                <a:spcPts val="0"/>
              </a:spcAft>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1" name="Google Shape;641;p29"/>
          <p:cNvSpPr txBox="1"/>
          <p:nvPr>
            <p:ph idx="2" type="body"/>
          </p:nvPr>
        </p:nvSpPr>
        <p:spPr>
          <a:xfrm>
            <a:off x="246702" y="1169743"/>
            <a:ext cx="2487900" cy="1401900"/>
          </a:xfrm>
          <a:prstGeom prst="rect">
            <a:avLst/>
          </a:prstGeom>
          <a:noFill/>
          <a:ln>
            <a:noFill/>
          </a:ln>
        </p:spPr>
        <p:txBody>
          <a:bodyPr anchorCtr="0" anchor="t" bIns="34275" lIns="68575" spcFirstLastPara="1" rIns="68575" wrap="square" tIns="34275">
            <a:noAutofit/>
          </a:bodyPr>
          <a:lstStyle>
            <a:lvl1pPr indent="-228600" lvl="0" marL="457200" algn="l">
              <a:lnSpc>
                <a:spcPct val="100000"/>
              </a:lnSpc>
              <a:spcBef>
                <a:spcPts val="0"/>
              </a:spcBef>
              <a:spcAft>
                <a:spcPts val="0"/>
              </a:spcAft>
              <a:buSzPts val="1500"/>
              <a:buNone/>
              <a:defRPr>
                <a:solidFill>
                  <a:srgbClr val="40BE46"/>
                </a:solidFill>
              </a:defRPr>
            </a:lvl1pPr>
            <a:lvl2pPr indent="-317500" lvl="1" marL="914400" algn="l">
              <a:lnSpc>
                <a:spcPct val="90000"/>
              </a:lnSpc>
              <a:spcBef>
                <a:spcPts val="400"/>
              </a:spcBef>
              <a:spcAft>
                <a:spcPts val="0"/>
              </a:spcAft>
              <a:buSzPts val="1400"/>
              <a:buChar char="▪"/>
              <a:defRPr/>
            </a:lvl2pPr>
            <a:lvl3pPr indent="-317500" lvl="2" marL="1371600" algn="l">
              <a:lnSpc>
                <a:spcPct val="90000"/>
              </a:lnSpc>
              <a:spcBef>
                <a:spcPts val="400"/>
              </a:spcBef>
              <a:spcAft>
                <a:spcPts val="0"/>
              </a:spcAft>
              <a:buSzPts val="1400"/>
              <a:buChar char="▪"/>
              <a:defRPr/>
            </a:lvl3pPr>
            <a:lvl4pPr indent="-317500" lvl="3" marL="1828800" algn="l">
              <a:lnSpc>
                <a:spcPct val="90000"/>
              </a:lnSpc>
              <a:spcBef>
                <a:spcPts val="400"/>
              </a:spcBef>
              <a:spcAft>
                <a:spcPts val="0"/>
              </a:spcAft>
              <a:buSzPts val="1400"/>
              <a:buChar char="▪"/>
              <a:defRPr/>
            </a:lvl4pPr>
            <a:lvl5pPr indent="-317500" lvl="4" marL="2286000" algn="l">
              <a:lnSpc>
                <a:spcPct val="90000"/>
              </a:lnSpc>
              <a:spcBef>
                <a:spcPts val="400"/>
              </a:spcBef>
              <a:spcAft>
                <a:spcPts val="0"/>
              </a:spcAft>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2" name="Google Shape;642;p29"/>
          <p:cNvSpPr txBox="1"/>
          <p:nvPr>
            <p:ph idx="3" type="body"/>
          </p:nvPr>
        </p:nvSpPr>
        <p:spPr>
          <a:xfrm>
            <a:off x="246703" y="2749474"/>
            <a:ext cx="2487900" cy="1206000"/>
          </a:xfrm>
          <a:prstGeom prst="rect">
            <a:avLst/>
          </a:prstGeom>
          <a:noFill/>
          <a:ln>
            <a:noFill/>
          </a:ln>
        </p:spPr>
        <p:txBody>
          <a:bodyPr anchorCtr="0" anchor="t" bIns="34275" lIns="68575" spcFirstLastPara="1" rIns="68575" wrap="square" tIns="34275">
            <a:noAutofit/>
          </a:bodyPr>
          <a:lstStyle>
            <a:lvl1pPr indent="-228600" lvl="0" marL="457200" algn="l">
              <a:lnSpc>
                <a:spcPct val="100000"/>
              </a:lnSpc>
              <a:spcBef>
                <a:spcPts val="0"/>
              </a:spcBef>
              <a:spcAft>
                <a:spcPts val="0"/>
              </a:spcAft>
              <a:buSzPts val="1500"/>
              <a:buNone/>
              <a:defRPr i="1">
                <a:solidFill>
                  <a:schemeClr val="lt1"/>
                </a:solidFill>
              </a:defRPr>
            </a:lvl1pPr>
            <a:lvl2pPr indent="-317500" lvl="1" marL="914400" algn="l">
              <a:lnSpc>
                <a:spcPct val="90000"/>
              </a:lnSpc>
              <a:spcBef>
                <a:spcPts val="400"/>
              </a:spcBef>
              <a:spcAft>
                <a:spcPts val="0"/>
              </a:spcAft>
              <a:buSzPts val="1400"/>
              <a:buChar char="▪"/>
              <a:defRPr/>
            </a:lvl2pPr>
            <a:lvl3pPr indent="-317500" lvl="2" marL="1371600" algn="l">
              <a:lnSpc>
                <a:spcPct val="90000"/>
              </a:lnSpc>
              <a:spcBef>
                <a:spcPts val="400"/>
              </a:spcBef>
              <a:spcAft>
                <a:spcPts val="0"/>
              </a:spcAft>
              <a:buSzPts val="1400"/>
              <a:buChar char="▪"/>
              <a:defRPr/>
            </a:lvl3pPr>
            <a:lvl4pPr indent="-317500" lvl="3" marL="1828800" algn="l">
              <a:lnSpc>
                <a:spcPct val="90000"/>
              </a:lnSpc>
              <a:spcBef>
                <a:spcPts val="400"/>
              </a:spcBef>
              <a:spcAft>
                <a:spcPts val="0"/>
              </a:spcAft>
              <a:buSzPts val="1400"/>
              <a:buChar char="▪"/>
              <a:defRPr/>
            </a:lvl4pPr>
            <a:lvl5pPr indent="-317500" lvl="4" marL="2286000" algn="l">
              <a:lnSpc>
                <a:spcPct val="90000"/>
              </a:lnSpc>
              <a:spcBef>
                <a:spcPts val="400"/>
              </a:spcBef>
              <a:spcAft>
                <a:spcPts val="0"/>
              </a:spcAft>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3" name="Google Shape;643;p29"/>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644" name="Google Shape;644;p29"/>
          <p:cNvPicPr preferRelativeResize="0"/>
          <p:nvPr/>
        </p:nvPicPr>
        <p:blipFill rotWithShape="1">
          <a:blip r:embed="rId2">
            <a:alphaModFix/>
          </a:blip>
          <a:srcRect b="0" l="0" r="0" t="0"/>
          <a:stretch/>
        </p:blipFill>
        <p:spPr>
          <a:xfrm>
            <a:off x="171375" y="4647156"/>
            <a:ext cx="844273" cy="290626"/>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45" name="Shape 645"/>
        <p:cNvGrpSpPr/>
        <p:nvPr/>
      </p:nvGrpSpPr>
      <p:grpSpPr>
        <a:xfrm>
          <a:off x="0" y="0"/>
          <a:ext cx="0" cy="0"/>
          <a:chOff x="0" y="0"/>
          <a:chExt cx="0" cy="0"/>
        </a:xfrm>
      </p:grpSpPr>
      <p:sp>
        <p:nvSpPr>
          <p:cNvPr id="646" name="Google Shape;646;p3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2800"/>
              <a:buNone/>
              <a:defRPr sz="1400">
                <a:solidFill>
                  <a:schemeClr val="lt1"/>
                </a:solidFill>
              </a:defRPr>
            </a:lvl1pPr>
            <a:lvl2pPr lvl="1" algn="l">
              <a:lnSpc>
                <a:spcPct val="100000"/>
              </a:lnSpc>
              <a:spcBef>
                <a:spcPts val="0"/>
              </a:spcBef>
              <a:spcAft>
                <a:spcPts val="0"/>
              </a:spcAft>
              <a:buClr>
                <a:schemeClr val="lt1"/>
              </a:buClr>
              <a:buSzPts val="2800"/>
              <a:buNone/>
              <a:defRPr sz="1400">
                <a:solidFill>
                  <a:schemeClr val="lt1"/>
                </a:solidFill>
              </a:defRPr>
            </a:lvl2pPr>
            <a:lvl3pPr lvl="2" algn="l">
              <a:lnSpc>
                <a:spcPct val="100000"/>
              </a:lnSpc>
              <a:spcBef>
                <a:spcPts val="0"/>
              </a:spcBef>
              <a:spcAft>
                <a:spcPts val="0"/>
              </a:spcAft>
              <a:buClr>
                <a:schemeClr val="lt1"/>
              </a:buClr>
              <a:buSzPts val="2800"/>
              <a:buNone/>
              <a:defRPr sz="1400">
                <a:solidFill>
                  <a:schemeClr val="lt1"/>
                </a:solidFill>
              </a:defRPr>
            </a:lvl3pPr>
            <a:lvl4pPr lvl="3" algn="l">
              <a:lnSpc>
                <a:spcPct val="100000"/>
              </a:lnSpc>
              <a:spcBef>
                <a:spcPts val="0"/>
              </a:spcBef>
              <a:spcAft>
                <a:spcPts val="0"/>
              </a:spcAft>
              <a:buClr>
                <a:schemeClr val="lt1"/>
              </a:buClr>
              <a:buSzPts val="2800"/>
              <a:buNone/>
              <a:defRPr sz="1400">
                <a:solidFill>
                  <a:schemeClr val="lt1"/>
                </a:solidFill>
              </a:defRPr>
            </a:lvl4pPr>
            <a:lvl5pPr lvl="4" algn="l">
              <a:lnSpc>
                <a:spcPct val="100000"/>
              </a:lnSpc>
              <a:spcBef>
                <a:spcPts val="0"/>
              </a:spcBef>
              <a:spcAft>
                <a:spcPts val="0"/>
              </a:spcAft>
              <a:buClr>
                <a:schemeClr val="lt1"/>
              </a:buClr>
              <a:buSzPts val="2800"/>
              <a:buNone/>
              <a:defRPr sz="1400">
                <a:solidFill>
                  <a:schemeClr val="lt1"/>
                </a:solidFill>
              </a:defRPr>
            </a:lvl5pPr>
            <a:lvl6pPr lvl="5" algn="l">
              <a:lnSpc>
                <a:spcPct val="100000"/>
              </a:lnSpc>
              <a:spcBef>
                <a:spcPts val="0"/>
              </a:spcBef>
              <a:spcAft>
                <a:spcPts val="0"/>
              </a:spcAft>
              <a:buClr>
                <a:schemeClr val="lt1"/>
              </a:buClr>
              <a:buSzPts val="2800"/>
              <a:buNone/>
              <a:defRPr sz="1400">
                <a:solidFill>
                  <a:schemeClr val="lt1"/>
                </a:solidFill>
              </a:defRPr>
            </a:lvl6pPr>
            <a:lvl7pPr lvl="6" algn="l">
              <a:lnSpc>
                <a:spcPct val="100000"/>
              </a:lnSpc>
              <a:spcBef>
                <a:spcPts val="0"/>
              </a:spcBef>
              <a:spcAft>
                <a:spcPts val="0"/>
              </a:spcAft>
              <a:buClr>
                <a:schemeClr val="lt1"/>
              </a:buClr>
              <a:buSzPts val="2800"/>
              <a:buNone/>
              <a:defRPr sz="1400">
                <a:solidFill>
                  <a:schemeClr val="lt1"/>
                </a:solidFill>
              </a:defRPr>
            </a:lvl7pPr>
            <a:lvl8pPr lvl="7" algn="l">
              <a:lnSpc>
                <a:spcPct val="100000"/>
              </a:lnSpc>
              <a:spcBef>
                <a:spcPts val="0"/>
              </a:spcBef>
              <a:spcAft>
                <a:spcPts val="0"/>
              </a:spcAft>
              <a:buClr>
                <a:schemeClr val="lt1"/>
              </a:buClr>
              <a:buSzPts val="2800"/>
              <a:buNone/>
              <a:defRPr sz="1400">
                <a:solidFill>
                  <a:schemeClr val="lt1"/>
                </a:solidFill>
              </a:defRPr>
            </a:lvl8pPr>
            <a:lvl9pPr lvl="8" algn="l">
              <a:lnSpc>
                <a:spcPct val="100000"/>
              </a:lnSpc>
              <a:spcBef>
                <a:spcPts val="0"/>
              </a:spcBef>
              <a:spcAft>
                <a:spcPts val="0"/>
              </a:spcAft>
              <a:buClr>
                <a:schemeClr val="lt1"/>
              </a:buClr>
              <a:buSzPts val="2800"/>
              <a:buNone/>
              <a:defRPr sz="1400">
                <a:solidFill>
                  <a:schemeClr val="lt1"/>
                </a:solidFill>
              </a:defRPr>
            </a:lvl9pPr>
          </a:lstStyle>
          <a:p/>
        </p:txBody>
      </p:sp>
      <p:sp>
        <p:nvSpPr>
          <p:cNvPr id="647" name="Google Shape;647;p3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Clr>
                <a:schemeClr val="lt1"/>
              </a:buClr>
              <a:buSzPts val="1800"/>
              <a:buFont typeface="Noto Sans Symbols"/>
              <a:buChar char="▪"/>
              <a:defRPr sz="1400">
                <a:solidFill>
                  <a:schemeClr val="lt1"/>
                </a:solidFill>
              </a:defRPr>
            </a:lvl1pPr>
            <a:lvl2pPr indent="-317500" lvl="1" marL="914400" algn="l">
              <a:lnSpc>
                <a:spcPct val="115000"/>
              </a:lnSpc>
              <a:spcBef>
                <a:spcPts val="1600"/>
              </a:spcBef>
              <a:spcAft>
                <a:spcPts val="0"/>
              </a:spcAft>
              <a:buClr>
                <a:schemeClr val="lt1"/>
              </a:buClr>
              <a:buSzPts val="1400"/>
              <a:buChar char="○"/>
              <a:defRPr sz="1400">
                <a:solidFill>
                  <a:schemeClr val="lt1"/>
                </a:solidFill>
              </a:defRPr>
            </a:lvl2pPr>
            <a:lvl3pPr indent="-317500" lvl="2" marL="1371600" algn="l">
              <a:lnSpc>
                <a:spcPct val="115000"/>
              </a:lnSpc>
              <a:spcBef>
                <a:spcPts val="1600"/>
              </a:spcBef>
              <a:spcAft>
                <a:spcPts val="0"/>
              </a:spcAft>
              <a:buClr>
                <a:schemeClr val="lt1"/>
              </a:buClr>
              <a:buSzPts val="1400"/>
              <a:buChar char="■"/>
              <a:defRPr sz="1400">
                <a:solidFill>
                  <a:schemeClr val="lt1"/>
                </a:solidFill>
              </a:defRPr>
            </a:lvl3pPr>
            <a:lvl4pPr indent="-317500" lvl="3" marL="1828800" algn="l">
              <a:lnSpc>
                <a:spcPct val="115000"/>
              </a:lnSpc>
              <a:spcBef>
                <a:spcPts val="1600"/>
              </a:spcBef>
              <a:spcAft>
                <a:spcPts val="0"/>
              </a:spcAft>
              <a:buClr>
                <a:schemeClr val="lt1"/>
              </a:buClr>
              <a:buSzPts val="1400"/>
              <a:buChar char="●"/>
              <a:defRPr sz="1400">
                <a:solidFill>
                  <a:schemeClr val="lt1"/>
                </a:solidFill>
              </a:defRPr>
            </a:lvl4pPr>
            <a:lvl5pPr indent="-317500" lvl="4" marL="2286000" algn="l">
              <a:lnSpc>
                <a:spcPct val="115000"/>
              </a:lnSpc>
              <a:spcBef>
                <a:spcPts val="1600"/>
              </a:spcBef>
              <a:spcAft>
                <a:spcPts val="0"/>
              </a:spcAft>
              <a:buClr>
                <a:schemeClr val="lt1"/>
              </a:buClr>
              <a:buSzPts val="1400"/>
              <a:buChar char="○"/>
              <a:defRPr sz="1400">
                <a:solidFill>
                  <a:schemeClr val="lt1"/>
                </a:solidFill>
              </a:defRPr>
            </a:lvl5pPr>
            <a:lvl6pPr indent="-317500" lvl="5" marL="2743200" algn="l">
              <a:lnSpc>
                <a:spcPct val="115000"/>
              </a:lnSpc>
              <a:spcBef>
                <a:spcPts val="1600"/>
              </a:spcBef>
              <a:spcAft>
                <a:spcPts val="0"/>
              </a:spcAft>
              <a:buClr>
                <a:schemeClr val="lt1"/>
              </a:buClr>
              <a:buSzPts val="1400"/>
              <a:buChar char="■"/>
              <a:defRPr sz="1400">
                <a:solidFill>
                  <a:schemeClr val="lt1"/>
                </a:solidFill>
              </a:defRPr>
            </a:lvl6pPr>
            <a:lvl7pPr indent="-317500" lvl="6" marL="3200400" algn="l">
              <a:lnSpc>
                <a:spcPct val="115000"/>
              </a:lnSpc>
              <a:spcBef>
                <a:spcPts val="1600"/>
              </a:spcBef>
              <a:spcAft>
                <a:spcPts val="0"/>
              </a:spcAft>
              <a:buClr>
                <a:schemeClr val="lt1"/>
              </a:buClr>
              <a:buSzPts val="1400"/>
              <a:buChar char="●"/>
              <a:defRPr sz="1400">
                <a:solidFill>
                  <a:schemeClr val="lt1"/>
                </a:solidFill>
              </a:defRPr>
            </a:lvl7pPr>
            <a:lvl8pPr indent="-317500" lvl="7" marL="3657600" algn="l">
              <a:lnSpc>
                <a:spcPct val="115000"/>
              </a:lnSpc>
              <a:spcBef>
                <a:spcPts val="1600"/>
              </a:spcBef>
              <a:spcAft>
                <a:spcPts val="0"/>
              </a:spcAft>
              <a:buClr>
                <a:schemeClr val="lt1"/>
              </a:buClr>
              <a:buSzPts val="1400"/>
              <a:buChar char="○"/>
              <a:defRPr sz="1400">
                <a:solidFill>
                  <a:schemeClr val="lt1"/>
                </a:solidFill>
              </a:defRPr>
            </a:lvl8pPr>
            <a:lvl9pPr indent="-317500" lvl="8" marL="4114800" algn="l">
              <a:lnSpc>
                <a:spcPct val="115000"/>
              </a:lnSpc>
              <a:spcBef>
                <a:spcPts val="1600"/>
              </a:spcBef>
              <a:spcAft>
                <a:spcPts val="1600"/>
              </a:spcAft>
              <a:buClr>
                <a:schemeClr val="lt1"/>
              </a:buClr>
              <a:buSzPts val="1400"/>
              <a:buChar char="■"/>
              <a:defRPr sz="1400">
                <a:solidFill>
                  <a:schemeClr val="lt1"/>
                </a:solidFill>
              </a:defRPr>
            </a:lvl9pPr>
          </a:lstStyle>
          <a:p/>
        </p:txBody>
      </p:sp>
      <p:sp>
        <p:nvSpPr>
          <p:cNvPr id="648" name="Google Shape;648;p30"/>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649" name="Google Shape;649;p30"/>
          <p:cNvPicPr preferRelativeResize="0"/>
          <p:nvPr/>
        </p:nvPicPr>
        <p:blipFill rotWithShape="1">
          <a:blip r:embed="rId2">
            <a:alphaModFix/>
          </a:blip>
          <a:srcRect b="0" l="0" r="0" t="0"/>
          <a:stretch/>
        </p:blipFill>
        <p:spPr>
          <a:xfrm>
            <a:off x="171375" y="4647156"/>
            <a:ext cx="844273" cy="290626"/>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p:cSld name="Timeline">
    <p:spTree>
      <p:nvGrpSpPr>
        <p:cNvPr id="650" name="Shape 650"/>
        <p:cNvGrpSpPr/>
        <p:nvPr/>
      </p:nvGrpSpPr>
      <p:grpSpPr>
        <a:xfrm>
          <a:off x="0" y="0"/>
          <a:ext cx="0" cy="0"/>
          <a:chOff x="0" y="0"/>
          <a:chExt cx="0" cy="0"/>
        </a:xfrm>
      </p:grpSpPr>
      <p:sp>
        <p:nvSpPr>
          <p:cNvPr id="651" name="Google Shape;651;p31"/>
          <p:cNvSpPr txBox="1"/>
          <p:nvPr>
            <p:ph type="title"/>
          </p:nvPr>
        </p:nvSpPr>
        <p:spPr>
          <a:xfrm>
            <a:off x="168007" y="273844"/>
            <a:ext cx="8769600" cy="411900"/>
          </a:xfrm>
          <a:prstGeom prst="rect">
            <a:avLst/>
          </a:prstGeom>
          <a:noFill/>
          <a:ln>
            <a:noFill/>
          </a:ln>
        </p:spPr>
        <p:txBody>
          <a:bodyPr anchorCtr="0" anchor="t" bIns="34275" lIns="68575" spcFirstLastPara="1" rIns="68575" wrap="square" tIns="34275">
            <a:noAutofit/>
          </a:bodyPr>
          <a:lstStyle>
            <a:lvl1pPr lvl="0" algn="l">
              <a:lnSpc>
                <a:spcPct val="90000"/>
              </a:lnSpc>
              <a:spcBef>
                <a:spcPts val="0"/>
              </a:spcBef>
              <a:spcAft>
                <a:spcPts val="0"/>
              </a:spcAft>
              <a:buClr>
                <a:srgbClr val="40BE46"/>
              </a:buClr>
              <a:buSzPts val="2400"/>
              <a:buFont typeface="Open Sans"/>
              <a:buNone/>
              <a:defRPr b="1"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52" name="Google Shape;652;p31"/>
          <p:cNvSpPr/>
          <p:nvPr/>
        </p:nvSpPr>
        <p:spPr>
          <a:xfrm>
            <a:off x="-15950" y="1160278"/>
            <a:ext cx="9169146" cy="2787511"/>
          </a:xfrm>
          <a:custGeom>
            <a:rect b="b" l="l" r="r" t="t"/>
            <a:pathLst>
              <a:path extrusionOk="0" h="5284381" w="12184912">
                <a:moveTo>
                  <a:pt x="0" y="5284381"/>
                </a:moveTo>
                <a:cubicBezTo>
                  <a:pt x="5199320" y="4905154"/>
                  <a:pt x="10930271" y="4653515"/>
                  <a:pt x="12184912" y="0"/>
                </a:cubicBezTo>
              </a:path>
            </a:pathLst>
          </a:custGeom>
          <a:noFill/>
          <a:ln cap="flat" cmpd="sng" w="12700">
            <a:solidFill>
              <a:schemeClr val="lt1"/>
            </a:solidFill>
            <a:prstDash val="solid"/>
            <a:miter lim="80"/>
            <a:headEnd len="sm" w="sm" type="none"/>
            <a:tailEnd len="sm" w="sm" type="none"/>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Open Sans"/>
              <a:ea typeface="Open Sans"/>
              <a:cs typeface="Open Sans"/>
              <a:sym typeface="Open Sans"/>
            </a:endParaRPr>
          </a:p>
        </p:txBody>
      </p:sp>
      <p:grpSp>
        <p:nvGrpSpPr>
          <p:cNvPr id="653" name="Google Shape;653;p31"/>
          <p:cNvGrpSpPr/>
          <p:nvPr/>
        </p:nvGrpSpPr>
        <p:grpSpPr>
          <a:xfrm>
            <a:off x="167992" y="857256"/>
            <a:ext cx="8769407" cy="4233946"/>
            <a:chOff x="1624013" y="1143000"/>
            <a:chExt cx="6690629" cy="5791200"/>
          </a:xfrm>
        </p:grpSpPr>
        <p:cxnSp>
          <p:nvCxnSpPr>
            <p:cNvPr id="654" name="Google Shape;654;p31"/>
            <p:cNvCxnSpPr/>
            <p:nvPr/>
          </p:nvCxnSpPr>
          <p:spPr>
            <a:xfrm>
              <a:off x="1624013"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55" name="Google Shape;655;p31"/>
            <p:cNvCxnSpPr/>
            <p:nvPr/>
          </p:nvCxnSpPr>
          <p:spPr>
            <a:xfrm>
              <a:off x="1766367"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56" name="Google Shape;656;p31"/>
            <p:cNvCxnSpPr/>
            <p:nvPr/>
          </p:nvCxnSpPr>
          <p:spPr>
            <a:xfrm>
              <a:off x="1908721"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57" name="Google Shape;657;p31"/>
            <p:cNvCxnSpPr/>
            <p:nvPr/>
          </p:nvCxnSpPr>
          <p:spPr>
            <a:xfrm>
              <a:off x="2051075"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58" name="Google Shape;658;p31"/>
            <p:cNvCxnSpPr/>
            <p:nvPr/>
          </p:nvCxnSpPr>
          <p:spPr>
            <a:xfrm>
              <a:off x="2193429"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59" name="Google Shape;659;p31"/>
            <p:cNvCxnSpPr/>
            <p:nvPr/>
          </p:nvCxnSpPr>
          <p:spPr>
            <a:xfrm>
              <a:off x="2335783"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60" name="Google Shape;660;p31"/>
            <p:cNvCxnSpPr/>
            <p:nvPr/>
          </p:nvCxnSpPr>
          <p:spPr>
            <a:xfrm>
              <a:off x="2478137"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61" name="Google Shape;661;p31"/>
            <p:cNvCxnSpPr/>
            <p:nvPr/>
          </p:nvCxnSpPr>
          <p:spPr>
            <a:xfrm>
              <a:off x="2620491"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62" name="Google Shape;662;p31"/>
            <p:cNvCxnSpPr/>
            <p:nvPr/>
          </p:nvCxnSpPr>
          <p:spPr>
            <a:xfrm>
              <a:off x="2762845"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63" name="Google Shape;663;p31"/>
            <p:cNvCxnSpPr/>
            <p:nvPr/>
          </p:nvCxnSpPr>
          <p:spPr>
            <a:xfrm>
              <a:off x="2905199"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64" name="Google Shape;664;p31"/>
            <p:cNvCxnSpPr/>
            <p:nvPr/>
          </p:nvCxnSpPr>
          <p:spPr>
            <a:xfrm>
              <a:off x="3047553"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65" name="Google Shape;665;p31"/>
            <p:cNvCxnSpPr/>
            <p:nvPr/>
          </p:nvCxnSpPr>
          <p:spPr>
            <a:xfrm>
              <a:off x="3189907"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66" name="Google Shape;666;p31"/>
            <p:cNvCxnSpPr/>
            <p:nvPr/>
          </p:nvCxnSpPr>
          <p:spPr>
            <a:xfrm>
              <a:off x="3332261"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67" name="Google Shape;667;p31"/>
            <p:cNvCxnSpPr/>
            <p:nvPr/>
          </p:nvCxnSpPr>
          <p:spPr>
            <a:xfrm>
              <a:off x="3474615"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68" name="Google Shape;668;p31"/>
            <p:cNvCxnSpPr/>
            <p:nvPr/>
          </p:nvCxnSpPr>
          <p:spPr>
            <a:xfrm>
              <a:off x="3616969"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69" name="Google Shape;669;p31"/>
            <p:cNvCxnSpPr/>
            <p:nvPr/>
          </p:nvCxnSpPr>
          <p:spPr>
            <a:xfrm>
              <a:off x="3759323"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70" name="Google Shape;670;p31"/>
            <p:cNvCxnSpPr/>
            <p:nvPr/>
          </p:nvCxnSpPr>
          <p:spPr>
            <a:xfrm>
              <a:off x="3901677"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71" name="Google Shape;671;p31"/>
            <p:cNvCxnSpPr/>
            <p:nvPr/>
          </p:nvCxnSpPr>
          <p:spPr>
            <a:xfrm>
              <a:off x="4044031"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72" name="Google Shape;672;p31"/>
            <p:cNvCxnSpPr/>
            <p:nvPr/>
          </p:nvCxnSpPr>
          <p:spPr>
            <a:xfrm>
              <a:off x="4186385"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73" name="Google Shape;673;p31"/>
            <p:cNvCxnSpPr/>
            <p:nvPr/>
          </p:nvCxnSpPr>
          <p:spPr>
            <a:xfrm>
              <a:off x="4328739"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74" name="Google Shape;674;p31"/>
            <p:cNvCxnSpPr/>
            <p:nvPr/>
          </p:nvCxnSpPr>
          <p:spPr>
            <a:xfrm>
              <a:off x="4471093"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75" name="Google Shape;675;p31"/>
            <p:cNvCxnSpPr/>
            <p:nvPr/>
          </p:nvCxnSpPr>
          <p:spPr>
            <a:xfrm>
              <a:off x="4613447"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76" name="Google Shape;676;p31"/>
            <p:cNvCxnSpPr/>
            <p:nvPr/>
          </p:nvCxnSpPr>
          <p:spPr>
            <a:xfrm>
              <a:off x="4755801"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77" name="Google Shape;677;p31"/>
            <p:cNvCxnSpPr/>
            <p:nvPr/>
          </p:nvCxnSpPr>
          <p:spPr>
            <a:xfrm>
              <a:off x="4898155"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78" name="Google Shape;678;p31"/>
            <p:cNvCxnSpPr/>
            <p:nvPr/>
          </p:nvCxnSpPr>
          <p:spPr>
            <a:xfrm>
              <a:off x="5040509"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79" name="Google Shape;679;p31"/>
            <p:cNvCxnSpPr/>
            <p:nvPr/>
          </p:nvCxnSpPr>
          <p:spPr>
            <a:xfrm>
              <a:off x="5182863"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80" name="Google Shape;680;p31"/>
            <p:cNvCxnSpPr/>
            <p:nvPr/>
          </p:nvCxnSpPr>
          <p:spPr>
            <a:xfrm>
              <a:off x="5325217"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81" name="Google Shape;681;p31"/>
            <p:cNvCxnSpPr/>
            <p:nvPr/>
          </p:nvCxnSpPr>
          <p:spPr>
            <a:xfrm>
              <a:off x="5467571"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82" name="Google Shape;682;p31"/>
            <p:cNvCxnSpPr/>
            <p:nvPr/>
          </p:nvCxnSpPr>
          <p:spPr>
            <a:xfrm>
              <a:off x="5609925"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83" name="Google Shape;683;p31"/>
            <p:cNvCxnSpPr/>
            <p:nvPr/>
          </p:nvCxnSpPr>
          <p:spPr>
            <a:xfrm>
              <a:off x="5752279"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84" name="Google Shape;684;p31"/>
            <p:cNvCxnSpPr/>
            <p:nvPr/>
          </p:nvCxnSpPr>
          <p:spPr>
            <a:xfrm>
              <a:off x="5894633"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85" name="Google Shape;685;p31"/>
            <p:cNvCxnSpPr/>
            <p:nvPr/>
          </p:nvCxnSpPr>
          <p:spPr>
            <a:xfrm>
              <a:off x="6036987"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86" name="Google Shape;686;p31"/>
            <p:cNvCxnSpPr/>
            <p:nvPr/>
          </p:nvCxnSpPr>
          <p:spPr>
            <a:xfrm>
              <a:off x="6179341"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87" name="Google Shape;687;p31"/>
            <p:cNvCxnSpPr/>
            <p:nvPr/>
          </p:nvCxnSpPr>
          <p:spPr>
            <a:xfrm>
              <a:off x="6321695"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88" name="Google Shape;688;p31"/>
            <p:cNvCxnSpPr/>
            <p:nvPr/>
          </p:nvCxnSpPr>
          <p:spPr>
            <a:xfrm>
              <a:off x="6464049"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89" name="Google Shape;689;p31"/>
            <p:cNvCxnSpPr/>
            <p:nvPr/>
          </p:nvCxnSpPr>
          <p:spPr>
            <a:xfrm>
              <a:off x="6606403"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90" name="Google Shape;690;p31"/>
            <p:cNvCxnSpPr/>
            <p:nvPr/>
          </p:nvCxnSpPr>
          <p:spPr>
            <a:xfrm>
              <a:off x="6748757"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91" name="Google Shape;691;p31"/>
            <p:cNvCxnSpPr/>
            <p:nvPr/>
          </p:nvCxnSpPr>
          <p:spPr>
            <a:xfrm>
              <a:off x="6891111"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92" name="Google Shape;692;p31"/>
            <p:cNvCxnSpPr/>
            <p:nvPr/>
          </p:nvCxnSpPr>
          <p:spPr>
            <a:xfrm>
              <a:off x="7033465"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93" name="Google Shape;693;p31"/>
            <p:cNvCxnSpPr/>
            <p:nvPr/>
          </p:nvCxnSpPr>
          <p:spPr>
            <a:xfrm>
              <a:off x="7175819"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94" name="Google Shape;694;p31"/>
            <p:cNvCxnSpPr/>
            <p:nvPr/>
          </p:nvCxnSpPr>
          <p:spPr>
            <a:xfrm>
              <a:off x="7318173"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95" name="Google Shape;695;p31"/>
            <p:cNvCxnSpPr/>
            <p:nvPr/>
          </p:nvCxnSpPr>
          <p:spPr>
            <a:xfrm>
              <a:off x="7460527"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96" name="Google Shape;696;p31"/>
            <p:cNvCxnSpPr/>
            <p:nvPr/>
          </p:nvCxnSpPr>
          <p:spPr>
            <a:xfrm>
              <a:off x="7602881"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97" name="Google Shape;697;p31"/>
            <p:cNvCxnSpPr/>
            <p:nvPr/>
          </p:nvCxnSpPr>
          <p:spPr>
            <a:xfrm>
              <a:off x="7745235"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98" name="Google Shape;698;p31"/>
            <p:cNvCxnSpPr/>
            <p:nvPr/>
          </p:nvCxnSpPr>
          <p:spPr>
            <a:xfrm>
              <a:off x="7887589"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699" name="Google Shape;699;p31"/>
            <p:cNvCxnSpPr/>
            <p:nvPr/>
          </p:nvCxnSpPr>
          <p:spPr>
            <a:xfrm>
              <a:off x="8029943"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700" name="Google Shape;700;p31"/>
            <p:cNvCxnSpPr/>
            <p:nvPr/>
          </p:nvCxnSpPr>
          <p:spPr>
            <a:xfrm>
              <a:off x="8172297"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cxnSp>
          <p:nvCxnSpPr>
            <p:cNvPr id="701" name="Google Shape;701;p31"/>
            <p:cNvCxnSpPr/>
            <p:nvPr/>
          </p:nvCxnSpPr>
          <p:spPr>
            <a:xfrm>
              <a:off x="8314642" y="1143000"/>
              <a:ext cx="0" cy="5791200"/>
            </a:xfrm>
            <a:prstGeom prst="straightConnector1">
              <a:avLst/>
            </a:prstGeom>
            <a:noFill/>
            <a:ln cap="flat" cmpd="sng" w="9525">
              <a:solidFill>
                <a:srgbClr val="595959">
                  <a:alpha val="24310"/>
                </a:srgbClr>
              </a:solidFill>
              <a:prstDash val="solid"/>
              <a:miter lim="80"/>
              <a:headEnd len="sm" w="sm" type="none"/>
              <a:tailEnd len="sm" w="sm" type="none"/>
            </a:ln>
          </p:spPr>
        </p:cxnSp>
      </p:grpSp>
      <p:sp>
        <p:nvSpPr>
          <p:cNvPr id="702" name="Google Shape;702;p31"/>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703" name="Google Shape;703;p31"/>
          <p:cNvPicPr preferRelativeResize="0"/>
          <p:nvPr/>
        </p:nvPicPr>
        <p:blipFill rotWithShape="1">
          <a:blip r:embed="rId2">
            <a:alphaModFix/>
          </a:blip>
          <a:srcRect b="0" l="0" r="0" t="0"/>
          <a:stretch/>
        </p:blipFill>
        <p:spPr>
          <a:xfrm>
            <a:off x="171375" y="4647156"/>
            <a:ext cx="844273" cy="290626"/>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lobal Map">
  <p:cSld name="Global Map">
    <p:spTree>
      <p:nvGrpSpPr>
        <p:cNvPr id="704" name="Shape 704"/>
        <p:cNvGrpSpPr/>
        <p:nvPr/>
      </p:nvGrpSpPr>
      <p:grpSpPr>
        <a:xfrm>
          <a:off x="0" y="0"/>
          <a:ext cx="0" cy="0"/>
          <a:chOff x="0" y="0"/>
          <a:chExt cx="0" cy="0"/>
        </a:xfrm>
      </p:grpSpPr>
      <p:sp>
        <p:nvSpPr>
          <p:cNvPr id="705" name="Google Shape;705;p32"/>
          <p:cNvSpPr txBox="1"/>
          <p:nvPr>
            <p:ph type="title"/>
          </p:nvPr>
        </p:nvSpPr>
        <p:spPr>
          <a:xfrm>
            <a:off x="168007" y="273844"/>
            <a:ext cx="8769600" cy="408300"/>
          </a:xfrm>
          <a:prstGeom prst="rect">
            <a:avLst/>
          </a:prstGeom>
          <a:noFill/>
          <a:ln>
            <a:noFill/>
          </a:ln>
        </p:spPr>
        <p:txBody>
          <a:bodyPr anchorCtr="0" anchor="t" bIns="34275" lIns="68575" spcFirstLastPara="1" rIns="68575" wrap="square" tIns="34275">
            <a:noAutofit/>
          </a:bodyPr>
          <a:lstStyle>
            <a:lvl1pPr lvl="0" algn="ctr">
              <a:lnSpc>
                <a:spcPct val="90000"/>
              </a:lnSpc>
              <a:spcBef>
                <a:spcPts val="0"/>
              </a:spcBef>
              <a:spcAft>
                <a:spcPts val="0"/>
              </a:spcAft>
              <a:buClr>
                <a:srgbClr val="40BE46"/>
              </a:buClr>
              <a:buSzPts val="2400"/>
              <a:buFont typeface="Open Sans"/>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pic>
        <p:nvPicPr>
          <p:cNvPr id="706" name="Google Shape;706;p32"/>
          <p:cNvPicPr preferRelativeResize="0"/>
          <p:nvPr/>
        </p:nvPicPr>
        <p:blipFill rotWithShape="1">
          <a:blip r:embed="rId2">
            <a:alphaModFix/>
          </a:blip>
          <a:srcRect b="0" l="0" r="0" t="0"/>
          <a:stretch/>
        </p:blipFill>
        <p:spPr>
          <a:xfrm flipH="1">
            <a:off x="2" y="1942259"/>
            <a:ext cx="9143998" cy="2958353"/>
          </a:xfrm>
          <a:prstGeom prst="rect">
            <a:avLst/>
          </a:prstGeom>
          <a:noFill/>
          <a:ln>
            <a:noFill/>
          </a:ln>
        </p:spPr>
      </p:pic>
      <p:sp>
        <p:nvSpPr>
          <p:cNvPr id="707" name="Google Shape;707;p32"/>
          <p:cNvSpPr txBox="1"/>
          <p:nvPr>
            <p:ph idx="1" type="body"/>
          </p:nvPr>
        </p:nvSpPr>
        <p:spPr>
          <a:xfrm>
            <a:off x="168007" y="704207"/>
            <a:ext cx="8769600" cy="311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1500"/>
              <a:buNone/>
              <a:defRPr/>
            </a:lvl1pPr>
            <a:lvl2pPr indent="-317500" lvl="1" marL="914400" algn="l">
              <a:lnSpc>
                <a:spcPct val="90000"/>
              </a:lnSpc>
              <a:spcBef>
                <a:spcPts val="400"/>
              </a:spcBef>
              <a:spcAft>
                <a:spcPts val="0"/>
              </a:spcAft>
              <a:buClr>
                <a:schemeClr val="lt1"/>
              </a:buClr>
              <a:buSzPts val="1400"/>
              <a:buChar char="▪"/>
              <a:defRPr/>
            </a:lvl2pPr>
            <a:lvl3pPr indent="-317500" lvl="2" marL="1371600" algn="l">
              <a:lnSpc>
                <a:spcPct val="90000"/>
              </a:lnSpc>
              <a:spcBef>
                <a:spcPts val="400"/>
              </a:spcBef>
              <a:spcAft>
                <a:spcPts val="0"/>
              </a:spcAft>
              <a:buClr>
                <a:schemeClr val="lt1"/>
              </a:buClr>
              <a:buSzPts val="1400"/>
              <a:buChar char="▪"/>
              <a:defRPr/>
            </a:lvl3pPr>
            <a:lvl4pPr indent="-317500" lvl="3" marL="1828800" algn="l">
              <a:lnSpc>
                <a:spcPct val="90000"/>
              </a:lnSpc>
              <a:spcBef>
                <a:spcPts val="400"/>
              </a:spcBef>
              <a:spcAft>
                <a:spcPts val="0"/>
              </a:spcAft>
              <a:buClr>
                <a:schemeClr val="lt1"/>
              </a:buClr>
              <a:buSzPts val="1400"/>
              <a:buChar char="▪"/>
              <a:defRPr/>
            </a:lvl4pPr>
            <a:lvl5pPr indent="-317500" lvl="4" marL="2286000" algn="l">
              <a:lnSpc>
                <a:spcPct val="90000"/>
              </a:lnSpc>
              <a:spcBef>
                <a:spcPts val="400"/>
              </a:spcBef>
              <a:spcAft>
                <a:spcPts val="0"/>
              </a:spcAft>
              <a:buClr>
                <a:schemeClr val="lt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08" name="Google Shape;708;p32"/>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709" name="Google Shape;709;p32"/>
          <p:cNvPicPr preferRelativeResize="0"/>
          <p:nvPr/>
        </p:nvPicPr>
        <p:blipFill rotWithShape="1">
          <a:blip r:embed="rId3">
            <a:alphaModFix/>
          </a:blip>
          <a:srcRect b="0" l="0" r="0" t="0"/>
          <a:stretch/>
        </p:blipFill>
        <p:spPr>
          <a:xfrm>
            <a:off x="171375" y="4647156"/>
            <a:ext cx="844273" cy="290626"/>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ons">
  <p:cSld name="Icons">
    <p:spTree>
      <p:nvGrpSpPr>
        <p:cNvPr id="710" name="Shape 710"/>
        <p:cNvGrpSpPr/>
        <p:nvPr/>
      </p:nvGrpSpPr>
      <p:grpSpPr>
        <a:xfrm>
          <a:off x="0" y="0"/>
          <a:ext cx="0" cy="0"/>
          <a:chOff x="0" y="0"/>
          <a:chExt cx="0" cy="0"/>
        </a:xfrm>
      </p:grpSpPr>
      <p:sp>
        <p:nvSpPr>
          <p:cNvPr id="711" name="Google Shape;711;p33"/>
          <p:cNvSpPr txBox="1"/>
          <p:nvPr>
            <p:ph idx="1" type="body"/>
          </p:nvPr>
        </p:nvSpPr>
        <p:spPr>
          <a:xfrm>
            <a:off x="288019" y="1789838"/>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2" name="Google Shape;712;p33"/>
          <p:cNvSpPr txBox="1"/>
          <p:nvPr>
            <p:ph idx="2" type="body"/>
          </p:nvPr>
        </p:nvSpPr>
        <p:spPr>
          <a:xfrm>
            <a:off x="1544383" y="1789838"/>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3" name="Google Shape;713;p33"/>
          <p:cNvSpPr txBox="1"/>
          <p:nvPr>
            <p:ph idx="3" type="body"/>
          </p:nvPr>
        </p:nvSpPr>
        <p:spPr>
          <a:xfrm>
            <a:off x="2803889" y="1789838"/>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4" name="Google Shape;714;p33"/>
          <p:cNvSpPr txBox="1"/>
          <p:nvPr>
            <p:ph idx="4" type="body"/>
          </p:nvPr>
        </p:nvSpPr>
        <p:spPr>
          <a:xfrm>
            <a:off x="4059000" y="1789838"/>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5" name="Google Shape;715;p33"/>
          <p:cNvSpPr txBox="1"/>
          <p:nvPr>
            <p:ph idx="5" type="body"/>
          </p:nvPr>
        </p:nvSpPr>
        <p:spPr>
          <a:xfrm>
            <a:off x="5319760" y="1789838"/>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6" name="Google Shape;716;p33"/>
          <p:cNvSpPr txBox="1"/>
          <p:nvPr>
            <p:ph idx="6" type="body"/>
          </p:nvPr>
        </p:nvSpPr>
        <p:spPr>
          <a:xfrm>
            <a:off x="6577696" y="1789838"/>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7" name="Google Shape;717;p33"/>
          <p:cNvSpPr txBox="1"/>
          <p:nvPr>
            <p:ph idx="7" type="body"/>
          </p:nvPr>
        </p:nvSpPr>
        <p:spPr>
          <a:xfrm>
            <a:off x="7835632" y="1789838"/>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8" name="Google Shape;718;p33"/>
          <p:cNvSpPr txBox="1"/>
          <p:nvPr>
            <p:ph idx="8" type="body"/>
          </p:nvPr>
        </p:nvSpPr>
        <p:spPr>
          <a:xfrm>
            <a:off x="288019" y="3018288"/>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9" name="Google Shape;719;p33"/>
          <p:cNvSpPr txBox="1"/>
          <p:nvPr>
            <p:ph idx="9" type="body"/>
          </p:nvPr>
        </p:nvSpPr>
        <p:spPr>
          <a:xfrm>
            <a:off x="1544383" y="3018288"/>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20" name="Google Shape;720;p33"/>
          <p:cNvSpPr txBox="1"/>
          <p:nvPr>
            <p:ph idx="13" type="body"/>
          </p:nvPr>
        </p:nvSpPr>
        <p:spPr>
          <a:xfrm>
            <a:off x="2803889" y="3018288"/>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21" name="Google Shape;721;p33"/>
          <p:cNvSpPr txBox="1"/>
          <p:nvPr>
            <p:ph idx="14" type="body"/>
          </p:nvPr>
        </p:nvSpPr>
        <p:spPr>
          <a:xfrm>
            <a:off x="4059000" y="3018288"/>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22" name="Google Shape;722;p33"/>
          <p:cNvSpPr txBox="1"/>
          <p:nvPr>
            <p:ph idx="15" type="body"/>
          </p:nvPr>
        </p:nvSpPr>
        <p:spPr>
          <a:xfrm>
            <a:off x="5319760" y="3018288"/>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23" name="Google Shape;723;p33"/>
          <p:cNvSpPr txBox="1"/>
          <p:nvPr>
            <p:ph idx="16" type="body"/>
          </p:nvPr>
        </p:nvSpPr>
        <p:spPr>
          <a:xfrm>
            <a:off x="6577696" y="3018288"/>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24" name="Google Shape;724;p33"/>
          <p:cNvSpPr txBox="1"/>
          <p:nvPr>
            <p:ph idx="17" type="body"/>
          </p:nvPr>
        </p:nvSpPr>
        <p:spPr>
          <a:xfrm>
            <a:off x="7835632" y="3018288"/>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25" name="Google Shape;725;p33"/>
          <p:cNvSpPr txBox="1"/>
          <p:nvPr>
            <p:ph idx="18" type="body"/>
          </p:nvPr>
        </p:nvSpPr>
        <p:spPr>
          <a:xfrm>
            <a:off x="288019" y="4239533"/>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26" name="Google Shape;726;p33"/>
          <p:cNvSpPr txBox="1"/>
          <p:nvPr>
            <p:ph idx="19" type="body"/>
          </p:nvPr>
        </p:nvSpPr>
        <p:spPr>
          <a:xfrm>
            <a:off x="1544383" y="4239533"/>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27" name="Google Shape;727;p33"/>
          <p:cNvSpPr txBox="1"/>
          <p:nvPr>
            <p:ph idx="20" type="body"/>
          </p:nvPr>
        </p:nvSpPr>
        <p:spPr>
          <a:xfrm>
            <a:off x="2803889" y="4239533"/>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28" name="Google Shape;728;p33"/>
          <p:cNvSpPr txBox="1"/>
          <p:nvPr>
            <p:ph idx="21" type="body"/>
          </p:nvPr>
        </p:nvSpPr>
        <p:spPr>
          <a:xfrm>
            <a:off x="4059000" y="4239533"/>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29" name="Google Shape;729;p33"/>
          <p:cNvSpPr txBox="1"/>
          <p:nvPr>
            <p:ph idx="22" type="body"/>
          </p:nvPr>
        </p:nvSpPr>
        <p:spPr>
          <a:xfrm>
            <a:off x="5319760" y="4239533"/>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0" name="Google Shape;730;p33"/>
          <p:cNvSpPr txBox="1"/>
          <p:nvPr>
            <p:ph idx="23" type="body"/>
          </p:nvPr>
        </p:nvSpPr>
        <p:spPr>
          <a:xfrm>
            <a:off x="6577696" y="4239533"/>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1" name="Google Shape;731;p33"/>
          <p:cNvSpPr txBox="1"/>
          <p:nvPr>
            <p:ph idx="24" type="body"/>
          </p:nvPr>
        </p:nvSpPr>
        <p:spPr>
          <a:xfrm>
            <a:off x="7835632" y="4239533"/>
            <a:ext cx="1026000" cy="230100"/>
          </a:xfrm>
          <a:prstGeom prst="rect">
            <a:avLst/>
          </a:prstGeom>
          <a:noFill/>
          <a:ln>
            <a:noFill/>
          </a:ln>
        </p:spPr>
        <p:txBody>
          <a:bodyPr anchorCtr="0" anchor="t" bIns="34275" lIns="68575" spcFirstLastPara="1" rIns="68575" wrap="square" tIns="34275">
            <a:noAutofit/>
          </a:bodyPr>
          <a:lstStyle>
            <a:lvl1pPr indent="-228600" lvl="0" marL="457200" algn="ctr">
              <a:lnSpc>
                <a:spcPct val="90000"/>
              </a:lnSpc>
              <a:spcBef>
                <a:spcPts val="800"/>
              </a:spcBef>
              <a:spcAft>
                <a:spcPts val="0"/>
              </a:spcAft>
              <a:buClr>
                <a:schemeClr val="lt1"/>
              </a:buClr>
              <a:buSzPts val="800"/>
              <a:buNone/>
              <a:defRPr sz="800"/>
            </a:lvl1pPr>
            <a:lvl2pPr indent="-228600" lvl="1" marL="914400" algn="l">
              <a:lnSpc>
                <a:spcPct val="90000"/>
              </a:lnSpc>
              <a:spcBef>
                <a:spcPts val="400"/>
              </a:spcBef>
              <a:spcAft>
                <a:spcPts val="0"/>
              </a:spcAft>
              <a:buClr>
                <a:schemeClr val="lt1"/>
              </a:buClr>
              <a:buSzPts val="900"/>
              <a:buNone/>
              <a:defRPr sz="900"/>
            </a:lvl2pPr>
            <a:lvl3pPr indent="-228600" lvl="2" marL="1371600" algn="l">
              <a:lnSpc>
                <a:spcPct val="90000"/>
              </a:lnSpc>
              <a:spcBef>
                <a:spcPts val="400"/>
              </a:spcBef>
              <a:spcAft>
                <a:spcPts val="0"/>
              </a:spcAft>
              <a:buClr>
                <a:schemeClr val="lt1"/>
              </a:buClr>
              <a:buSzPts val="900"/>
              <a:buNone/>
              <a:defRPr sz="900"/>
            </a:lvl3pPr>
            <a:lvl4pPr indent="-228600" lvl="3" marL="1828800" algn="l">
              <a:lnSpc>
                <a:spcPct val="90000"/>
              </a:lnSpc>
              <a:spcBef>
                <a:spcPts val="400"/>
              </a:spcBef>
              <a:spcAft>
                <a:spcPts val="0"/>
              </a:spcAft>
              <a:buClr>
                <a:schemeClr val="lt1"/>
              </a:buClr>
              <a:buSzPts val="900"/>
              <a:buNone/>
              <a:defRPr sz="900"/>
            </a:lvl4pPr>
            <a:lvl5pPr indent="-228600" lvl="4" marL="2286000" algn="l">
              <a:lnSpc>
                <a:spcPct val="90000"/>
              </a:lnSpc>
              <a:spcBef>
                <a:spcPts val="400"/>
              </a:spcBef>
              <a:spcAft>
                <a:spcPts val="0"/>
              </a:spcAft>
              <a:buClr>
                <a:schemeClr val="lt1"/>
              </a:buClr>
              <a:buSzPts val="900"/>
              <a:buNone/>
              <a:defRPr sz="9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2" name="Google Shape;732;p33"/>
          <p:cNvSpPr txBox="1"/>
          <p:nvPr>
            <p:ph type="title"/>
          </p:nvPr>
        </p:nvSpPr>
        <p:spPr>
          <a:xfrm>
            <a:off x="168007" y="273844"/>
            <a:ext cx="8769600" cy="411900"/>
          </a:xfrm>
          <a:prstGeom prst="rect">
            <a:avLst/>
          </a:prstGeom>
          <a:noFill/>
          <a:ln>
            <a:noFill/>
          </a:ln>
        </p:spPr>
        <p:txBody>
          <a:bodyPr anchorCtr="0" anchor="t" bIns="34275" lIns="68575" spcFirstLastPara="1" rIns="68575" wrap="square" tIns="34275">
            <a:noAutofit/>
          </a:bodyPr>
          <a:lstStyle>
            <a:lvl1pPr lvl="0" algn="ctr">
              <a:lnSpc>
                <a:spcPct val="90000"/>
              </a:lnSpc>
              <a:spcBef>
                <a:spcPts val="0"/>
              </a:spcBef>
              <a:spcAft>
                <a:spcPts val="0"/>
              </a:spcAft>
              <a:buClr>
                <a:srgbClr val="40BE46"/>
              </a:buClr>
              <a:buSzPts val="2400"/>
              <a:buFont typeface="Open Sans"/>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33" name="Google Shape;733;p33"/>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734" name="Google Shape;734;p33"/>
          <p:cNvPicPr preferRelativeResize="0"/>
          <p:nvPr/>
        </p:nvPicPr>
        <p:blipFill rotWithShape="1">
          <a:blip r:embed="rId2">
            <a:alphaModFix/>
          </a:blip>
          <a:srcRect b="0" l="0" r="0" t="0"/>
          <a:stretch/>
        </p:blipFill>
        <p:spPr>
          <a:xfrm>
            <a:off x="171375" y="4647156"/>
            <a:ext cx="844273" cy="290626"/>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2_Title Slide">
    <p:spTree>
      <p:nvGrpSpPr>
        <p:cNvPr id="735" name="Shape 735"/>
        <p:cNvGrpSpPr/>
        <p:nvPr/>
      </p:nvGrpSpPr>
      <p:grpSpPr>
        <a:xfrm>
          <a:off x="0" y="0"/>
          <a:ext cx="0" cy="0"/>
          <a:chOff x="0" y="0"/>
          <a:chExt cx="0" cy="0"/>
        </a:xfrm>
      </p:grpSpPr>
      <p:sp>
        <p:nvSpPr>
          <p:cNvPr id="736" name="Google Shape;736;p34"/>
          <p:cNvSpPr txBox="1"/>
          <p:nvPr>
            <p:ph idx="1" type="subTitle"/>
          </p:nvPr>
        </p:nvSpPr>
        <p:spPr>
          <a:xfrm>
            <a:off x="1143000" y="2051447"/>
            <a:ext cx="6858000" cy="674100"/>
          </a:xfrm>
          <a:prstGeom prst="rect">
            <a:avLst/>
          </a:prstGeom>
          <a:noFill/>
          <a:ln>
            <a:noFill/>
          </a:ln>
        </p:spPr>
        <p:txBody>
          <a:bodyPr anchorCtr="0" anchor="t" bIns="34275" lIns="68575" spcFirstLastPara="1" rIns="68575" wrap="square" tIns="34275">
            <a:noAutofit/>
          </a:bodyPr>
          <a:lstStyle>
            <a:lvl1pPr lvl="0" algn="ctr">
              <a:lnSpc>
                <a:spcPct val="90000"/>
              </a:lnSpc>
              <a:spcBef>
                <a:spcPts val="800"/>
              </a:spcBef>
              <a:spcAft>
                <a:spcPts val="0"/>
              </a:spcAft>
              <a:buClr>
                <a:schemeClr val="accent2"/>
              </a:buClr>
              <a:buSzPts val="1500"/>
              <a:buNone/>
              <a:defRPr b="1" sz="3600">
                <a:solidFill>
                  <a:schemeClr val="accent1"/>
                </a:solidFill>
              </a:defRPr>
            </a:lvl1pPr>
            <a:lvl2pPr lvl="1" algn="ctr">
              <a:lnSpc>
                <a:spcPct val="90000"/>
              </a:lnSpc>
              <a:spcBef>
                <a:spcPts val="400"/>
              </a:spcBef>
              <a:spcAft>
                <a:spcPts val="0"/>
              </a:spcAft>
              <a:buClr>
                <a:schemeClr val="lt1"/>
              </a:buClr>
              <a:buSzPts val="1500"/>
              <a:buNone/>
              <a:defRPr sz="1500"/>
            </a:lvl2pPr>
            <a:lvl3pPr lvl="2" algn="ctr">
              <a:lnSpc>
                <a:spcPct val="90000"/>
              </a:lnSpc>
              <a:spcBef>
                <a:spcPts val="400"/>
              </a:spcBef>
              <a:spcAft>
                <a:spcPts val="0"/>
              </a:spcAft>
              <a:buClr>
                <a:schemeClr val="lt1"/>
              </a:buClr>
              <a:buSzPts val="1400"/>
              <a:buNone/>
              <a:defRPr sz="1400"/>
            </a:lvl3pPr>
            <a:lvl4pPr lvl="3" algn="ctr">
              <a:lnSpc>
                <a:spcPct val="90000"/>
              </a:lnSpc>
              <a:spcBef>
                <a:spcPts val="400"/>
              </a:spcBef>
              <a:spcAft>
                <a:spcPts val="0"/>
              </a:spcAft>
              <a:buClr>
                <a:schemeClr val="lt1"/>
              </a:buClr>
              <a:buSzPts val="1200"/>
              <a:buNone/>
              <a:defRPr sz="1200"/>
            </a:lvl4pPr>
            <a:lvl5pPr lvl="4" algn="ctr">
              <a:lnSpc>
                <a:spcPct val="90000"/>
              </a:lnSpc>
              <a:spcBef>
                <a:spcPts val="400"/>
              </a:spcBef>
              <a:spcAft>
                <a:spcPts val="0"/>
              </a:spcAft>
              <a:buClr>
                <a:schemeClr val="lt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737" name="Google Shape;737;p34"/>
          <p:cNvSpPr txBox="1"/>
          <p:nvPr/>
        </p:nvSpPr>
        <p:spPr>
          <a:xfrm>
            <a:off x="3565525" y="4942726"/>
            <a:ext cx="20130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738" name="Google Shape;738;p34"/>
          <p:cNvPicPr preferRelativeResize="0"/>
          <p:nvPr/>
        </p:nvPicPr>
        <p:blipFill rotWithShape="1">
          <a:blip r:embed="rId2">
            <a:alphaModFix/>
          </a:blip>
          <a:srcRect b="0" l="0" r="0" t="0"/>
          <a:stretch/>
        </p:blipFill>
        <p:spPr>
          <a:xfrm>
            <a:off x="3528051" y="463863"/>
            <a:ext cx="2085550" cy="717912"/>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ullets and seperator">
  <p:cSld name="Title, Bullets and seperator">
    <p:spTree>
      <p:nvGrpSpPr>
        <p:cNvPr id="739" name="Shape 739"/>
        <p:cNvGrpSpPr/>
        <p:nvPr/>
      </p:nvGrpSpPr>
      <p:grpSpPr>
        <a:xfrm>
          <a:off x="0" y="0"/>
          <a:ext cx="0" cy="0"/>
          <a:chOff x="0" y="0"/>
          <a:chExt cx="0" cy="0"/>
        </a:xfrm>
      </p:grpSpPr>
      <p:sp>
        <p:nvSpPr>
          <p:cNvPr id="740" name="Google Shape;740;p35"/>
          <p:cNvSpPr/>
          <p:nvPr/>
        </p:nvSpPr>
        <p:spPr>
          <a:xfrm>
            <a:off x="4572001" y="0"/>
            <a:ext cx="4572000" cy="5143500"/>
          </a:xfrm>
          <a:prstGeom prst="rect">
            <a:avLst/>
          </a:prstGeom>
          <a:solidFill>
            <a:schemeClr val="dk1">
              <a:alpha val="36080"/>
            </a:schemeClr>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accent4"/>
              </a:solidFill>
              <a:latin typeface="Open Sans"/>
              <a:ea typeface="Open Sans"/>
              <a:cs typeface="Open Sans"/>
              <a:sym typeface="Open Sans"/>
            </a:endParaRPr>
          </a:p>
        </p:txBody>
      </p:sp>
      <p:sp>
        <p:nvSpPr>
          <p:cNvPr id="741" name="Google Shape;741;p35"/>
          <p:cNvSpPr txBox="1"/>
          <p:nvPr>
            <p:ph type="title"/>
          </p:nvPr>
        </p:nvSpPr>
        <p:spPr>
          <a:xfrm>
            <a:off x="168007" y="273844"/>
            <a:ext cx="8769600" cy="411900"/>
          </a:xfrm>
          <a:prstGeom prst="rect">
            <a:avLst/>
          </a:prstGeom>
          <a:noFill/>
          <a:ln>
            <a:noFill/>
          </a:ln>
        </p:spPr>
        <p:txBody>
          <a:bodyPr anchorCtr="0" anchor="t" bIns="34275" lIns="68575" spcFirstLastPara="1" rIns="68575" wrap="square" tIns="34275">
            <a:noAutofit/>
          </a:bodyPr>
          <a:lstStyle>
            <a:lvl1pPr lvl="0" algn="l">
              <a:lnSpc>
                <a:spcPct val="90000"/>
              </a:lnSpc>
              <a:spcBef>
                <a:spcPts val="0"/>
              </a:spcBef>
              <a:spcAft>
                <a:spcPts val="0"/>
              </a:spcAft>
              <a:buClr>
                <a:srgbClr val="40BE46"/>
              </a:buClr>
              <a:buSzPts val="2400"/>
              <a:buFont typeface="Open Sans"/>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42" name="Google Shape;742;p35"/>
          <p:cNvSpPr txBox="1"/>
          <p:nvPr>
            <p:ph idx="1" type="body"/>
          </p:nvPr>
        </p:nvSpPr>
        <p:spPr>
          <a:xfrm>
            <a:off x="168008" y="704207"/>
            <a:ext cx="4239900" cy="311100"/>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Clr>
                <a:schemeClr val="lt1"/>
              </a:buClr>
              <a:buSzPts val="1500"/>
              <a:buNone/>
              <a:defRPr/>
            </a:lvl1pPr>
            <a:lvl2pPr indent="-317500" lvl="1" marL="914400" algn="l">
              <a:lnSpc>
                <a:spcPct val="90000"/>
              </a:lnSpc>
              <a:spcBef>
                <a:spcPts val="400"/>
              </a:spcBef>
              <a:spcAft>
                <a:spcPts val="0"/>
              </a:spcAft>
              <a:buClr>
                <a:schemeClr val="lt1"/>
              </a:buClr>
              <a:buSzPts val="1400"/>
              <a:buChar char="▪"/>
              <a:defRPr/>
            </a:lvl2pPr>
            <a:lvl3pPr indent="-317500" lvl="2" marL="1371600" algn="l">
              <a:lnSpc>
                <a:spcPct val="90000"/>
              </a:lnSpc>
              <a:spcBef>
                <a:spcPts val="400"/>
              </a:spcBef>
              <a:spcAft>
                <a:spcPts val="0"/>
              </a:spcAft>
              <a:buClr>
                <a:schemeClr val="lt1"/>
              </a:buClr>
              <a:buSzPts val="1400"/>
              <a:buChar char="▪"/>
              <a:defRPr/>
            </a:lvl3pPr>
            <a:lvl4pPr indent="-317500" lvl="3" marL="1828800" algn="l">
              <a:lnSpc>
                <a:spcPct val="90000"/>
              </a:lnSpc>
              <a:spcBef>
                <a:spcPts val="400"/>
              </a:spcBef>
              <a:spcAft>
                <a:spcPts val="0"/>
              </a:spcAft>
              <a:buClr>
                <a:schemeClr val="lt1"/>
              </a:buClr>
              <a:buSzPts val="1400"/>
              <a:buChar char="▪"/>
              <a:defRPr/>
            </a:lvl4pPr>
            <a:lvl5pPr indent="-317500" lvl="4" marL="2286000" algn="l">
              <a:lnSpc>
                <a:spcPct val="90000"/>
              </a:lnSpc>
              <a:spcBef>
                <a:spcPts val="400"/>
              </a:spcBef>
              <a:spcAft>
                <a:spcPts val="0"/>
              </a:spcAft>
              <a:buClr>
                <a:schemeClr val="lt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3" name="Google Shape;743;p35"/>
          <p:cNvSpPr txBox="1"/>
          <p:nvPr>
            <p:ph idx="2" type="body"/>
          </p:nvPr>
        </p:nvSpPr>
        <p:spPr>
          <a:xfrm>
            <a:off x="168008" y="1183481"/>
            <a:ext cx="4239900" cy="2776500"/>
          </a:xfrm>
          <a:prstGeom prst="rect">
            <a:avLst/>
          </a:prstGeom>
          <a:noFill/>
          <a:ln>
            <a:noFill/>
          </a:ln>
        </p:spPr>
        <p:txBody>
          <a:bodyPr anchorCtr="0" anchor="t" bIns="0" lIns="54000" spcFirstLastPara="1" rIns="54000" wrap="square" tIns="0">
            <a:noAutofit/>
          </a:bodyPr>
          <a:lstStyle>
            <a:lvl1pPr indent="-304800" lvl="0" marL="457200" algn="l">
              <a:lnSpc>
                <a:spcPct val="90000"/>
              </a:lnSpc>
              <a:spcBef>
                <a:spcPts val="800"/>
              </a:spcBef>
              <a:spcAft>
                <a:spcPts val="0"/>
              </a:spcAft>
              <a:buClr>
                <a:schemeClr val="lt1"/>
              </a:buClr>
              <a:buSzPts val="1200"/>
              <a:buChar char="▪"/>
              <a:defRPr sz="1200"/>
            </a:lvl1pPr>
            <a:lvl2pPr indent="-317500" lvl="1" marL="914400" algn="l">
              <a:lnSpc>
                <a:spcPct val="90000"/>
              </a:lnSpc>
              <a:spcBef>
                <a:spcPts val="400"/>
              </a:spcBef>
              <a:spcAft>
                <a:spcPts val="0"/>
              </a:spcAft>
              <a:buClr>
                <a:schemeClr val="lt1"/>
              </a:buClr>
              <a:buSzPts val="1400"/>
              <a:buChar char="▪"/>
              <a:defRPr/>
            </a:lvl2pPr>
            <a:lvl3pPr indent="-304800" lvl="2" marL="1371600" algn="l">
              <a:lnSpc>
                <a:spcPct val="90000"/>
              </a:lnSpc>
              <a:spcBef>
                <a:spcPts val="400"/>
              </a:spcBef>
              <a:spcAft>
                <a:spcPts val="0"/>
              </a:spcAft>
              <a:buClr>
                <a:schemeClr val="lt1"/>
              </a:buClr>
              <a:buSzPts val="1200"/>
              <a:buChar char="▪"/>
              <a:defRPr/>
            </a:lvl3pPr>
            <a:lvl4pPr indent="-298450" lvl="3" marL="1828800" algn="l">
              <a:lnSpc>
                <a:spcPct val="90000"/>
              </a:lnSpc>
              <a:spcBef>
                <a:spcPts val="400"/>
              </a:spcBef>
              <a:spcAft>
                <a:spcPts val="0"/>
              </a:spcAft>
              <a:buClr>
                <a:schemeClr val="lt1"/>
              </a:buClr>
              <a:buSzPts val="1100"/>
              <a:buChar char="▪"/>
              <a:defRPr/>
            </a:lvl4pPr>
            <a:lvl5pPr indent="-298450" lvl="4" marL="2286000" algn="l">
              <a:lnSpc>
                <a:spcPct val="90000"/>
              </a:lnSpc>
              <a:spcBef>
                <a:spcPts val="400"/>
              </a:spcBef>
              <a:spcAft>
                <a:spcPts val="0"/>
              </a:spcAft>
              <a:buClr>
                <a:schemeClr val="lt1"/>
              </a:buClr>
              <a:buSzPts val="11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4" name="Google Shape;744;p35"/>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745" name="Google Shape;745;p35"/>
          <p:cNvPicPr preferRelativeResize="0"/>
          <p:nvPr/>
        </p:nvPicPr>
        <p:blipFill rotWithShape="1">
          <a:blip r:embed="rId2">
            <a:alphaModFix/>
          </a:blip>
          <a:srcRect b="0" l="0" r="0" t="0"/>
          <a:stretch/>
        </p:blipFill>
        <p:spPr>
          <a:xfrm>
            <a:off x="171375" y="4647156"/>
            <a:ext cx="844273" cy="290626"/>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op Title Only ">
  <p:cSld name="2_Top Title Only  2">
    <p:spTree>
      <p:nvGrpSpPr>
        <p:cNvPr id="746" name="Shape 746"/>
        <p:cNvGrpSpPr/>
        <p:nvPr/>
      </p:nvGrpSpPr>
      <p:grpSpPr>
        <a:xfrm>
          <a:off x="0" y="0"/>
          <a:ext cx="0" cy="0"/>
          <a:chOff x="0" y="0"/>
          <a:chExt cx="0" cy="0"/>
        </a:xfrm>
      </p:grpSpPr>
      <p:sp>
        <p:nvSpPr>
          <p:cNvPr id="747" name="Google Shape;747;p36"/>
          <p:cNvSpPr txBox="1"/>
          <p:nvPr>
            <p:ph type="title"/>
          </p:nvPr>
        </p:nvSpPr>
        <p:spPr>
          <a:xfrm>
            <a:off x="168007" y="273844"/>
            <a:ext cx="8769600" cy="411900"/>
          </a:xfrm>
          <a:prstGeom prst="rect">
            <a:avLst/>
          </a:prstGeom>
          <a:noFill/>
          <a:ln>
            <a:noFill/>
          </a:ln>
        </p:spPr>
        <p:txBody>
          <a:bodyPr anchorCtr="0" anchor="t" bIns="34275" lIns="68575" spcFirstLastPara="1" rIns="68575" wrap="square" tIns="34275">
            <a:noAutofit/>
          </a:bodyPr>
          <a:lstStyle>
            <a:lvl1pPr lvl="0" algn="l">
              <a:lnSpc>
                <a:spcPct val="90000"/>
              </a:lnSpc>
              <a:spcBef>
                <a:spcPts val="0"/>
              </a:spcBef>
              <a:spcAft>
                <a:spcPts val="0"/>
              </a:spcAft>
              <a:buClr>
                <a:srgbClr val="40BE46"/>
              </a:buClr>
              <a:buSzPts val="2400"/>
              <a:buFont typeface="Open Sans"/>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48" name="Google Shape;748;p36"/>
          <p:cNvSpPr txBox="1"/>
          <p:nvPr>
            <p:ph idx="1" type="body"/>
          </p:nvPr>
        </p:nvSpPr>
        <p:spPr>
          <a:xfrm>
            <a:off x="168008" y="704207"/>
            <a:ext cx="4239900" cy="311100"/>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Clr>
                <a:schemeClr val="lt1"/>
              </a:buClr>
              <a:buSzPts val="1500"/>
              <a:buNone/>
              <a:defRPr/>
            </a:lvl1pPr>
            <a:lvl2pPr indent="-317500" lvl="1" marL="914400" algn="l">
              <a:lnSpc>
                <a:spcPct val="90000"/>
              </a:lnSpc>
              <a:spcBef>
                <a:spcPts val="400"/>
              </a:spcBef>
              <a:spcAft>
                <a:spcPts val="0"/>
              </a:spcAft>
              <a:buClr>
                <a:schemeClr val="lt1"/>
              </a:buClr>
              <a:buSzPts val="1400"/>
              <a:buChar char="▪"/>
              <a:defRPr/>
            </a:lvl2pPr>
            <a:lvl3pPr indent="-317500" lvl="2" marL="1371600" algn="l">
              <a:lnSpc>
                <a:spcPct val="90000"/>
              </a:lnSpc>
              <a:spcBef>
                <a:spcPts val="400"/>
              </a:spcBef>
              <a:spcAft>
                <a:spcPts val="0"/>
              </a:spcAft>
              <a:buClr>
                <a:schemeClr val="lt1"/>
              </a:buClr>
              <a:buSzPts val="1400"/>
              <a:buChar char="▪"/>
              <a:defRPr/>
            </a:lvl3pPr>
            <a:lvl4pPr indent="-317500" lvl="3" marL="1828800" algn="l">
              <a:lnSpc>
                <a:spcPct val="90000"/>
              </a:lnSpc>
              <a:spcBef>
                <a:spcPts val="400"/>
              </a:spcBef>
              <a:spcAft>
                <a:spcPts val="0"/>
              </a:spcAft>
              <a:buClr>
                <a:schemeClr val="lt1"/>
              </a:buClr>
              <a:buSzPts val="1400"/>
              <a:buChar char="▪"/>
              <a:defRPr/>
            </a:lvl4pPr>
            <a:lvl5pPr indent="-317500" lvl="4" marL="2286000" algn="l">
              <a:lnSpc>
                <a:spcPct val="90000"/>
              </a:lnSpc>
              <a:spcBef>
                <a:spcPts val="400"/>
              </a:spcBef>
              <a:spcAft>
                <a:spcPts val="0"/>
              </a:spcAft>
              <a:buClr>
                <a:schemeClr val="lt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9" name="Google Shape;749;p36"/>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750" name="Google Shape;750;p36"/>
          <p:cNvPicPr preferRelativeResize="0"/>
          <p:nvPr/>
        </p:nvPicPr>
        <p:blipFill rotWithShape="1">
          <a:blip r:embed="rId2">
            <a:alphaModFix/>
          </a:blip>
          <a:srcRect b="0" l="0" r="0" t="0"/>
          <a:stretch/>
        </p:blipFill>
        <p:spPr>
          <a:xfrm>
            <a:off x="171375" y="4647156"/>
            <a:ext cx="844273" cy="290626"/>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neral Slide 1">
  <p:cSld name="General Slide 1">
    <p:spTree>
      <p:nvGrpSpPr>
        <p:cNvPr id="751" name="Shape 751"/>
        <p:cNvGrpSpPr/>
        <p:nvPr/>
      </p:nvGrpSpPr>
      <p:grpSpPr>
        <a:xfrm>
          <a:off x="0" y="0"/>
          <a:ext cx="0" cy="0"/>
          <a:chOff x="0" y="0"/>
          <a:chExt cx="0" cy="0"/>
        </a:xfrm>
      </p:grpSpPr>
      <p:sp>
        <p:nvSpPr>
          <p:cNvPr id="752" name="Google Shape;752;p37"/>
          <p:cNvSpPr txBox="1"/>
          <p:nvPr>
            <p:ph type="title"/>
          </p:nvPr>
        </p:nvSpPr>
        <p:spPr>
          <a:xfrm>
            <a:off x="168007" y="273844"/>
            <a:ext cx="8769600" cy="411900"/>
          </a:xfrm>
          <a:prstGeom prst="rect">
            <a:avLst/>
          </a:prstGeom>
          <a:noFill/>
          <a:ln>
            <a:noFill/>
          </a:ln>
        </p:spPr>
        <p:txBody>
          <a:bodyPr anchorCtr="0" anchor="t" bIns="34275" lIns="68575" spcFirstLastPara="1" rIns="68575" wrap="square" tIns="34275">
            <a:noAutofit/>
          </a:bodyPr>
          <a:lstStyle>
            <a:lvl1pPr lvl="0" algn="l">
              <a:lnSpc>
                <a:spcPct val="90000"/>
              </a:lnSpc>
              <a:spcBef>
                <a:spcPts val="0"/>
              </a:spcBef>
              <a:spcAft>
                <a:spcPts val="0"/>
              </a:spcAft>
              <a:buClr>
                <a:srgbClr val="40BE46"/>
              </a:buClr>
              <a:buSzPts val="2400"/>
              <a:buFont typeface="Open Sans"/>
              <a:buNone/>
              <a:defRPr b="1"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53" name="Google Shape;753;p37"/>
          <p:cNvSpPr/>
          <p:nvPr>
            <p:ph idx="2" type="pic"/>
          </p:nvPr>
        </p:nvSpPr>
        <p:spPr>
          <a:xfrm>
            <a:off x="12300" y="2089350"/>
            <a:ext cx="9144000" cy="3054300"/>
          </a:xfrm>
          <a:prstGeom prst="rect">
            <a:avLst/>
          </a:prstGeom>
          <a:noFill/>
          <a:ln>
            <a:noFill/>
          </a:ln>
        </p:spPr>
      </p:sp>
      <p:sp>
        <p:nvSpPr>
          <p:cNvPr id="754" name="Google Shape;754;p37"/>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755" name="Google Shape;755;p37"/>
          <p:cNvPicPr preferRelativeResize="0"/>
          <p:nvPr/>
        </p:nvPicPr>
        <p:blipFill rotWithShape="1">
          <a:blip r:embed="rId2">
            <a:alphaModFix/>
          </a:blip>
          <a:srcRect b="0" l="0" r="0" t="0"/>
          <a:stretch/>
        </p:blipFill>
        <p:spPr>
          <a:xfrm>
            <a:off x="171375" y="4647156"/>
            <a:ext cx="844273" cy="290626"/>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neral Slide 1 1">
  <p:cSld name="General Slide 1 1">
    <p:spTree>
      <p:nvGrpSpPr>
        <p:cNvPr id="756" name="Shape 756"/>
        <p:cNvGrpSpPr/>
        <p:nvPr/>
      </p:nvGrpSpPr>
      <p:grpSpPr>
        <a:xfrm>
          <a:off x="0" y="0"/>
          <a:ext cx="0" cy="0"/>
          <a:chOff x="0" y="0"/>
          <a:chExt cx="0" cy="0"/>
        </a:xfrm>
      </p:grpSpPr>
      <p:sp>
        <p:nvSpPr>
          <p:cNvPr id="757" name="Google Shape;757;p38"/>
          <p:cNvSpPr txBox="1"/>
          <p:nvPr>
            <p:ph type="title"/>
          </p:nvPr>
        </p:nvSpPr>
        <p:spPr>
          <a:xfrm>
            <a:off x="168007" y="273844"/>
            <a:ext cx="8769600" cy="411900"/>
          </a:xfrm>
          <a:prstGeom prst="rect">
            <a:avLst/>
          </a:prstGeom>
          <a:noFill/>
          <a:ln>
            <a:noFill/>
          </a:ln>
        </p:spPr>
        <p:txBody>
          <a:bodyPr anchorCtr="0" anchor="t" bIns="34275" lIns="68575" spcFirstLastPara="1" rIns="68575" wrap="square" tIns="34275">
            <a:noAutofit/>
          </a:bodyPr>
          <a:lstStyle>
            <a:lvl1pPr lvl="0" algn="l">
              <a:lnSpc>
                <a:spcPct val="90000"/>
              </a:lnSpc>
              <a:spcBef>
                <a:spcPts val="0"/>
              </a:spcBef>
              <a:spcAft>
                <a:spcPts val="0"/>
              </a:spcAft>
              <a:buClr>
                <a:srgbClr val="40BE46"/>
              </a:buClr>
              <a:buSzPts val="2400"/>
              <a:buFont typeface="Open Sans"/>
              <a:buNone/>
              <a:defRPr b="1"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58" name="Google Shape;758;p38"/>
          <p:cNvSpPr/>
          <p:nvPr>
            <p:ph idx="2" type="pic"/>
          </p:nvPr>
        </p:nvSpPr>
        <p:spPr>
          <a:xfrm>
            <a:off x="492713" y="1276975"/>
            <a:ext cx="3611700" cy="3223800"/>
          </a:xfrm>
          <a:prstGeom prst="rect">
            <a:avLst/>
          </a:prstGeom>
          <a:noFill/>
          <a:ln>
            <a:noFill/>
          </a:ln>
        </p:spPr>
      </p:sp>
      <p:sp>
        <p:nvSpPr>
          <p:cNvPr id="759" name="Google Shape;759;p38"/>
          <p:cNvSpPr/>
          <p:nvPr>
            <p:ph idx="3" type="pic"/>
          </p:nvPr>
        </p:nvSpPr>
        <p:spPr>
          <a:xfrm>
            <a:off x="5039638" y="1276975"/>
            <a:ext cx="3611700" cy="3223800"/>
          </a:xfrm>
          <a:prstGeom prst="rect">
            <a:avLst/>
          </a:prstGeom>
          <a:noFill/>
          <a:ln>
            <a:noFill/>
          </a:ln>
        </p:spPr>
      </p:sp>
      <p:sp>
        <p:nvSpPr>
          <p:cNvPr id="760" name="Google Shape;760;p38"/>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761" name="Google Shape;761;p38"/>
          <p:cNvPicPr preferRelativeResize="0"/>
          <p:nvPr/>
        </p:nvPicPr>
        <p:blipFill rotWithShape="1">
          <a:blip r:embed="rId2">
            <a:alphaModFix/>
          </a:blip>
          <a:srcRect b="0" l="0" r="0" t="0"/>
          <a:stretch/>
        </p:blipFill>
        <p:spPr>
          <a:xfrm>
            <a:off x="171375" y="4647156"/>
            <a:ext cx="844273" cy="290626"/>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orldMap">
  <p:cSld name="WorldMap">
    <p:spTree>
      <p:nvGrpSpPr>
        <p:cNvPr id="762" name="Shape 762"/>
        <p:cNvGrpSpPr/>
        <p:nvPr/>
      </p:nvGrpSpPr>
      <p:grpSpPr>
        <a:xfrm>
          <a:off x="0" y="0"/>
          <a:ext cx="0" cy="0"/>
          <a:chOff x="0" y="0"/>
          <a:chExt cx="0" cy="0"/>
        </a:xfrm>
      </p:grpSpPr>
      <p:sp>
        <p:nvSpPr>
          <p:cNvPr id="763" name="Google Shape;763;p39"/>
          <p:cNvSpPr txBox="1"/>
          <p:nvPr>
            <p:ph type="title"/>
          </p:nvPr>
        </p:nvSpPr>
        <p:spPr>
          <a:xfrm>
            <a:off x="322942" y="273844"/>
            <a:ext cx="8465400" cy="411900"/>
          </a:xfrm>
          <a:prstGeom prst="rect">
            <a:avLst/>
          </a:prstGeom>
          <a:noFill/>
          <a:ln>
            <a:noFill/>
          </a:ln>
        </p:spPr>
        <p:txBody>
          <a:bodyPr anchorCtr="0" anchor="t" bIns="25700" lIns="51425" spcFirstLastPara="1" rIns="51425" wrap="square" tIns="25700">
            <a:noAutofit/>
          </a:bodyPr>
          <a:lstStyle>
            <a:lvl1pPr lvl="0" algn="l">
              <a:lnSpc>
                <a:spcPct val="90000"/>
              </a:lnSpc>
              <a:spcBef>
                <a:spcPts val="0"/>
              </a:spcBef>
              <a:spcAft>
                <a:spcPts val="0"/>
              </a:spcAft>
              <a:buClr>
                <a:srgbClr val="40BE46"/>
              </a:buClr>
              <a:buSzPts val="1800"/>
              <a:buFont typeface="Open Sans"/>
              <a:buNone/>
              <a:defRPr sz="2400"/>
            </a:lvl1pPr>
            <a:lvl2pPr lvl="1" algn="l">
              <a:lnSpc>
                <a:spcPct val="100000"/>
              </a:lnSpc>
              <a:spcBef>
                <a:spcPts val="0"/>
              </a:spcBef>
              <a:spcAft>
                <a:spcPts val="0"/>
              </a:spcAft>
              <a:buSzPts val="800"/>
              <a:buNone/>
              <a:defRPr/>
            </a:lvl2pPr>
            <a:lvl3pPr lvl="2" algn="l">
              <a:lnSpc>
                <a:spcPct val="100000"/>
              </a:lnSpc>
              <a:spcBef>
                <a:spcPts val="0"/>
              </a:spcBef>
              <a:spcAft>
                <a:spcPts val="0"/>
              </a:spcAft>
              <a:buSzPts val="800"/>
              <a:buNone/>
              <a:defRPr/>
            </a:lvl3pPr>
            <a:lvl4pPr lvl="3" algn="l">
              <a:lnSpc>
                <a:spcPct val="100000"/>
              </a:lnSpc>
              <a:spcBef>
                <a:spcPts val="0"/>
              </a:spcBef>
              <a:spcAft>
                <a:spcPts val="0"/>
              </a:spcAft>
              <a:buSzPts val="800"/>
              <a:buNone/>
              <a:defRPr/>
            </a:lvl4pPr>
            <a:lvl5pPr lvl="4" algn="l">
              <a:lnSpc>
                <a:spcPct val="100000"/>
              </a:lnSpc>
              <a:spcBef>
                <a:spcPts val="0"/>
              </a:spcBef>
              <a:spcAft>
                <a:spcPts val="0"/>
              </a:spcAft>
              <a:buSzPts val="800"/>
              <a:buNone/>
              <a:defRPr/>
            </a:lvl5pPr>
            <a:lvl6pPr lvl="5" algn="l">
              <a:lnSpc>
                <a:spcPct val="100000"/>
              </a:lnSpc>
              <a:spcBef>
                <a:spcPts val="0"/>
              </a:spcBef>
              <a:spcAft>
                <a:spcPts val="0"/>
              </a:spcAft>
              <a:buSzPts val="800"/>
              <a:buNone/>
              <a:defRPr/>
            </a:lvl6pPr>
            <a:lvl7pPr lvl="6" algn="l">
              <a:lnSpc>
                <a:spcPct val="100000"/>
              </a:lnSpc>
              <a:spcBef>
                <a:spcPts val="0"/>
              </a:spcBef>
              <a:spcAft>
                <a:spcPts val="0"/>
              </a:spcAft>
              <a:buSzPts val="800"/>
              <a:buNone/>
              <a:defRPr/>
            </a:lvl7pPr>
            <a:lvl8pPr lvl="7" algn="l">
              <a:lnSpc>
                <a:spcPct val="100000"/>
              </a:lnSpc>
              <a:spcBef>
                <a:spcPts val="0"/>
              </a:spcBef>
              <a:spcAft>
                <a:spcPts val="0"/>
              </a:spcAft>
              <a:buSzPts val="800"/>
              <a:buNone/>
              <a:defRPr/>
            </a:lvl8pPr>
            <a:lvl9pPr lvl="8" algn="l">
              <a:lnSpc>
                <a:spcPct val="100000"/>
              </a:lnSpc>
              <a:spcBef>
                <a:spcPts val="0"/>
              </a:spcBef>
              <a:spcAft>
                <a:spcPts val="0"/>
              </a:spcAft>
              <a:buSzPts val="800"/>
              <a:buNone/>
              <a:defRPr/>
            </a:lvl9pPr>
          </a:lstStyle>
          <a:p/>
        </p:txBody>
      </p:sp>
      <p:grpSp>
        <p:nvGrpSpPr>
          <p:cNvPr id="764" name="Google Shape;764;p39"/>
          <p:cNvGrpSpPr/>
          <p:nvPr/>
        </p:nvGrpSpPr>
        <p:grpSpPr>
          <a:xfrm>
            <a:off x="593635" y="676497"/>
            <a:ext cx="7822240" cy="4144176"/>
            <a:chOff x="4209192" y="2151475"/>
            <a:chExt cx="7795735" cy="4130134"/>
          </a:xfrm>
        </p:grpSpPr>
        <p:grpSp>
          <p:nvGrpSpPr>
            <p:cNvPr id="765" name="Google Shape;765;p39"/>
            <p:cNvGrpSpPr/>
            <p:nvPr/>
          </p:nvGrpSpPr>
          <p:grpSpPr>
            <a:xfrm>
              <a:off x="4209192" y="2151475"/>
              <a:ext cx="7795735" cy="4130134"/>
              <a:chOff x="4209192" y="2151475"/>
              <a:chExt cx="7795735" cy="4130134"/>
            </a:xfrm>
          </p:grpSpPr>
          <p:sp>
            <p:nvSpPr>
              <p:cNvPr id="766" name="Google Shape;766;p39"/>
              <p:cNvSpPr/>
              <p:nvPr/>
            </p:nvSpPr>
            <p:spPr>
              <a:xfrm>
                <a:off x="8803480" y="4373562"/>
                <a:ext cx="218313" cy="144684"/>
              </a:xfrm>
              <a:custGeom>
                <a:rect b="b" l="l" r="r" t="t"/>
                <a:pathLst>
                  <a:path extrusionOk="0" h="144684" w="218313">
                    <a:moveTo>
                      <a:pt x="194691" y="13430"/>
                    </a:moveTo>
                    <a:lnTo>
                      <a:pt x="198501" y="0"/>
                    </a:lnTo>
                    <a:lnTo>
                      <a:pt x="128683" y="17526"/>
                    </a:lnTo>
                    <a:lnTo>
                      <a:pt x="96108" y="48196"/>
                    </a:lnTo>
                    <a:lnTo>
                      <a:pt x="90964" y="64579"/>
                    </a:lnTo>
                    <a:lnTo>
                      <a:pt x="77724" y="64579"/>
                    </a:lnTo>
                    <a:lnTo>
                      <a:pt x="67151" y="46482"/>
                    </a:lnTo>
                    <a:lnTo>
                      <a:pt x="35338" y="31909"/>
                    </a:lnTo>
                    <a:lnTo>
                      <a:pt x="26670" y="39719"/>
                    </a:lnTo>
                    <a:lnTo>
                      <a:pt x="11811" y="31909"/>
                    </a:lnTo>
                    <a:lnTo>
                      <a:pt x="14192" y="55817"/>
                    </a:lnTo>
                    <a:lnTo>
                      <a:pt x="0" y="61055"/>
                    </a:lnTo>
                    <a:lnTo>
                      <a:pt x="0" y="61055"/>
                    </a:lnTo>
                    <a:lnTo>
                      <a:pt x="15431" y="144685"/>
                    </a:lnTo>
                    <a:lnTo>
                      <a:pt x="48387" y="143161"/>
                    </a:lnTo>
                    <a:lnTo>
                      <a:pt x="61436" y="129254"/>
                    </a:lnTo>
                    <a:lnTo>
                      <a:pt x="112490" y="112109"/>
                    </a:lnTo>
                    <a:lnTo>
                      <a:pt x="127635" y="112586"/>
                    </a:lnTo>
                    <a:lnTo>
                      <a:pt x="142113" y="98203"/>
                    </a:lnTo>
                    <a:lnTo>
                      <a:pt x="204026" y="74771"/>
                    </a:lnTo>
                    <a:lnTo>
                      <a:pt x="205835" y="59341"/>
                    </a:lnTo>
                    <a:lnTo>
                      <a:pt x="218313" y="53626"/>
                    </a:lnTo>
                    <a:lnTo>
                      <a:pt x="218313" y="53626"/>
                    </a:lnTo>
                    <a:lnTo>
                      <a:pt x="194691" y="1343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767" name="Google Shape;767;p39"/>
              <p:cNvSpPr/>
              <p:nvPr/>
            </p:nvSpPr>
            <p:spPr>
              <a:xfrm>
                <a:off x="9029699" y="4519961"/>
                <a:ext cx="36385" cy="19716"/>
              </a:xfrm>
              <a:custGeom>
                <a:rect b="b" l="l" r="r" t="t"/>
                <a:pathLst>
                  <a:path extrusionOk="0" h="19716" w="36385">
                    <a:moveTo>
                      <a:pt x="11430" y="19717"/>
                    </a:moveTo>
                    <a:lnTo>
                      <a:pt x="33433" y="16002"/>
                    </a:lnTo>
                    <a:lnTo>
                      <a:pt x="36386" y="0"/>
                    </a:lnTo>
                    <a:lnTo>
                      <a:pt x="0" y="4382"/>
                    </a:lnTo>
                    <a:lnTo>
                      <a:pt x="11430" y="1971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768" name="Google Shape;768;p39"/>
              <p:cNvSpPr/>
              <p:nvPr/>
            </p:nvSpPr>
            <p:spPr>
              <a:xfrm>
                <a:off x="8998171" y="4227829"/>
                <a:ext cx="173926" cy="199358"/>
              </a:xfrm>
              <a:custGeom>
                <a:rect b="b" l="l" r="r" t="t"/>
                <a:pathLst>
                  <a:path extrusionOk="0" h="199358" w="173926">
                    <a:moveTo>
                      <a:pt x="86773" y="4572"/>
                    </a:moveTo>
                    <a:lnTo>
                      <a:pt x="89725" y="21527"/>
                    </a:lnTo>
                    <a:lnTo>
                      <a:pt x="78867" y="24575"/>
                    </a:lnTo>
                    <a:lnTo>
                      <a:pt x="72200" y="52007"/>
                    </a:lnTo>
                    <a:lnTo>
                      <a:pt x="84106" y="72771"/>
                    </a:lnTo>
                    <a:lnTo>
                      <a:pt x="70009" y="120587"/>
                    </a:lnTo>
                    <a:lnTo>
                      <a:pt x="3810" y="145733"/>
                    </a:lnTo>
                    <a:lnTo>
                      <a:pt x="0" y="159163"/>
                    </a:lnTo>
                    <a:lnTo>
                      <a:pt x="23622" y="199358"/>
                    </a:lnTo>
                    <a:lnTo>
                      <a:pt x="28099" y="197263"/>
                    </a:lnTo>
                    <a:lnTo>
                      <a:pt x="50197" y="187166"/>
                    </a:lnTo>
                    <a:lnTo>
                      <a:pt x="71152" y="187166"/>
                    </a:lnTo>
                    <a:lnTo>
                      <a:pt x="79153" y="167735"/>
                    </a:lnTo>
                    <a:lnTo>
                      <a:pt x="99060" y="165354"/>
                    </a:lnTo>
                    <a:lnTo>
                      <a:pt x="109157" y="145828"/>
                    </a:lnTo>
                    <a:lnTo>
                      <a:pt x="130493" y="140684"/>
                    </a:lnTo>
                    <a:lnTo>
                      <a:pt x="139541" y="106585"/>
                    </a:lnTo>
                    <a:lnTo>
                      <a:pt x="173927" y="61246"/>
                    </a:lnTo>
                    <a:lnTo>
                      <a:pt x="151543" y="28575"/>
                    </a:lnTo>
                    <a:lnTo>
                      <a:pt x="116777" y="18669"/>
                    </a:lnTo>
                    <a:lnTo>
                      <a:pt x="102584" y="0"/>
                    </a:lnTo>
                    <a:lnTo>
                      <a:pt x="102584" y="0"/>
                    </a:lnTo>
                    <a:lnTo>
                      <a:pt x="86773" y="457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769" name="Google Shape;769;p39"/>
              <p:cNvSpPr/>
              <p:nvPr/>
            </p:nvSpPr>
            <p:spPr>
              <a:xfrm>
                <a:off x="8986360" y="4184776"/>
                <a:ext cx="114871" cy="99345"/>
              </a:xfrm>
              <a:custGeom>
                <a:rect b="b" l="l" r="r" t="t"/>
                <a:pathLst>
                  <a:path extrusionOk="0" h="99345" w="114871">
                    <a:moveTo>
                      <a:pt x="85725" y="99346"/>
                    </a:moveTo>
                    <a:lnTo>
                      <a:pt x="86392" y="99155"/>
                    </a:lnTo>
                    <a:lnTo>
                      <a:pt x="84011" y="95060"/>
                    </a:lnTo>
                    <a:lnTo>
                      <a:pt x="90678" y="67628"/>
                    </a:lnTo>
                    <a:lnTo>
                      <a:pt x="101536" y="64580"/>
                    </a:lnTo>
                    <a:lnTo>
                      <a:pt x="98584" y="47625"/>
                    </a:lnTo>
                    <a:lnTo>
                      <a:pt x="114395" y="43053"/>
                    </a:lnTo>
                    <a:lnTo>
                      <a:pt x="110490" y="37814"/>
                    </a:lnTo>
                    <a:lnTo>
                      <a:pt x="113252" y="16002"/>
                    </a:lnTo>
                    <a:lnTo>
                      <a:pt x="114871" y="3334"/>
                    </a:lnTo>
                    <a:lnTo>
                      <a:pt x="108585" y="0"/>
                    </a:lnTo>
                    <a:lnTo>
                      <a:pt x="88773" y="30385"/>
                    </a:lnTo>
                    <a:lnTo>
                      <a:pt x="75057" y="40291"/>
                    </a:lnTo>
                    <a:lnTo>
                      <a:pt x="62389" y="56769"/>
                    </a:lnTo>
                    <a:lnTo>
                      <a:pt x="28004" y="56769"/>
                    </a:lnTo>
                    <a:lnTo>
                      <a:pt x="18193" y="61341"/>
                    </a:lnTo>
                    <a:lnTo>
                      <a:pt x="0" y="52864"/>
                    </a:lnTo>
                    <a:lnTo>
                      <a:pt x="13811" y="88583"/>
                    </a:lnTo>
                    <a:lnTo>
                      <a:pt x="85725" y="9934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770" name="Google Shape;770;p39"/>
              <p:cNvSpPr/>
              <p:nvPr/>
            </p:nvSpPr>
            <p:spPr>
              <a:xfrm>
                <a:off x="8973216" y="4191634"/>
                <a:ext cx="21526" cy="39433"/>
              </a:xfrm>
              <a:custGeom>
                <a:rect b="b" l="l" r="r" t="t"/>
                <a:pathLst>
                  <a:path extrusionOk="0" h="39433" w="21526">
                    <a:moveTo>
                      <a:pt x="21527" y="24765"/>
                    </a:moveTo>
                    <a:lnTo>
                      <a:pt x="20193" y="6191"/>
                    </a:lnTo>
                    <a:lnTo>
                      <a:pt x="13240" y="0"/>
                    </a:lnTo>
                    <a:lnTo>
                      <a:pt x="4477" y="12097"/>
                    </a:lnTo>
                    <a:lnTo>
                      <a:pt x="0" y="26194"/>
                    </a:lnTo>
                    <a:lnTo>
                      <a:pt x="10573" y="39433"/>
                    </a:lnTo>
                    <a:lnTo>
                      <a:pt x="21527" y="2476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771" name="Google Shape;771;p39"/>
              <p:cNvSpPr/>
              <p:nvPr/>
            </p:nvSpPr>
            <p:spPr>
              <a:xfrm>
                <a:off x="8629458" y="4045140"/>
                <a:ext cx="452818" cy="393001"/>
              </a:xfrm>
              <a:custGeom>
                <a:rect b="b" l="l" r="r" t="t"/>
                <a:pathLst>
                  <a:path extrusionOk="0" h="393001" w="452818">
                    <a:moveTo>
                      <a:pt x="270224" y="80486"/>
                    </a:moveTo>
                    <a:lnTo>
                      <a:pt x="214979" y="80486"/>
                    </a:lnTo>
                    <a:lnTo>
                      <a:pt x="158687" y="27242"/>
                    </a:lnTo>
                    <a:lnTo>
                      <a:pt x="122015" y="1905"/>
                    </a:lnTo>
                    <a:lnTo>
                      <a:pt x="95250" y="0"/>
                    </a:lnTo>
                    <a:lnTo>
                      <a:pt x="50482" y="17050"/>
                    </a:lnTo>
                    <a:lnTo>
                      <a:pt x="68389" y="41148"/>
                    </a:lnTo>
                    <a:lnTo>
                      <a:pt x="58674" y="56483"/>
                    </a:lnTo>
                    <a:lnTo>
                      <a:pt x="41148" y="58483"/>
                    </a:lnTo>
                    <a:lnTo>
                      <a:pt x="29051" y="77343"/>
                    </a:lnTo>
                    <a:lnTo>
                      <a:pt x="953" y="72104"/>
                    </a:lnTo>
                    <a:lnTo>
                      <a:pt x="0" y="98679"/>
                    </a:lnTo>
                    <a:lnTo>
                      <a:pt x="8954" y="99536"/>
                    </a:lnTo>
                    <a:lnTo>
                      <a:pt x="51626" y="169640"/>
                    </a:lnTo>
                    <a:lnTo>
                      <a:pt x="57436" y="190690"/>
                    </a:lnTo>
                    <a:lnTo>
                      <a:pt x="79153" y="205073"/>
                    </a:lnTo>
                    <a:lnTo>
                      <a:pt x="94297" y="239363"/>
                    </a:lnTo>
                    <a:lnTo>
                      <a:pt x="95060" y="271558"/>
                    </a:lnTo>
                    <a:lnTo>
                      <a:pt x="107728" y="290417"/>
                    </a:lnTo>
                    <a:lnTo>
                      <a:pt x="129064" y="304324"/>
                    </a:lnTo>
                    <a:lnTo>
                      <a:pt x="151543" y="350425"/>
                    </a:lnTo>
                    <a:lnTo>
                      <a:pt x="162687" y="359569"/>
                    </a:lnTo>
                    <a:lnTo>
                      <a:pt x="173164" y="385000"/>
                    </a:lnTo>
                    <a:lnTo>
                      <a:pt x="174022" y="389477"/>
                    </a:lnTo>
                    <a:lnTo>
                      <a:pt x="174022" y="389477"/>
                    </a:lnTo>
                    <a:lnTo>
                      <a:pt x="188214" y="384238"/>
                    </a:lnTo>
                    <a:lnTo>
                      <a:pt x="185833" y="360331"/>
                    </a:lnTo>
                    <a:lnTo>
                      <a:pt x="200692" y="368141"/>
                    </a:lnTo>
                    <a:lnTo>
                      <a:pt x="209360" y="360331"/>
                    </a:lnTo>
                    <a:lnTo>
                      <a:pt x="241173" y="374904"/>
                    </a:lnTo>
                    <a:lnTo>
                      <a:pt x="251746" y="393001"/>
                    </a:lnTo>
                    <a:lnTo>
                      <a:pt x="264986" y="393001"/>
                    </a:lnTo>
                    <a:lnTo>
                      <a:pt x="270129" y="376618"/>
                    </a:lnTo>
                    <a:lnTo>
                      <a:pt x="302705" y="345948"/>
                    </a:lnTo>
                    <a:lnTo>
                      <a:pt x="372523" y="328422"/>
                    </a:lnTo>
                    <a:lnTo>
                      <a:pt x="438721" y="303276"/>
                    </a:lnTo>
                    <a:lnTo>
                      <a:pt x="452819" y="255460"/>
                    </a:lnTo>
                    <a:lnTo>
                      <a:pt x="443294" y="238792"/>
                    </a:lnTo>
                    <a:lnTo>
                      <a:pt x="442627" y="238982"/>
                    </a:lnTo>
                    <a:lnTo>
                      <a:pt x="370713" y="228219"/>
                    </a:lnTo>
                    <a:lnTo>
                      <a:pt x="354330" y="185928"/>
                    </a:lnTo>
                    <a:lnTo>
                      <a:pt x="343757" y="172688"/>
                    </a:lnTo>
                    <a:lnTo>
                      <a:pt x="332042" y="150685"/>
                    </a:lnTo>
                    <a:lnTo>
                      <a:pt x="333470" y="134112"/>
                    </a:lnTo>
                    <a:lnTo>
                      <a:pt x="313563" y="112300"/>
                    </a:lnTo>
                    <a:lnTo>
                      <a:pt x="304514" y="110204"/>
                    </a:lnTo>
                    <a:lnTo>
                      <a:pt x="298228" y="94012"/>
                    </a:lnTo>
                    <a:lnTo>
                      <a:pt x="276511" y="94012"/>
                    </a:lnTo>
                    <a:lnTo>
                      <a:pt x="270224" y="8048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772" name="Google Shape;772;p39"/>
              <p:cNvSpPr/>
              <p:nvPr/>
            </p:nvSpPr>
            <p:spPr>
              <a:xfrm>
                <a:off x="8574404" y="3952557"/>
                <a:ext cx="50196" cy="29051"/>
              </a:xfrm>
              <a:custGeom>
                <a:rect b="b" l="l" r="r" t="t"/>
                <a:pathLst>
                  <a:path extrusionOk="0" h="29051" w="50196">
                    <a:moveTo>
                      <a:pt x="44672" y="18097"/>
                    </a:moveTo>
                    <a:lnTo>
                      <a:pt x="50197" y="0"/>
                    </a:lnTo>
                    <a:lnTo>
                      <a:pt x="34290" y="7048"/>
                    </a:lnTo>
                    <a:lnTo>
                      <a:pt x="16573" y="5334"/>
                    </a:lnTo>
                    <a:lnTo>
                      <a:pt x="0" y="15812"/>
                    </a:lnTo>
                    <a:lnTo>
                      <a:pt x="16573" y="29051"/>
                    </a:lnTo>
                    <a:lnTo>
                      <a:pt x="44672" y="1809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773" name="Google Shape;773;p39"/>
              <p:cNvSpPr/>
              <p:nvPr/>
            </p:nvSpPr>
            <p:spPr>
              <a:xfrm>
                <a:off x="8634411" y="3977132"/>
                <a:ext cx="38100" cy="42767"/>
              </a:xfrm>
              <a:custGeom>
                <a:rect b="b" l="l" r="r" t="t"/>
                <a:pathLst>
                  <a:path extrusionOk="0" h="42767" w="38100">
                    <a:moveTo>
                      <a:pt x="22765" y="38386"/>
                    </a:moveTo>
                    <a:lnTo>
                      <a:pt x="38100" y="12668"/>
                    </a:lnTo>
                    <a:lnTo>
                      <a:pt x="33528" y="0"/>
                    </a:lnTo>
                    <a:lnTo>
                      <a:pt x="18288" y="952"/>
                    </a:lnTo>
                    <a:lnTo>
                      <a:pt x="18193" y="952"/>
                    </a:lnTo>
                    <a:lnTo>
                      <a:pt x="1429" y="37433"/>
                    </a:lnTo>
                    <a:lnTo>
                      <a:pt x="0" y="42767"/>
                    </a:lnTo>
                    <a:lnTo>
                      <a:pt x="0" y="42767"/>
                    </a:lnTo>
                    <a:lnTo>
                      <a:pt x="22765" y="3838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774" name="Google Shape;774;p39"/>
              <p:cNvSpPr/>
              <p:nvPr/>
            </p:nvSpPr>
            <p:spPr>
              <a:xfrm>
                <a:off x="8814243" y="5103272"/>
                <a:ext cx="156019" cy="327564"/>
              </a:xfrm>
              <a:custGeom>
                <a:rect b="b" l="l" r="r" t="t"/>
                <a:pathLst>
                  <a:path extrusionOk="0" h="327564" w="156019">
                    <a:moveTo>
                      <a:pt x="150495" y="63913"/>
                    </a:moveTo>
                    <a:lnTo>
                      <a:pt x="144018" y="22955"/>
                    </a:lnTo>
                    <a:lnTo>
                      <a:pt x="129064" y="0"/>
                    </a:lnTo>
                    <a:lnTo>
                      <a:pt x="119063" y="30956"/>
                    </a:lnTo>
                    <a:lnTo>
                      <a:pt x="109061" y="41053"/>
                    </a:lnTo>
                    <a:lnTo>
                      <a:pt x="101441" y="38862"/>
                    </a:lnTo>
                    <a:lnTo>
                      <a:pt x="95155" y="56007"/>
                    </a:lnTo>
                    <a:lnTo>
                      <a:pt x="101727" y="64294"/>
                    </a:lnTo>
                    <a:lnTo>
                      <a:pt x="68485" y="83630"/>
                    </a:lnTo>
                    <a:lnTo>
                      <a:pt x="62198" y="86583"/>
                    </a:lnTo>
                    <a:lnTo>
                      <a:pt x="49911" y="94869"/>
                    </a:lnTo>
                    <a:lnTo>
                      <a:pt x="42386" y="92107"/>
                    </a:lnTo>
                    <a:lnTo>
                      <a:pt x="24955" y="98012"/>
                    </a:lnTo>
                    <a:lnTo>
                      <a:pt x="13335" y="131445"/>
                    </a:lnTo>
                    <a:lnTo>
                      <a:pt x="20288" y="166783"/>
                    </a:lnTo>
                    <a:lnTo>
                      <a:pt x="25718" y="175927"/>
                    </a:lnTo>
                    <a:lnTo>
                      <a:pt x="26099" y="187833"/>
                    </a:lnTo>
                    <a:lnTo>
                      <a:pt x="10859" y="219361"/>
                    </a:lnTo>
                    <a:lnTo>
                      <a:pt x="0" y="235458"/>
                    </a:lnTo>
                    <a:lnTo>
                      <a:pt x="1143" y="258985"/>
                    </a:lnTo>
                    <a:lnTo>
                      <a:pt x="10478" y="277559"/>
                    </a:lnTo>
                    <a:lnTo>
                      <a:pt x="8382" y="296513"/>
                    </a:lnTo>
                    <a:lnTo>
                      <a:pt x="16288" y="311849"/>
                    </a:lnTo>
                    <a:lnTo>
                      <a:pt x="40481" y="327565"/>
                    </a:lnTo>
                    <a:lnTo>
                      <a:pt x="82868" y="312706"/>
                    </a:lnTo>
                    <a:lnTo>
                      <a:pt x="96869" y="272225"/>
                    </a:lnTo>
                    <a:lnTo>
                      <a:pt x="100203" y="250317"/>
                    </a:lnTo>
                    <a:lnTo>
                      <a:pt x="133160" y="144971"/>
                    </a:lnTo>
                    <a:lnTo>
                      <a:pt x="133160" y="123920"/>
                    </a:lnTo>
                    <a:lnTo>
                      <a:pt x="141827" y="114014"/>
                    </a:lnTo>
                    <a:lnTo>
                      <a:pt x="137160" y="82963"/>
                    </a:lnTo>
                    <a:lnTo>
                      <a:pt x="156020" y="77438"/>
                    </a:lnTo>
                    <a:lnTo>
                      <a:pt x="150495" y="6391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775" name="Google Shape;775;p39"/>
              <p:cNvSpPr/>
              <p:nvPr/>
            </p:nvSpPr>
            <p:spPr>
              <a:xfrm>
                <a:off x="8630411" y="4016184"/>
                <a:ext cx="94297" cy="106299"/>
              </a:xfrm>
              <a:custGeom>
                <a:rect b="b" l="l" r="r" t="t"/>
                <a:pathLst>
                  <a:path extrusionOk="0" h="106299" w="94297">
                    <a:moveTo>
                      <a:pt x="94297" y="28956"/>
                    </a:moveTo>
                    <a:lnTo>
                      <a:pt x="86868" y="0"/>
                    </a:lnTo>
                    <a:lnTo>
                      <a:pt x="39148" y="25717"/>
                    </a:lnTo>
                    <a:lnTo>
                      <a:pt x="20479" y="13525"/>
                    </a:lnTo>
                    <a:lnTo>
                      <a:pt x="20383" y="13716"/>
                    </a:lnTo>
                    <a:lnTo>
                      <a:pt x="19050" y="52292"/>
                    </a:lnTo>
                    <a:lnTo>
                      <a:pt x="381" y="90202"/>
                    </a:lnTo>
                    <a:lnTo>
                      <a:pt x="0" y="101060"/>
                    </a:lnTo>
                    <a:lnTo>
                      <a:pt x="28099" y="106299"/>
                    </a:lnTo>
                    <a:lnTo>
                      <a:pt x="40196" y="87440"/>
                    </a:lnTo>
                    <a:lnTo>
                      <a:pt x="57721" y="85439"/>
                    </a:lnTo>
                    <a:lnTo>
                      <a:pt x="67437" y="70104"/>
                    </a:lnTo>
                    <a:lnTo>
                      <a:pt x="49530" y="46006"/>
                    </a:lnTo>
                    <a:lnTo>
                      <a:pt x="94297" y="2895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776" name="Google Shape;776;p39"/>
              <p:cNvSpPr/>
              <p:nvPr/>
            </p:nvSpPr>
            <p:spPr>
              <a:xfrm>
                <a:off x="8537542" y="5430837"/>
                <a:ext cx="25622" cy="43052"/>
              </a:xfrm>
              <a:custGeom>
                <a:rect b="b" l="l" r="r" t="t"/>
                <a:pathLst>
                  <a:path extrusionOk="0" h="43052" w="25622">
                    <a:moveTo>
                      <a:pt x="25622" y="9430"/>
                    </a:moveTo>
                    <a:lnTo>
                      <a:pt x="11621" y="0"/>
                    </a:lnTo>
                    <a:lnTo>
                      <a:pt x="0" y="22955"/>
                    </a:lnTo>
                    <a:lnTo>
                      <a:pt x="14383" y="43053"/>
                    </a:lnTo>
                    <a:lnTo>
                      <a:pt x="25622" y="41529"/>
                    </a:lnTo>
                    <a:lnTo>
                      <a:pt x="25622" y="943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777" name="Google Shape;777;p39"/>
              <p:cNvSpPr/>
              <p:nvPr/>
            </p:nvSpPr>
            <p:spPr>
              <a:xfrm>
                <a:off x="8231790" y="5344064"/>
                <a:ext cx="355377" cy="317182"/>
              </a:xfrm>
              <a:custGeom>
                <a:rect b="b" l="l" r="r" t="t"/>
                <a:pathLst>
                  <a:path extrusionOk="0" h="317182" w="355377">
                    <a:moveTo>
                      <a:pt x="354902" y="118015"/>
                    </a:moveTo>
                    <a:lnTo>
                      <a:pt x="331375" y="118015"/>
                    </a:lnTo>
                    <a:lnTo>
                      <a:pt x="331375" y="128301"/>
                    </a:lnTo>
                    <a:lnTo>
                      <a:pt x="320135" y="129826"/>
                    </a:lnTo>
                    <a:lnTo>
                      <a:pt x="305753" y="109728"/>
                    </a:lnTo>
                    <a:lnTo>
                      <a:pt x="317373" y="86773"/>
                    </a:lnTo>
                    <a:lnTo>
                      <a:pt x="331375" y="96298"/>
                    </a:lnTo>
                    <a:lnTo>
                      <a:pt x="336518" y="83725"/>
                    </a:lnTo>
                    <a:lnTo>
                      <a:pt x="336518" y="59055"/>
                    </a:lnTo>
                    <a:lnTo>
                      <a:pt x="324803" y="35147"/>
                    </a:lnTo>
                    <a:lnTo>
                      <a:pt x="329184" y="25622"/>
                    </a:lnTo>
                    <a:lnTo>
                      <a:pt x="319659" y="8763"/>
                    </a:lnTo>
                    <a:lnTo>
                      <a:pt x="316611" y="3238"/>
                    </a:lnTo>
                    <a:lnTo>
                      <a:pt x="298418" y="7239"/>
                    </a:lnTo>
                    <a:lnTo>
                      <a:pt x="288036" y="0"/>
                    </a:lnTo>
                    <a:lnTo>
                      <a:pt x="269557" y="6191"/>
                    </a:lnTo>
                    <a:lnTo>
                      <a:pt x="266890" y="13240"/>
                    </a:lnTo>
                    <a:lnTo>
                      <a:pt x="252984" y="15907"/>
                    </a:lnTo>
                    <a:lnTo>
                      <a:pt x="246697" y="29527"/>
                    </a:lnTo>
                    <a:lnTo>
                      <a:pt x="230696" y="31242"/>
                    </a:lnTo>
                    <a:lnTo>
                      <a:pt x="221171" y="63436"/>
                    </a:lnTo>
                    <a:lnTo>
                      <a:pt x="202882" y="65341"/>
                    </a:lnTo>
                    <a:lnTo>
                      <a:pt x="192405" y="91535"/>
                    </a:lnTo>
                    <a:lnTo>
                      <a:pt x="172498" y="91535"/>
                    </a:lnTo>
                    <a:lnTo>
                      <a:pt x="151543" y="76581"/>
                    </a:lnTo>
                    <a:lnTo>
                      <a:pt x="137255" y="82582"/>
                    </a:lnTo>
                    <a:lnTo>
                      <a:pt x="132874" y="100870"/>
                    </a:lnTo>
                    <a:lnTo>
                      <a:pt x="117729" y="117919"/>
                    </a:lnTo>
                    <a:lnTo>
                      <a:pt x="93536" y="117919"/>
                    </a:lnTo>
                    <a:lnTo>
                      <a:pt x="89249" y="106870"/>
                    </a:lnTo>
                    <a:lnTo>
                      <a:pt x="98774" y="96583"/>
                    </a:lnTo>
                    <a:lnTo>
                      <a:pt x="89821" y="71818"/>
                    </a:lnTo>
                    <a:lnTo>
                      <a:pt x="76486" y="65056"/>
                    </a:lnTo>
                    <a:lnTo>
                      <a:pt x="76486" y="155257"/>
                    </a:lnTo>
                    <a:lnTo>
                      <a:pt x="63055" y="160306"/>
                    </a:lnTo>
                    <a:lnTo>
                      <a:pt x="61055" y="170402"/>
                    </a:lnTo>
                    <a:lnTo>
                      <a:pt x="38100" y="170402"/>
                    </a:lnTo>
                    <a:lnTo>
                      <a:pt x="19050" y="162782"/>
                    </a:lnTo>
                    <a:lnTo>
                      <a:pt x="23336" y="151733"/>
                    </a:lnTo>
                    <a:lnTo>
                      <a:pt x="12668" y="146113"/>
                    </a:lnTo>
                    <a:lnTo>
                      <a:pt x="0" y="155067"/>
                    </a:lnTo>
                    <a:lnTo>
                      <a:pt x="762" y="156400"/>
                    </a:lnTo>
                    <a:lnTo>
                      <a:pt x="7239" y="167449"/>
                    </a:lnTo>
                    <a:lnTo>
                      <a:pt x="17336" y="199168"/>
                    </a:lnTo>
                    <a:lnTo>
                      <a:pt x="39053" y="240125"/>
                    </a:lnTo>
                    <a:lnTo>
                      <a:pt x="39053" y="263938"/>
                    </a:lnTo>
                    <a:lnTo>
                      <a:pt x="30289" y="262128"/>
                    </a:lnTo>
                    <a:lnTo>
                      <a:pt x="42577" y="287750"/>
                    </a:lnTo>
                    <a:lnTo>
                      <a:pt x="40100" y="300038"/>
                    </a:lnTo>
                    <a:lnTo>
                      <a:pt x="76676" y="317182"/>
                    </a:lnTo>
                    <a:lnTo>
                      <a:pt x="87535" y="307657"/>
                    </a:lnTo>
                    <a:lnTo>
                      <a:pt x="116110" y="305467"/>
                    </a:lnTo>
                    <a:lnTo>
                      <a:pt x="133064" y="295370"/>
                    </a:lnTo>
                    <a:lnTo>
                      <a:pt x="181928" y="300609"/>
                    </a:lnTo>
                    <a:lnTo>
                      <a:pt x="186309" y="294513"/>
                    </a:lnTo>
                    <a:lnTo>
                      <a:pt x="218885" y="288798"/>
                    </a:lnTo>
                    <a:lnTo>
                      <a:pt x="248507" y="269748"/>
                    </a:lnTo>
                    <a:lnTo>
                      <a:pt x="294513" y="223551"/>
                    </a:lnTo>
                    <a:lnTo>
                      <a:pt x="323755" y="173736"/>
                    </a:lnTo>
                    <a:lnTo>
                      <a:pt x="345853" y="153543"/>
                    </a:lnTo>
                    <a:lnTo>
                      <a:pt x="355378" y="118491"/>
                    </a:lnTo>
                    <a:close/>
                    <a:moveTo>
                      <a:pt x="270796" y="194215"/>
                    </a:moveTo>
                    <a:lnTo>
                      <a:pt x="255175" y="194215"/>
                    </a:lnTo>
                    <a:lnTo>
                      <a:pt x="244412" y="212217"/>
                    </a:lnTo>
                    <a:lnTo>
                      <a:pt x="230600" y="189738"/>
                    </a:lnTo>
                    <a:lnTo>
                      <a:pt x="241745" y="170688"/>
                    </a:lnTo>
                    <a:lnTo>
                      <a:pt x="262604" y="160306"/>
                    </a:lnTo>
                    <a:lnTo>
                      <a:pt x="278892" y="17287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778" name="Google Shape;778;p39"/>
              <p:cNvSpPr/>
              <p:nvPr/>
            </p:nvSpPr>
            <p:spPr>
              <a:xfrm>
                <a:off x="8462771" y="5504560"/>
                <a:ext cx="48291" cy="51911"/>
              </a:xfrm>
              <a:custGeom>
                <a:rect b="b" l="l" r="r" t="t"/>
                <a:pathLst>
                  <a:path extrusionOk="0" h="51911" w="48291">
                    <a:moveTo>
                      <a:pt x="40196" y="33909"/>
                    </a:moveTo>
                    <a:lnTo>
                      <a:pt x="24574" y="33909"/>
                    </a:lnTo>
                    <a:lnTo>
                      <a:pt x="13811" y="51911"/>
                    </a:lnTo>
                    <a:lnTo>
                      <a:pt x="0" y="29432"/>
                    </a:lnTo>
                    <a:lnTo>
                      <a:pt x="11144" y="10382"/>
                    </a:lnTo>
                    <a:lnTo>
                      <a:pt x="32004" y="0"/>
                    </a:lnTo>
                    <a:lnTo>
                      <a:pt x="48292" y="1257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779" name="Google Shape;779;p39"/>
              <p:cNvSpPr/>
              <p:nvPr/>
            </p:nvSpPr>
            <p:spPr>
              <a:xfrm>
                <a:off x="8424766" y="5187759"/>
                <a:ext cx="169640" cy="164877"/>
              </a:xfrm>
              <a:custGeom>
                <a:rect b="b" l="l" r="r" t="t"/>
                <a:pathLst>
                  <a:path extrusionOk="0" h="164877" w="169640">
                    <a:moveTo>
                      <a:pt x="164306" y="82105"/>
                    </a:moveTo>
                    <a:lnTo>
                      <a:pt x="156210" y="75724"/>
                    </a:lnTo>
                    <a:lnTo>
                      <a:pt x="169640" y="53816"/>
                    </a:lnTo>
                    <a:lnTo>
                      <a:pt x="161163" y="43434"/>
                    </a:lnTo>
                    <a:lnTo>
                      <a:pt x="167259" y="27527"/>
                    </a:lnTo>
                    <a:lnTo>
                      <a:pt x="152114" y="15526"/>
                    </a:lnTo>
                    <a:lnTo>
                      <a:pt x="140113" y="22765"/>
                    </a:lnTo>
                    <a:lnTo>
                      <a:pt x="128778" y="10001"/>
                    </a:lnTo>
                    <a:lnTo>
                      <a:pt x="109156" y="9144"/>
                    </a:lnTo>
                    <a:lnTo>
                      <a:pt x="109156" y="1048"/>
                    </a:lnTo>
                    <a:lnTo>
                      <a:pt x="94869" y="0"/>
                    </a:lnTo>
                    <a:lnTo>
                      <a:pt x="75533" y="8382"/>
                    </a:lnTo>
                    <a:lnTo>
                      <a:pt x="72962" y="22669"/>
                    </a:lnTo>
                    <a:lnTo>
                      <a:pt x="50387" y="32575"/>
                    </a:lnTo>
                    <a:lnTo>
                      <a:pt x="40291" y="53149"/>
                    </a:lnTo>
                    <a:lnTo>
                      <a:pt x="30004" y="59341"/>
                    </a:lnTo>
                    <a:lnTo>
                      <a:pt x="16478" y="49816"/>
                    </a:lnTo>
                    <a:lnTo>
                      <a:pt x="0" y="53054"/>
                    </a:lnTo>
                    <a:lnTo>
                      <a:pt x="13525" y="76486"/>
                    </a:lnTo>
                    <a:lnTo>
                      <a:pt x="13525" y="92297"/>
                    </a:lnTo>
                    <a:lnTo>
                      <a:pt x="37909" y="103346"/>
                    </a:lnTo>
                    <a:lnTo>
                      <a:pt x="39814" y="115538"/>
                    </a:lnTo>
                    <a:lnTo>
                      <a:pt x="50959" y="117062"/>
                    </a:lnTo>
                    <a:lnTo>
                      <a:pt x="56959" y="140494"/>
                    </a:lnTo>
                    <a:lnTo>
                      <a:pt x="80963" y="143446"/>
                    </a:lnTo>
                    <a:lnTo>
                      <a:pt x="82963" y="159258"/>
                    </a:lnTo>
                    <a:lnTo>
                      <a:pt x="82963" y="160210"/>
                    </a:lnTo>
                    <a:lnTo>
                      <a:pt x="95155" y="156115"/>
                    </a:lnTo>
                    <a:lnTo>
                      <a:pt x="105537" y="163354"/>
                    </a:lnTo>
                    <a:lnTo>
                      <a:pt x="123730" y="159258"/>
                    </a:lnTo>
                    <a:lnTo>
                      <a:pt x="126778" y="164878"/>
                    </a:lnTo>
                    <a:lnTo>
                      <a:pt x="151447" y="138303"/>
                    </a:lnTo>
                    <a:lnTo>
                      <a:pt x="150971" y="115729"/>
                    </a:lnTo>
                    <a:lnTo>
                      <a:pt x="160496" y="116205"/>
                    </a:lnTo>
                    <a:lnTo>
                      <a:pt x="169640" y="100870"/>
                    </a:lnTo>
                    <a:lnTo>
                      <a:pt x="160972" y="91916"/>
                    </a:lnTo>
                    <a:lnTo>
                      <a:pt x="164306" y="8210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780" name="Google Shape;780;p39"/>
              <p:cNvSpPr/>
              <p:nvPr/>
            </p:nvSpPr>
            <p:spPr>
              <a:xfrm>
                <a:off x="8307799" y="5240813"/>
                <a:ext cx="199929" cy="221265"/>
              </a:xfrm>
              <a:custGeom>
                <a:rect b="b" l="l" r="r" t="t"/>
                <a:pathLst>
                  <a:path extrusionOk="0" h="221265" w="199929">
                    <a:moveTo>
                      <a:pt x="197929" y="90392"/>
                    </a:moveTo>
                    <a:lnTo>
                      <a:pt x="173926" y="87440"/>
                    </a:lnTo>
                    <a:lnTo>
                      <a:pt x="167926" y="64008"/>
                    </a:lnTo>
                    <a:lnTo>
                      <a:pt x="156781" y="62484"/>
                    </a:lnTo>
                    <a:lnTo>
                      <a:pt x="154876" y="50292"/>
                    </a:lnTo>
                    <a:lnTo>
                      <a:pt x="130492" y="39243"/>
                    </a:lnTo>
                    <a:lnTo>
                      <a:pt x="130492" y="23432"/>
                    </a:lnTo>
                    <a:lnTo>
                      <a:pt x="116967" y="0"/>
                    </a:lnTo>
                    <a:lnTo>
                      <a:pt x="94964" y="4286"/>
                    </a:lnTo>
                    <a:lnTo>
                      <a:pt x="81058" y="17050"/>
                    </a:lnTo>
                    <a:lnTo>
                      <a:pt x="73533" y="7620"/>
                    </a:lnTo>
                    <a:lnTo>
                      <a:pt x="22670" y="17050"/>
                    </a:lnTo>
                    <a:lnTo>
                      <a:pt x="22670" y="100394"/>
                    </a:lnTo>
                    <a:lnTo>
                      <a:pt x="0" y="100394"/>
                    </a:lnTo>
                    <a:lnTo>
                      <a:pt x="0" y="168402"/>
                    </a:lnTo>
                    <a:lnTo>
                      <a:pt x="13335" y="175165"/>
                    </a:lnTo>
                    <a:lnTo>
                      <a:pt x="22288" y="199930"/>
                    </a:lnTo>
                    <a:lnTo>
                      <a:pt x="13240" y="210217"/>
                    </a:lnTo>
                    <a:lnTo>
                      <a:pt x="17526" y="221266"/>
                    </a:lnTo>
                    <a:lnTo>
                      <a:pt x="41720" y="221266"/>
                    </a:lnTo>
                    <a:lnTo>
                      <a:pt x="56864" y="204216"/>
                    </a:lnTo>
                    <a:lnTo>
                      <a:pt x="61246" y="185928"/>
                    </a:lnTo>
                    <a:lnTo>
                      <a:pt x="75533" y="179927"/>
                    </a:lnTo>
                    <a:lnTo>
                      <a:pt x="96488" y="194882"/>
                    </a:lnTo>
                    <a:lnTo>
                      <a:pt x="116396" y="194882"/>
                    </a:lnTo>
                    <a:lnTo>
                      <a:pt x="126682" y="168402"/>
                    </a:lnTo>
                    <a:lnTo>
                      <a:pt x="144971" y="166497"/>
                    </a:lnTo>
                    <a:lnTo>
                      <a:pt x="154781" y="134303"/>
                    </a:lnTo>
                    <a:lnTo>
                      <a:pt x="170783" y="132588"/>
                    </a:lnTo>
                    <a:lnTo>
                      <a:pt x="177070" y="118967"/>
                    </a:lnTo>
                    <a:lnTo>
                      <a:pt x="190976" y="116300"/>
                    </a:lnTo>
                    <a:lnTo>
                      <a:pt x="193643" y="109252"/>
                    </a:lnTo>
                    <a:lnTo>
                      <a:pt x="199930" y="107156"/>
                    </a:lnTo>
                    <a:lnTo>
                      <a:pt x="199930" y="106204"/>
                    </a:lnTo>
                    <a:lnTo>
                      <a:pt x="197929" y="9039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781" name="Google Shape;781;p39"/>
              <p:cNvSpPr/>
              <p:nvPr/>
            </p:nvSpPr>
            <p:spPr>
              <a:xfrm>
                <a:off x="8129682" y="5216715"/>
                <a:ext cx="295084" cy="297846"/>
              </a:xfrm>
              <a:custGeom>
                <a:rect b="b" l="l" r="r" t="t"/>
                <a:pathLst>
                  <a:path extrusionOk="0" h="297846" w="295084">
                    <a:moveTo>
                      <a:pt x="267938" y="6668"/>
                    </a:moveTo>
                    <a:lnTo>
                      <a:pt x="205930" y="22479"/>
                    </a:lnTo>
                    <a:lnTo>
                      <a:pt x="152876" y="22479"/>
                    </a:lnTo>
                    <a:lnTo>
                      <a:pt x="143732" y="12668"/>
                    </a:lnTo>
                    <a:lnTo>
                      <a:pt x="51626" y="12668"/>
                    </a:lnTo>
                    <a:lnTo>
                      <a:pt x="39910" y="0"/>
                    </a:lnTo>
                    <a:lnTo>
                      <a:pt x="24194" y="0"/>
                    </a:lnTo>
                    <a:lnTo>
                      <a:pt x="12478" y="11811"/>
                    </a:lnTo>
                    <a:lnTo>
                      <a:pt x="0" y="11811"/>
                    </a:lnTo>
                    <a:lnTo>
                      <a:pt x="381" y="24098"/>
                    </a:lnTo>
                    <a:lnTo>
                      <a:pt x="30385" y="74581"/>
                    </a:lnTo>
                    <a:lnTo>
                      <a:pt x="35052" y="91059"/>
                    </a:lnTo>
                    <a:lnTo>
                      <a:pt x="56483" y="126587"/>
                    </a:lnTo>
                    <a:lnTo>
                      <a:pt x="59627" y="136493"/>
                    </a:lnTo>
                    <a:lnTo>
                      <a:pt x="57912" y="147542"/>
                    </a:lnTo>
                    <a:lnTo>
                      <a:pt x="58293" y="172403"/>
                    </a:lnTo>
                    <a:lnTo>
                      <a:pt x="66580" y="195072"/>
                    </a:lnTo>
                    <a:lnTo>
                      <a:pt x="66199" y="212408"/>
                    </a:lnTo>
                    <a:lnTo>
                      <a:pt x="76295" y="251175"/>
                    </a:lnTo>
                    <a:lnTo>
                      <a:pt x="86106" y="268891"/>
                    </a:lnTo>
                    <a:lnTo>
                      <a:pt x="102013" y="282512"/>
                    </a:lnTo>
                    <a:lnTo>
                      <a:pt x="114681" y="273558"/>
                    </a:lnTo>
                    <a:lnTo>
                      <a:pt x="125444" y="279178"/>
                    </a:lnTo>
                    <a:lnTo>
                      <a:pt x="121063" y="290227"/>
                    </a:lnTo>
                    <a:lnTo>
                      <a:pt x="139732" y="297847"/>
                    </a:lnTo>
                    <a:lnTo>
                      <a:pt x="162687" y="297847"/>
                    </a:lnTo>
                    <a:lnTo>
                      <a:pt x="164687" y="287750"/>
                    </a:lnTo>
                    <a:lnTo>
                      <a:pt x="178118" y="282702"/>
                    </a:lnTo>
                    <a:lnTo>
                      <a:pt x="178118" y="192500"/>
                    </a:lnTo>
                    <a:lnTo>
                      <a:pt x="178118" y="124492"/>
                    </a:lnTo>
                    <a:lnTo>
                      <a:pt x="200787" y="124492"/>
                    </a:lnTo>
                    <a:lnTo>
                      <a:pt x="200787" y="41148"/>
                    </a:lnTo>
                    <a:lnTo>
                      <a:pt x="251651" y="31718"/>
                    </a:lnTo>
                    <a:lnTo>
                      <a:pt x="259175" y="41148"/>
                    </a:lnTo>
                    <a:lnTo>
                      <a:pt x="273082" y="28385"/>
                    </a:lnTo>
                    <a:lnTo>
                      <a:pt x="295085" y="24098"/>
                    </a:lnTo>
                    <a:lnTo>
                      <a:pt x="286131" y="8763"/>
                    </a:lnTo>
                    <a:lnTo>
                      <a:pt x="267938" y="666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782" name="Google Shape;782;p39"/>
              <p:cNvSpPr/>
              <p:nvPr/>
            </p:nvSpPr>
            <p:spPr>
              <a:xfrm>
                <a:off x="8044242" y="4730083"/>
                <a:ext cx="24765" cy="23336"/>
              </a:xfrm>
              <a:custGeom>
                <a:rect b="b" l="l" r="r" t="t"/>
                <a:pathLst>
                  <a:path extrusionOk="0" h="23336" w="24765">
                    <a:moveTo>
                      <a:pt x="9906" y="0"/>
                    </a:moveTo>
                    <a:lnTo>
                      <a:pt x="0" y="13716"/>
                    </a:lnTo>
                    <a:lnTo>
                      <a:pt x="17717" y="23336"/>
                    </a:lnTo>
                    <a:lnTo>
                      <a:pt x="24765" y="5525"/>
                    </a:lnTo>
                    <a:lnTo>
                      <a:pt x="9906"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783" name="Google Shape;783;p39"/>
              <p:cNvSpPr/>
              <p:nvPr/>
            </p:nvSpPr>
            <p:spPr>
              <a:xfrm>
                <a:off x="8580405" y="5035359"/>
                <a:ext cx="77438" cy="190214"/>
              </a:xfrm>
              <a:custGeom>
                <a:rect b="b" l="l" r="r" t="t"/>
                <a:pathLst>
                  <a:path extrusionOk="0" h="190214" w="77438">
                    <a:moveTo>
                      <a:pt x="58864" y="130112"/>
                    </a:moveTo>
                    <a:lnTo>
                      <a:pt x="40672" y="124968"/>
                    </a:lnTo>
                    <a:lnTo>
                      <a:pt x="32480" y="105061"/>
                    </a:lnTo>
                    <a:lnTo>
                      <a:pt x="32480" y="86487"/>
                    </a:lnTo>
                    <a:lnTo>
                      <a:pt x="24765" y="76200"/>
                    </a:lnTo>
                    <a:lnTo>
                      <a:pt x="30575" y="62293"/>
                    </a:lnTo>
                    <a:lnTo>
                      <a:pt x="27241" y="29718"/>
                    </a:lnTo>
                    <a:lnTo>
                      <a:pt x="23146" y="20955"/>
                    </a:lnTo>
                    <a:lnTo>
                      <a:pt x="26479" y="5143"/>
                    </a:lnTo>
                    <a:lnTo>
                      <a:pt x="26479" y="5143"/>
                    </a:lnTo>
                    <a:lnTo>
                      <a:pt x="4286" y="0"/>
                    </a:lnTo>
                    <a:lnTo>
                      <a:pt x="14002" y="33242"/>
                    </a:lnTo>
                    <a:lnTo>
                      <a:pt x="6858" y="39433"/>
                    </a:lnTo>
                    <a:lnTo>
                      <a:pt x="11621" y="72485"/>
                    </a:lnTo>
                    <a:lnTo>
                      <a:pt x="0" y="98488"/>
                    </a:lnTo>
                    <a:lnTo>
                      <a:pt x="18002" y="133826"/>
                    </a:lnTo>
                    <a:lnTo>
                      <a:pt x="30289" y="133826"/>
                    </a:lnTo>
                    <a:lnTo>
                      <a:pt x="37338" y="147066"/>
                    </a:lnTo>
                    <a:lnTo>
                      <a:pt x="32195" y="158591"/>
                    </a:lnTo>
                    <a:lnTo>
                      <a:pt x="50387" y="188404"/>
                    </a:lnTo>
                    <a:lnTo>
                      <a:pt x="63341" y="190214"/>
                    </a:lnTo>
                    <a:lnTo>
                      <a:pt x="77438" y="129921"/>
                    </a:lnTo>
                    <a:lnTo>
                      <a:pt x="60579" y="115157"/>
                    </a:lnTo>
                    <a:lnTo>
                      <a:pt x="58864" y="13011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784" name="Google Shape;784;p39"/>
              <p:cNvSpPr/>
              <p:nvPr/>
            </p:nvSpPr>
            <p:spPr>
              <a:xfrm>
                <a:off x="8529636" y="5064506"/>
                <a:ext cx="231076" cy="397573"/>
              </a:xfrm>
              <a:custGeom>
                <a:rect b="b" l="l" r="r" t="t"/>
                <a:pathLst>
                  <a:path extrusionOk="0" h="397573" w="231076">
                    <a:moveTo>
                      <a:pt x="170402" y="16669"/>
                    </a:moveTo>
                    <a:lnTo>
                      <a:pt x="158020" y="29623"/>
                    </a:lnTo>
                    <a:lnTo>
                      <a:pt x="148114" y="23241"/>
                    </a:lnTo>
                    <a:lnTo>
                      <a:pt x="134588" y="34576"/>
                    </a:lnTo>
                    <a:lnTo>
                      <a:pt x="121253" y="18383"/>
                    </a:lnTo>
                    <a:lnTo>
                      <a:pt x="104585" y="27432"/>
                    </a:lnTo>
                    <a:lnTo>
                      <a:pt x="98584" y="42291"/>
                    </a:lnTo>
                    <a:lnTo>
                      <a:pt x="101156" y="74866"/>
                    </a:lnTo>
                    <a:lnTo>
                      <a:pt x="107633" y="82010"/>
                    </a:lnTo>
                    <a:lnTo>
                      <a:pt x="111347" y="86011"/>
                    </a:lnTo>
                    <a:lnTo>
                      <a:pt x="128207" y="100774"/>
                    </a:lnTo>
                    <a:lnTo>
                      <a:pt x="114110" y="161068"/>
                    </a:lnTo>
                    <a:lnTo>
                      <a:pt x="101156" y="159258"/>
                    </a:lnTo>
                    <a:lnTo>
                      <a:pt x="82963" y="129445"/>
                    </a:lnTo>
                    <a:lnTo>
                      <a:pt x="88106" y="117920"/>
                    </a:lnTo>
                    <a:lnTo>
                      <a:pt x="81058" y="104680"/>
                    </a:lnTo>
                    <a:lnTo>
                      <a:pt x="68771" y="104680"/>
                    </a:lnTo>
                    <a:lnTo>
                      <a:pt x="59436" y="86296"/>
                    </a:lnTo>
                    <a:lnTo>
                      <a:pt x="59436" y="86296"/>
                    </a:lnTo>
                    <a:lnTo>
                      <a:pt x="0" y="107251"/>
                    </a:lnTo>
                    <a:lnTo>
                      <a:pt x="4286" y="124301"/>
                    </a:lnTo>
                    <a:lnTo>
                      <a:pt x="4286" y="132397"/>
                    </a:lnTo>
                    <a:lnTo>
                      <a:pt x="23908" y="133255"/>
                    </a:lnTo>
                    <a:lnTo>
                      <a:pt x="35243" y="146018"/>
                    </a:lnTo>
                    <a:lnTo>
                      <a:pt x="47244" y="138779"/>
                    </a:lnTo>
                    <a:lnTo>
                      <a:pt x="62389" y="150781"/>
                    </a:lnTo>
                    <a:lnTo>
                      <a:pt x="56293" y="166688"/>
                    </a:lnTo>
                    <a:lnTo>
                      <a:pt x="64770" y="177070"/>
                    </a:lnTo>
                    <a:lnTo>
                      <a:pt x="51340" y="198977"/>
                    </a:lnTo>
                    <a:lnTo>
                      <a:pt x="59436" y="205359"/>
                    </a:lnTo>
                    <a:lnTo>
                      <a:pt x="56102" y="215170"/>
                    </a:lnTo>
                    <a:lnTo>
                      <a:pt x="64770" y="224123"/>
                    </a:lnTo>
                    <a:lnTo>
                      <a:pt x="55626" y="239458"/>
                    </a:lnTo>
                    <a:lnTo>
                      <a:pt x="46101" y="238982"/>
                    </a:lnTo>
                    <a:lnTo>
                      <a:pt x="46577" y="261556"/>
                    </a:lnTo>
                    <a:lnTo>
                      <a:pt x="21908" y="288131"/>
                    </a:lnTo>
                    <a:lnTo>
                      <a:pt x="31337" y="304990"/>
                    </a:lnTo>
                    <a:lnTo>
                      <a:pt x="26956" y="314611"/>
                    </a:lnTo>
                    <a:lnTo>
                      <a:pt x="38671" y="338518"/>
                    </a:lnTo>
                    <a:lnTo>
                      <a:pt x="38671" y="363188"/>
                    </a:lnTo>
                    <a:lnTo>
                      <a:pt x="33528" y="375761"/>
                    </a:lnTo>
                    <a:lnTo>
                      <a:pt x="33528" y="397573"/>
                    </a:lnTo>
                    <a:lnTo>
                      <a:pt x="57055" y="397573"/>
                    </a:lnTo>
                    <a:lnTo>
                      <a:pt x="56960" y="391858"/>
                    </a:lnTo>
                    <a:lnTo>
                      <a:pt x="56674" y="360902"/>
                    </a:lnTo>
                    <a:lnTo>
                      <a:pt x="65342" y="353473"/>
                    </a:lnTo>
                    <a:lnTo>
                      <a:pt x="105156" y="336995"/>
                    </a:lnTo>
                    <a:lnTo>
                      <a:pt x="114967" y="323755"/>
                    </a:lnTo>
                    <a:lnTo>
                      <a:pt x="111538" y="281749"/>
                    </a:lnTo>
                    <a:lnTo>
                      <a:pt x="106585" y="245364"/>
                    </a:lnTo>
                    <a:lnTo>
                      <a:pt x="96774" y="235458"/>
                    </a:lnTo>
                    <a:lnTo>
                      <a:pt x="94679" y="212884"/>
                    </a:lnTo>
                    <a:lnTo>
                      <a:pt x="134493" y="193357"/>
                    </a:lnTo>
                    <a:lnTo>
                      <a:pt x="143828" y="171545"/>
                    </a:lnTo>
                    <a:lnTo>
                      <a:pt x="170974" y="154876"/>
                    </a:lnTo>
                    <a:lnTo>
                      <a:pt x="192691" y="150495"/>
                    </a:lnTo>
                    <a:lnTo>
                      <a:pt x="209360" y="136970"/>
                    </a:lnTo>
                    <a:lnTo>
                      <a:pt x="231077" y="95726"/>
                    </a:lnTo>
                    <a:lnTo>
                      <a:pt x="226695" y="49625"/>
                    </a:lnTo>
                    <a:lnTo>
                      <a:pt x="220218" y="15049"/>
                    </a:lnTo>
                    <a:lnTo>
                      <a:pt x="226695" y="0"/>
                    </a:lnTo>
                    <a:lnTo>
                      <a:pt x="182309" y="23241"/>
                    </a:lnTo>
                    <a:lnTo>
                      <a:pt x="170402" y="1666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785" name="Google Shape;785;p39"/>
              <p:cNvSpPr/>
              <p:nvPr/>
            </p:nvSpPr>
            <p:spPr>
              <a:xfrm>
                <a:off x="9604152" y="4591970"/>
                <a:ext cx="47434" cy="90963"/>
              </a:xfrm>
              <a:custGeom>
                <a:rect b="b" l="l" r="r" t="t"/>
                <a:pathLst>
                  <a:path extrusionOk="0" h="90963" w="47434">
                    <a:moveTo>
                      <a:pt x="26575" y="13145"/>
                    </a:moveTo>
                    <a:lnTo>
                      <a:pt x="11906" y="0"/>
                    </a:lnTo>
                    <a:lnTo>
                      <a:pt x="7620" y="10096"/>
                    </a:lnTo>
                    <a:lnTo>
                      <a:pt x="4096" y="41434"/>
                    </a:lnTo>
                    <a:lnTo>
                      <a:pt x="0" y="42672"/>
                    </a:lnTo>
                    <a:lnTo>
                      <a:pt x="7239" y="83153"/>
                    </a:lnTo>
                    <a:lnTo>
                      <a:pt x="16669" y="90964"/>
                    </a:lnTo>
                    <a:lnTo>
                      <a:pt x="42672" y="79248"/>
                    </a:lnTo>
                    <a:lnTo>
                      <a:pt x="47435" y="59436"/>
                    </a:lnTo>
                    <a:lnTo>
                      <a:pt x="31147" y="31052"/>
                    </a:lnTo>
                    <a:lnTo>
                      <a:pt x="26575" y="1314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786" name="Google Shape;786;p39"/>
              <p:cNvSpPr/>
              <p:nvPr/>
            </p:nvSpPr>
            <p:spPr>
              <a:xfrm>
                <a:off x="9941337" y="4691411"/>
                <a:ext cx="235457" cy="265175"/>
              </a:xfrm>
              <a:custGeom>
                <a:rect b="b" l="l" r="r" t="t"/>
                <a:pathLst>
                  <a:path extrusionOk="0" h="265175" w="235457">
                    <a:moveTo>
                      <a:pt x="229648" y="220885"/>
                    </a:moveTo>
                    <a:lnTo>
                      <a:pt x="235458" y="210407"/>
                    </a:lnTo>
                    <a:lnTo>
                      <a:pt x="225361" y="190976"/>
                    </a:lnTo>
                    <a:lnTo>
                      <a:pt x="212598" y="188786"/>
                    </a:lnTo>
                    <a:lnTo>
                      <a:pt x="198691" y="154019"/>
                    </a:lnTo>
                    <a:lnTo>
                      <a:pt x="180689" y="147733"/>
                    </a:lnTo>
                    <a:lnTo>
                      <a:pt x="184595" y="123254"/>
                    </a:lnTo>
                    <a:lnTo>
                      <a:pt x="167164" y="113538"/>
                    </a:lnTo>
                    <a:lnTo>
                      <a:pt x="126682" y="76581"/>
                    </a:lnTo>
                    <a:lnTo>
                      <a:pt x="120682" y="84392"/>
                    </a:lnTo>
                    <a:lnTo>
                      <a:pt x="103537" y="69247"/>
                    </a:lnTo>
                    <a:lnTo>
                      <a:pt x="97727" y="55626"/>
                    </a:lnTo>
                    <a:lnTo>
                      <a:pt x="70199" y="35433"/>
                    </a:lnTo>
                    <a:lnTo>
                      <a:pt x="66294" y="26861"/>
                    </a:lnTo>
                    <a:lnTo>
                      <a:pt x="49625" y="7429"/>
                    </a:lnTo>
                    <a:lnTo>
                      <a:pt x="25336" y="8192"/>
                    </a:lnTo>
                    <a:lnTo>
                      <a:pt x="0" y="0"/>
                    </a:lnTo>
                    <a:lnTo>
                      <a:pt x="4000" y="17526"/>
                    </a:lnTo>
                    <a:lnTo>
                      <a:pt x="27146" y="42005"/>
                    </a:lnTo>
                    <a:lnTo>
                      <a:pt x="35814" y="44005"/>
                    </a:lnTo>
                    <a:lnTo>
                      <a:pt x="51435" y="63055"/>
                    </a:lnTo>
                    <a:lnTo>
                      <a:pt x="54673" y="77057"/>
                    </a:lnTo>
                    <a:lnTo>
                      <a:pt x="75342" y="93345"/>
                    </a:lnTo>
                    <a:lnTo>
                      <a:pt x="84677" y="123635"/>
                    </a:lnTo>
                    <a:lnTo>
                      <a:pt x="95535" y="127921"/>
                    </a:lnTo>
                    <a:lnTo>
                      <a:pt x="123063" y="183928"/>
                    </a:lnTo>
                    <a:lnTo>
                      <a:pt x="204406" y="265176"/>
                    </a:lnTo>
                    <a:lnTo>
                      <a:pt x="228600" y="262795"/>
                    </a:lnTo>
                    <a:lnTo>
                      <a:pt x="229648" y="22088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787" name="Google Shape;787;p39"/>
              <p:cNvSpPr/>
              <p:nvPr/>
            </p:nvSpPr>
            <p:spPr>
              <a:xfrm>
                <a:off x="9882377" y="4503864"/>
                <a:ext cx="22383" cy="52863"/>
              </a:xfrm>
              <a:custGeom>
                <a:rect b="b" l="l" r="r" t="t"/>
                <a:pathLst>
                  <a:path extrusionOk="0" h="52863" w="22383">
                    <a:moveTo>
                      <a:pt x="6858" y="4763"/>
                    </a:moveTo>
                    <a:lnTo>
                      <a:pt x="0" y="40100"/>
                    </a:lnTo>
                    <a:lnTo>
                      <a:pt x="9906" y="52864"/>
                    </a:lnTo>
                    <a:lnTo>
                      <a:pt x="22384" y="25813"/>
                    </a:lnTo>
                    <a:lnTo>
                      <a:pt x="11906" y="0"/>
                    </a:lnTo>
                    <a:lnTo>
                      <a:pt x="6858" y="476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788" name="Google Shape;788;p39"/>
              <p:cNvSpPr/>
              <p:nvPr/>
            </p:nvSpPr>
            <p:spPr>
              <a:xfrm>
                <a:off x="10163650" y="4848002"/>
                <a:ext cx="44767" cy="43815"/>
              </a:xfrm>
              <a:custGeom>
                <a:rect b="b" l="l" r="r" t="t"/>
                <a:pathLst>
                  <a:path extrusionOk="0" h="43815" w="44767">
                    <a:moveTo>
                      <a:pt x="28575" y="43815"/>
                    </a:moveTo>
                    <a:lnTo>
                      <a:pt x="44768" y="28956"/>
                    </a:lnTo>
                    <a:lnTo>
                      <a:pt x="25241" y="16193"/>
                    </a:lnTo>
                    <a:lnTo>
                      <a:pt x="22384" y="0"/>
                    </a:lnTo>
                    <a:lnTo>
                      <a:pt x="1334" y="2000"/>
                    </a:lnTo>
                    <a:lnTo>
                      <a:pt x="0" y="18193"/>
                    </a:lnTo>
                    <a:lnTo>
                      <a:pt x="10668" y="18193"/>
                    </a:lnTo>
                    <a:lnTo>
                      <a:pt x="28575" y="4381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789" name="Google Shape;789;p39"/>
              <p:cNvSpPr/>
              <p:nvPr/>
            </p:nvSpPr>
            <p:spPr>
              <a:xfrm>
                <a:off x="10232612" y="4350130"/>
                <a:ext cx="50006" cy="43243"/>
              </a:xfrm>
              <a:custGeom>
                <a:rect b="b" l="l" r="r" t="t"/>
                <a:pathLst>
                  <a:path extrusionOk="0" h="43243" w="50006">
                    <a:moveTo>
                      <a:pt x="50006" y="381"/>
                    </a:moveTo>
                    <a:lnTo>
                      <a:pt x="19907" y="0"/>
                    </a:lnTo>
                    <a:lnTo>
                      <a:pt x="0" y="15907"/>
                    </a:lnTo>
                    <a:lnTo>
                      <a:pt x="762" y="35338"/>
                    </a:lnTo>
                    <a:lnTo>
                      <a:pt x="20669" y="43244"/>
                    </a:lnTo>
                    <a:lnTo>
                      <a:pt x="40862" y="28575"/>
                    </a:lnTo>
                    <a:lnTo>
                      <a:pt x="50006" y="38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790" name="Google Shape;790;p39"/>
              <p:cNvSpPr/>
              <p:nvPr/>
            </p:nvSpPr>
            <p:spPr>
              <a:xfrm>
                <a:off x="10480166" y="4220114"/>
                <a:ext cx="40957" cy="81724"/>
              </a:xfrm>
              <a:custGeom>
                <a:rect b="b" l="l" r="r" t="t"/>
                <a:pathLst>
                  <a:path extrusionOk="0" h="81724" w="40957">
                    <a:moveTo>
                      <a:pt x="28860" y="52483"/>
                    </a:moveTo>
                    <a:lnTo>
                      <a:pt x="30956" y="28480"/>
                    </a:lnTo>
                    <a:lnTo>
                      <a:pt x="39719" y="15716"/>
                    </a:lnTo>
                    <a:lnTo>
                      <a:pt x="40957" y="5048"/>
                    </a:lnTo>
                    <a:lnTo>
                      <a:pt x="29432" y="0"/>
                    </a:lnTo>
                    <a:lnTo>
                      <a:pt x="17907" y="5810"/>
                    </a:lnTo>
                    <a:lnTo>
                      <a:pt x="1428" y="40100"/>
                    </a:lnTo>
                    <a:lnTo>
                      <a:pt x="0" y="54102"/>
                    </a:lnTo>
                    <a:lnTo>
                      <a:pt x="14478" y="81725"/>
                    </a:lnTo>
                    <a:lnTo>
                      <a:pt x="28860" y="5248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791" name="Google Shape;791;p39"/>
              <p:cNvSpPr/>
              <p:nvPr/>
            </p:nvSpPr>
            <p:spPr>
              <a:xfrm>
                <a:off x="10473403" y="4370133"/>
                <a:ext cx="93344" cy="148970"/>
              </a:xfrm>
              <a:custGeom>
                <a:rect b="b" l="l" r="r" t="t"/>
                <a:pathLst>
                  <a:path extrusionOk="0" h="148970" w="93344">
                    <a:moveTo>
                      <a:pt x="6477" y="95345"/>
                    </a:moveTo>
                    <a:lnTo>
                      <a:pt x="17716" y="92964"/>
                    </a:lnTo>
                    <a:lnTo>
                      <a:pt x="26098" y="101251"/>
                    </a:lnTo>
                    <a:lnTo>
                      <a:pt x="17336" y="109252"/>
                    </a:lnTo>
                    <a:lnTo>
                      <a:pt x="18479" y="119158"/>
                    </a:lnTo>
                    <a:lnTo>
                      <a:pt x="42672" y="115538"/>
                    </a:lnTo>
                    <a:lnTo>
                      <a:pt x="52768" y="125730"/>
                    </a:lnTo>
                    <a:lnTo>
                      <a:pt x="59055" y="118110"/>
                    </a:lnTo>
                    <a:lnTo>
                      <a:pt x="93345" y="148971"/>
                    </a:lnTo>
                    <a:lnTo>
                      <a:pt x="90107" y="119539"/>
                    </a:lnTo>
                    <a:lnTo>
                      <a:pt x="59341" y="100870"/>
                    </a:lnTo>
                    <a:lnTo>
                      <a:pt x="48101" y="101632"/>
                    </a:lnTo>
                    <a:lnTo>
                      <a:pt x="34671" y="83820"/>
                    </a:lnTo>
                    <a:lnTo>
                      <a:pt x="45434" y="62389"/>
                    </a:lnTo>
                    <a:lnTo>
                      <a:pt x="52483" y="61150"/>
                    </a:lnTo>
                    <a:lnTo>
                      <a:pt x="59722" y="40481"/>
                    </a:lnTo>
                    <a:lnTo>
                      <a:pt x="51721" y="28575"/>
                    </a:lnTo>
                    <a:lnTo>
                      <a:pt x="55816" y="0"/>
                    </a:lnTo>
                    <a:lnTo>
                      <a:pt x="36386" y="8096"/>
                    </a:lnTo>
                    <a:lnTo>
                      <a:pt x="22765" y="3524"/>
                    </a:lnTo>
                    <a:lnTo>
                      <a:pt x="11906" y="29432"/>
                    </a:lnTo>
                    <a:lnTo>
                      <a:pt x="13049" y="61150"/>
                    </a:lnTo>
                    <a:lnTo>
                      <a:pt x="0" y="59150"/>
                    </a:lnTo>
                    <a:lnTo>
                      <a:pt x="6477" y="9534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792" name="Google Shape;792;p39"/>
              <p:cNvSpPr/>
              <p:nvPr/>
            </p:nvSpPr>
            <p:spPr>
              <a:xfrm>
                <a:off x="10487024" y="4504245"/>
                <a:ext cx="25050" cy="30575"/>
              </a:xfrm>
              <a:custGeom>
                <a:rect b="b" l="l" r="r" t="t"/>
                <a:pathLst>
                  <a:path extrusionOk="0" h="30575" w="25050">
                    <a:moveTo>
                      <a:pt x="0" y="0"/>
                    </a:moveTo>
                    <a:lnTo>
                      <a:pt x="16288" y="30575"/>
                    </a:lnTo>
                    <a:lnTo>
                      <a:pt x="25051" y="24003"/>
                    </a:lnTo>
                    <a:lnTo>
                      <a:pt x="24765" y="4096"/>
                    </a:lnTo>
                    <a:lnTo>
                      <a:pt x="0"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793" name="Google Shape;793;p39"/>
              <p:cNvSpPr/>
              <p:nvPr/>
            </p:nvSpPr>
            <p:spPr>
              <a:xfrm>
                <a:off x="10572368" y="4526438"/>
                <a:ext cx="32861" cy="61436"/>
              </a:xfrm>
              <a:custGeom>
                <a:rect b="b" l="l" r="r" t="t"/>
                <a:pathLst>
                  <a:path extrusionOk="0" h="61436" w="32861">
                    <a:moveTo>
                      <a:pt x="21050" y="2000"/>
                    </a:moveTo>
                    <a:lnTo>
                      <a:pt x="0" y="0"/>
                    </a:lnTo>
                    <a:lnTo>
                      <a:pt x="12763" y="21908"/>
                    </a:lnTo>
                    <a:lnTo>
                      <a:pt x="2477" y="25051"/>
                    </a:lnTo>
                    <a:lnTo>
                      <a:pt x="11335" y="61436"/>
                    </a:lnTo>
                    <a:lnTo>
                      <a:pt x="23813" y="54673"/>
                    </a:lnTo>
                    <a:lnTo>
                      <a:pt x="21717" y="35338"/>
                    </a:lnTo>
                    <a:lnTo>
                      <a:pt x="32861" y="33718"/>
                    </a:lnTo>
                    <a:lnTo>
                      <a:pt x="21050" y="200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794" name="Google Shape;794;p39"/>
              <p:cNvSpPr/>
              <p:nvPr/>
            </p:nvSpPr>
            <p:spPr>
              <a:xfrm>
                <a:off x="10519123" y="4539678"/>
                <a:ext cx="26765" cy="35242"/>
              </a:xfrm>
              <a:custGeom>
                <a:rect b="b" l="l" r="r" t="t"/>
                <a:pathLst>
                  <a:path extrusionOk="0" h="35242" w="26765">
                    <a:moveTo>
                      <a:pt x="0" y="35242"/>
                    </a:moveTo>
                    <a:lnTo>
                      <a:pt x="17431" y="26194"/>
                    </a:lnTo>
                    <a:lnTo>
                      <a:pt x="26765" y="10287"/>
                    </a:lnTo>
                    <a:lnTo>
                      <a:pt x="2191" y="0"/>
                    </a:lnTo>
                    <a:lnTo>
                      <a:pt x="0" y="3524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795" name="Google Shape;795;p39"/>
              <p:cNvSpPr/>
              <p:nvPr/>
            </p:nvSpPr>
            <p:spPr>
              <a:xfrm>
                <a:off x="10531125" y="4570063"/>
                <a:ext cx="30575" cy="37909"/>
              </a:xfrm>
              <a:custGeom>
                <a:rect b="b" l="l" r="r" t="t"/>
                <a:pathLst>
                  <a:path extrusionOk="0" h="37909" w="30575">
                    <a:moveTo>
                      <a:pt x="17716" y="37909"/>
                    </a:moveTo>
                    <a:lnTo>
                      <a:pt x="30289" y="19717"/>
                    </a:lnTo>
                    <a:lnTo>
                      <a:pt x="30575" y="7048"/>
                    </a:lnTo>
                    <a:lnTo>
                      <a:pt x="21812" y="0"/>
                    </a:lnTo>
                    <a:lnTo>
                      <a:pt x="10192" y="15430"/>
                    </a:lnTo>
                    <a:lnTo>
                      <a:pt x="0" y="20860"/>
                    </a:lnTo>
                    <a:lnTo>
                      <a:pt x="17716" y="3790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796" name="Google Shape;796;p39"/>
              <p:cNvSpPr/>
              <p:nvPr/>
            </p:nvSpPr>
            <p:spPr>
              <a:xfrm>
                <a:off x="10417872" y="4551394"/>
                <a:ext cx="55054" cy="75533"/>
              </a:xfrm>
              <a:custGeom>
                <a:rect b="b" l="l" r="r" t="t"/>
                <a:pathLst>
                  <a:path extrusionOk="0" h="75533" w="55054">
                    <a:moveTo>
                      <a:pt x="27908" y="50578"/>
                    </a:moveTo>
                    <a:lnTo>
                      <a:pt x="55055" y="26765"/>
                    </a:lnTo>
                    <a:lnTo>
                      <a:pt x="50673" y="0"/>
                    </a:lnTo>
                    <a:lnTo>
                      <a:pt x="39338" y="19621"/>
                    </a:lnTo>
                    <a:lnTo>
                      <a:pt x="9716" y="45815"/>
                    </a:lnTo>
                    <a:lnTo>
                      <a:pt x="0" y="75533"/>
                    </a:lnTo>
                    <a:lnTo>
                      <a:pt x="22765" y="61722"/>
                    </a:lnTo>
                    <a:lnTo>
                      <a:pt x="27908" y="5057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797" name="Google Shape;797;p39"/>
              <p:cNvSpPr/>
              <p:nvPr/>
            </p:nvSpPr>
            <p:spPr>
              <a:xfrm>
                <a:off x="10511122" y="4592732"/>
                <a:ext cx="115347" cy="101345"/>
              </a:xfrm>
              <a:custGeom>
                <a:rect b="b" l="l" r="r" t="t"/>
                <a:pathLst>
                  <a:path extrusionOk="0" h="101345" w="115347">
                    <a:moveTo>
                      <a:pt x="47339" y="27813"/>
                    </a:moveTo>
                    <a:lnTo>
                      <a:pt x="12573" y="42767"/>
                    </a:lnTo>
                    <a:lnTo>
                      <a:pt x="0" y="78867"/>
                    </a:lnTo>
                    <a:lnTo>
                      <a:pt x="17621" y="71247"/>
                    </a:lnTo>
                    <a:lnTo>
                      <a:pt x="22384" y="55912"/>
                    </a:lnTo>
                    <a:lnTo>
                      <a:pt x="38385" y="50101"/>
                    </a:lnTo>
                    <a:lnTo>
                      <a:pt x="55626" y="58388"/>
                    </a:lnTo>
                    <a:lnTo>
                      <a:pt x="51149" y="79343"/>
                    </a:lnTo>
                    <a:lnTo>
                      <a:pt x="57721" y="88678"/>
                    </a:lnTo>
                    <a:lnTo>
                      <a:pt x="70675" y="93916"/>
                    </a:lnTo>
                    <a:lnTo>
                      <a:pt x="78295" y="90868"/>
                    </a:lnTo>
                    <a:lnTo>
                      <a:pt x="85154" y="101346"/>
                    </a:lnTo>
                    <a:lnTo>
                      <a:pt x="91059" y="85249"/>
                    </a:lnTo>
                    <a:lnTo>
                      <a:pt x="86677" y="72676"/>
                    </a:lnTo>
                    <a:lnTo>
                      <a:pt x="94774" y="59436"/>
                    </a:lnTo>
                    <a:lnTo>
                      <a:pt x="106299" y="82391"/>
                    </a:lnTo>
                    <a:lnTo>
                      <a:pt x="115348" y="59055"/>
                    </a:lnTo>
                    <a:lnTo>
                      <a:pt x="102870" y="11621"/>
                    </a:lnTo>
                    <a:lnTo>
                      <a:pt x="86201" y="0"/>
                    </a:lnTo>
                    <a:lnTo>
                      <a:pt x="87725" y="18669"/>
                    </a:lnTo>
                    <a:lnTo>
                      <a:pt x="68866" y="27622"/>
                    </a:lnTo>
                    <a:lnTo>
                      <a:pt x="64579" y="37338"/>
                    </a:lnTo>
                    <a:lnTo>
                      <a:pt x="52673" y="42767"/>
                    </a:lnTo>
                    <a:lnTo>
                      <a:pt x="47339" y="2781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798" name="Google Shape;798;p39"/>
              <p:cNvSpPr/>
              <p:nvPr/>
            </p:nvSpPr>
            <p:spPr>
              <a:xfrm>
                <a:off x="10637519" y="4760277"/>
                <a:ext cx="34766" cy="77724"/>
              </a:xfrm>
              <a:custGeom>
                <a:rect b="b" l="l" r="r" t="t"/>
                <a:pathLst>
                  <a:path extrusionOk="0" h="77724" w="34766">
                    <a:moveTo>
                      <a:pt x="0" y="28194"/>
                    </a:moveTo>
                    <a:lnTo>
                      <a:pt x="8477" y="62579"/>
                    </a:lnTo>
                    <a:lnTo>
                      <a:pt x="24289" y="77724"/>
                    </a:lnTo>
                    <a:lnTo>
                      <a:pt x="34766" y="56293"/>
                    </a:lnTo>
                    <a:lnTo>
                      <a:pt x="26194" y="49625"/>
                    </a:lnTo>
                    <a:lnTo>
                      <a:pt x="31242" y="33719"/>
                    </a:lnTo>
                    <a:lnTo>
                      <a:pt x="19145" y="28194"/>
                    </a:lnTo>
                    <a:lnTo>
                      <a:pt x="24670" y="0"/>
                    </a:lnTo>
                    <a:lnTo>
                      <a:pt x="0" y="2819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799" name="Google Shape;799;p39"/>
              <p:cNvSpPr/>
              <p:nvPr/>
            </p:nvSpPr>
            <p:spPr>
              <a:xfrm>
                <a:off x="10452258" y="4785328"/>
                <a:ext cx="140779" cy="177736"/>
              </a:xfrm>
              <a:custGeom>
                <a:rect b="b" l="l" r="r" t="t"/>
                <a:pathLst>
                  <a:path extrusionOk="0" h="177736" w="140779">
                    <a:moveTo>
                      <a:pt x="12668" y="81058"/>
                    </a:moveTo>
                    <a:lnTo>
                      <a:pt x="381" y="97726"/>
                    </a:lnTo>
                    <a:lnTo>
                      <a:pt x="0" y="108299"/>
                    </a:lnTo>
                    <a:lnTo>
                      <a:pt x="19145" y="128873"/>
                    </a:lnTo>
                    <a:lnTo>
                      <a:pt x="8667" y="166211"/>
                    </a:lnTo>
                    <a:lnTo>
                      <a:pt x="28289" y="166211"/>
                    </a:lnTo>
                    <a:lnTo>
                      <a:pt x="34385" y="138208"/>
                    </a:lnTo>
                    <a:lnTo>
                      <a:pt x="31146" y="105156"/>
                    </a:lnTo>
                    <a:lnTo>
                      <a:pt x="43434" y="96964"/>
                    </a:lnTo>
                    <a:lnTo>
                      <a:pt x="48958" y="119348"/>
                    </a:lnTo>
                    <a:lnTo>
                      <a:pt x="63436" y="124015"/>
                    </a:lnTo>
                    <a:lnTo>
                      <a:pt x="93630" y="177737"/>
                    </a:lnTo>
                    <a:lnTo>
                      <a:pt x="97345" y="117348"/>
                    </a:lnTo>
                    <a:lnTo>
                      <a:pt x="80676" y="109442"/>
                    </a:lnTo>
                    <a:lnTo>
                      <a:pt x="62960" y="80677"/>
                    </a:lnTo>
                    <a:lnTo>
                      <a:pt x="74580" y="74581"/>
                    </a:lnTo>
                    <a:lnTo>
                      <a:pt x="82391" y="68104"/>
                    </a:lnTo>
                    <a:lnTo>
                      <a:pt x="98870" y="68389"/>
                    </a:lnTo>
                    <a:lnTo>
                      <a:pt x="102870" y="50578"/>
                    </a:lnTo>
                    <a:lnTo>
                      <a:pt x="61913" y="54578"/>
                    </a:lnTo>
                    <a:lnTo>
                      <a:pt x="51054" y="68580"/>
                    </a:lnTo>
                    <a:lnTo>
                      <a:pt x="41243" y="68580"/>
                    </a:lnTo>
                    <a:lnTo>
                      <a:pt x="29908" y="51530"/>
                    </a:lnTo>
                    <a:lnTo>
                      <a:pt x="33909" y="29051"/>
                    </a:lnTo>
                    <a:lnTo>
                      <a:pt x="94202" y="29337"/>
                    </a:lnTo>
                    <a:lnTo>
                      <a:pt x="108013" y="34480"/>
                    </a:lnTo>
                    <a:lnTo>
                      <a:pt x="126111" y="30194"/>
                    </a:lnTo>
                    <a:lnTo>
                      <a:pt x="140779" y="0"/>
                    </a:lnTo>
                    <a:lnTo>
                      <a:pt x="112585" y="13430"/>
                    </a:lnTo>
                    <a:lnTo>
                      <a:pt x="88678" y="13811"/>
                    </a:lnTo>
                    <a:lnTo>
                      <a:pt x="46291" y="3429"/>
                    </a:lnTo>
                    <a:lnTo>
                      <a:pt x="40576" y="14288"/>
                    </a:lnTo>
                    <a:lnTo>
                      <a:pt x="33338" y="12001"/>
                    </a:lnTo>
                    <a:lnTo>
                      <a:pt x="24289" y="17335"/>
                    </a:lnTo>
                    <a:lnTo>
                      <a:pt x="8763" y="62770"/>
                    </a:lnTo>
                    <a:lnTo>
                      <a:pt x="12668" y="8105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00" name="Google Shape;800;p39"/>
              <p:cNvSpPr/>
              <p:nvPr/>
            </p:nvSpPr>
            <p:spPr>
              <a:xfrm>
                <a:off x="10650854" y="4888102"/>
                <a:ext cx="63341" cy="29146"/>
              </a:xfrm>
              <a:custGeom>
                <a:rect b="b" l="l" r="r" t="t"/>
                <a:pathLst>
                  <a:path extrusionOk="0" h="29146" w="63341">
                    <a:moveTo>
                      <a:pt x="0" y="22193"/>
                    </a:moveTo>
                    <a:lnTo>
                      <a:pt x="42767" y="16764"/>
                    </a:lnTo>
                    <a:lnTo>
                      <a:pt x="63341" y="29146"/>
                    </a:lnTo>
                    <a:lnTo>
                      <a:pt x="58008" y="6287"/>
                    </a:lnTo>
                    <a:lnTo>
                      <a:pt x="39529" y="0"/>
                    </a:lnTo>
                    <a:lnTo>
                      <a:pt x="5810" y="0"/>
                    </a:lnTo>
                    <a:lnTo>
                      <a:pt x="0" y="2219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01" name="Google Shape;801;p39"/>
              <p:cNvSpPr/>
              <p:nvPr/>
            </p:nvSpPr>
            <p:spPr>
              <a:xfrm>
                <a:off x="10158126" y="4960207"/>
                <a:ext cx="202977" cy="65913"/>
              </a:xfrm>
              <a:custGeom>
                <a:rect b="b" l="l" r="r" t="t"/>
                <a:pathLst>
                  <a:path extrusionOk="0" h="65913" w="202977">
                    <a:moveTo>
                      <a:pt x="202978" y="65913"/>
                    </a:moveTo>
                    <a:lnTo>
                      <a:pt x="200025" y="42958"/>
                    </a:lnTo>
                    <a:lnTo>
                      <a:pt x="175164" y="32956"/>
                    </a:lnTo>
                    <a:lnTo>
                      <a:pt x="184785" y="22860"/>
                    </a:lnTo>
                    <a:lnTo>
                      <a:pt x="125920" y="11144"/>
                    </a:lnTo>
                    <a:lnTo>
                      <a:pt x="112109" y="24003"/>
                    </a:lnTo>
                    <a:lnTo>
                      <a:pt x="76009" y="20098"/>
                    </a:lnTo>
                    <a:lnTo>
                      <a:pt x="67246" y="7239"/>
                    </a:lnTo>
                    <a:lnTo>
                      <a:pt x="25812" y="0"/>
                    </a:lnTo>
                    <a:lnTo>
                      <a:pt x="0" y="18860"/>
                    </a:lnTo>
                    <a:lnTo>
                      <a:pt x="27622" y="28480"/>
                    </a:lnTo>
                    <a:lnTo>
                      <a:pt x="26194" y="37624"/>
                    </a:lnTo>
                    <a:lnTo>
                      <a:pt x="57531" y="41434"/>
                    </a:lnTo>
                    <a:lnTo>
                      <a:pt x="94583" y="40291"/>
                    </a:lnTo>
                    <a:lnTo>
                      <a:pt x="119348" y="52388"/>
                    </a:lnTo>
                    <a:lnTo>
                      <a:pt x="159639" y="59722"/>
                    </a:lnTo>
                    <a:lnTo>
                      <a:pt x="174021" y="54293"/>
                    </a:lnTo>
                    <a:lnTo>
                      <a:pt x="202978" y="6591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02" name="Google Shape;802;p39"/>
              <p:cNvSpPr/>
              <p:nvPr/>
            </p:nvSpPr>
            <p:spPr>
              <a:xfrm>
                <a:off x="10476832" y="5008784"/>
                <a:ext cx="69818" cy="23050"/>
              </a:xfrm>
              <a:custGeom>
                <a:rect b="b" l="l" r="r" t="t"/>
                <a:pathLst>
                  <a:path extrusionOk="0" h="23050" w="69818">
                    <a:moveTo>
                      <a:pt x="55245" y="23050"/>
                    </a:moveTo>
                    <a:lnTo>
                      <a:pt x="69818" y="0"/>
                    </a:lnTo>
                    <a:lnTo>
                      <a:pt x="37719" y="8001"/>
                    </a:lnTo>
                    <a:lnTo>
                      <a:pt x="8001" y="5334"/>
                    </a:lnTo>
                    <a:lnTo>
                      <a:pt x="0" y="19336"/>
                    </a:lnTo>
                    <a:lnTo>
                      <a:pt x="26289" y="23050"/>
                    </a:lnTo>
                    <a:lnTo>
                      <a:pt x="55245" y="2305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03" name="Google Shape;803;p39"/>
              <p:cNvSpPr/>
              <p:nvPr/>
            </p:nvSpPr>
            <p:spPr>
              <a:xfrm>
                <a:off x="10416539" y="5010975"/>
                <a:ext cx="47148" cy="26003"/>
              </a:xfrm>
              <a:custGeom>
                <a:rect b="b" l="l" r="r" t="t"/>
                <a:pathLst>
                  <a:path extrusionOk="0" h="26003" w="47148">
                    <a:moveTo>
                      <a:pt x="18383" y="5715"/>
                    </a:moveTo>
                    <a:lnTo>
                      <a:pt x="2095" y="0"/>
                    </a:lnTo>
                    <a:lnTo>
                      <a:pt x="0" y="26003"/>
                    </a:lnTo>
                    <a:lnTo>
                      <a:pt x="47148" y="16097"/>
                    </a:lnTo>
                    <a:lnTo>
                      <a:pt x="40767" y="0"/>
                    </a:lnTo>
                    <a:lnTo>
                      <a:pt x="18383" y="571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04" name="Google Shape;804;p39"/>
              <p:cNvSpPr/>
              <p:nvPr/>
            </p:nvSpPr>
            <p:spPr>
              <a:xfrm>
                <a:off x="10457115" y="5043074"/>
                <a:ext cx="44100" cy="27050"/>
              </a:xfrm>
              <a:custGeom>
                <a:rect b="b" l="l" r="r" t="t"/>
                <a:pathLst>
                  <a:path extrusionOk="0" h="27050" w="44100">
                    <a:moveTo>
                      <a:pt x="44101" y="9334"/>
                    </a:moveTo>
                    <a:lnTo>
                      <a:pt x="25908" y="0"/>
                    </a:lnTo>
                    <a:lnTo>
                      <a:pt x="0" y="2381"/>
                    </a:lnTo>
                    <a:lnTo>
                      <a:pt x="32290" y="27051"/>
                    </a:lnTo>
                    <a:lnTo>
                      <a:pt x="44101" y="933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05" name="Google Shape;805;p39"/>
              <p:cNvSpPr/>
              <p:nvPr/>
            </p:nvSpPr>
            <p:spPr>
              <a:xfrm>
                <a:off x="10374629" y="5006308"/>
                <a:ext cx="28288" cy="25146"/>
              </a:xfrm>
              <a:custGeom>
                <a:rect b="b" l="l" r="r" t="t"/>
                <a:pathLst>
                  <a:path extrusionOk="0" h="25146" w="28288">
                    <a:moveTo>
                      <a:pt x="0" y="16383"/>
                    </a:moveTo>
                    <a:lnTo>
                      <a:pt x="24193" y="25146"/>
                    </a:lnTo>
                    <a:lnTo>
                      <a:pt x="28289" y="2953"/>
                    </a:lnTo>
                    <a:lnTo>
                      <a:pt x="0" y="0"/>
                    </a:lnTo>
                    <a:lnTo>
                      <a:pt x="0" y="1638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06" name="Google Shape;806;p39"/>
              <p:cNvSpPr/>
              <p:nvPr/>
            </p:nvSpPr>
            <p:spPr>
              <a:xfrm>
                <a:off x="10554366" y="5017166"/>
                <a:ext cx="83153" cy="45529"/>
              </a:xfrm>
              <a:custGeom>
                <a:rect b="b" l="l" r="r" t="t"/>
                <a:pathLst>
                  <a:path extrusionOk="0" h="45529" w="83153">
                    <a:moveTo>
                      <a:pt x="4286" y="28765"/>
                    </a:moveTo>
                    <a:lnTo>
                      <a:pt x="0" y="45529"/>
                    </a:lnTo>
                    <a:lnTo>
                      <a:pt x="20955" y="41243"/>
                    </a:lnTo>
                    <a:lnTo>
                      <a:pt x="35433" y="24955"/>
                    </a:lnTo>
                    <a:lnTo>
                      <a:pt x="67818" y="18669"/>
                    </a:lnTo>
                    <a:lnTo>
                      <a:pt x="83153" y="0"/>
                    </a:lnTo>
                    <a:lnTo>
                      <a:pt x="36481" y="5524"/>
                    </a:lnTo>
                    <a:lnTo>
                      <a:pt x="4286" y="2876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07" name="Google Shape;807;p39"/>
              <p:cNvSpPr/>
              <p:nvPr/>
            </p:nvSpPr>
            <p:spPr>
              <a:xfrm>
                <a:off x="10696384" y="5073840"/>
                <a:ext cx="28193" cy="23336"/>
              </a:xfrm>
              <a:custGeom>
                <a:rect b="b" l="l" r="r" t="t"/>
                <a:pathLst>
                  <a:path extrusionOk="0" h="23336" w="28193">
                    <a:moveTo>
                      <a:pt x="14573" y="23336"/>
                    </a:moveTo>
                    <a:lnTo>
                      <a:pt x="28194" y="2381"/>
                    </a:lnTo>
                    <a:lnTo>
                      <a:pt x="0" y="0"/>
                    </a:lnTo>
                    <a:lnTo>
                      <a:pt x="14573" y="2333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08" name="Google Shape;808;p39"/>
              <p:cNvSpPr/>
              <p:nvPr/>
            </p:nvSpPr>
            <p:spPr>
              <a:xfrm>
                <a:off x="10327766" y="5072221"/>
                <a:ext cx="881062" cy="709231"/>
              </a:xfrm>
              <a:custGeom>
                <a:rect b="b" l="l" r="r" t="t"/>
                <a:pathLst>
                  <a:path extrusionOk="0" h="709231" w="881062">
                    <a:moveTo>
                      <a:pt x="876205" y="417576"/>
                    </a:moveTo>
                    <a:lnTo>
                      <a:pt x="875633" y="415480"/>
                    </a:lnTo>
                    <a:lnTo>
                      <a:pt x="868108" y="401479"/>
                    </a:lnTo>
                    <a:lnTo>
                      <a:pt x="871728" y="368046"/>
                    </a:lnTo>
                    <a:lnTo>
                      <a:pt x="865918" y="351568"/>
                    </a:lnTo>
                    <a:lnTo>
                      <a:pt x="857917" y="348234"/>
                    </a:lnTo>
                    <a:lnTo>
                      <a:pt x="843439" y="324326"/>
                    </a:lnTo>
                    <a:lnTo>
                      <a:pt x="816673" y="307372"/>
                    </a:lnTo>
                    <a:lnTo>
                      <a:pt x="820007" y="283083"/>
                    </a:lnTo>
                    <a:lnTo>
                      <a:pt x="809339" y="276606"/>
                    </a:lnTo>
                    <a:lnTo>
                      <a:pt x="798957" y="279749"/>
                    </a:lnTo>
                    <a:lnTo>
                      <a:pt x="785241" y="246316"/>
                    </a:lnTo>
                    <a:lnTo>
                      <a:pt x="774002" y="236791"/>
                    </a:lnTo>
                    <a:lnTo>
                      <a:pt x="776192" y="226504"/>
                    </a:lnTo>
                    <a:lnTo>
                      <a:pt x="755237" y="216408"/>
                    </a:lnTo>
                    <a:lnTo>
                      <a:pt x="751141" y="204406"/>
                    </a:lnTo>
                    <a:lnTo>
                      <a:pt x="740283" y="206216"/>
                    </a:lnTo>
                    <a:lnTo>
                      <a:pt x="721900" y="193453"/>
                    </a:lnTo>
                    <a:lnTo>
                      <a:pt x="714280" y="145828"/>
                    </a:lnTo>
                    <a:lnTo>
                      <a:pt x="702659" y="135446"/>
                    </a:lnTo>
                    <a:lnTo>
                      <a:pt x="701993" y="100108"/>
                    </a:lnTo>
                    <a:lnTo>
                      <a:pt x="683514" y="81058"/>
                    </a:lnTo>
                    <a:lnTo>
                      <a:pt x="667035" y="80677"/>
                    </a:lnTo>
                    <a:lnTo>
                      <a:pt x="662559" y="54007"/>
                    </a:lnTo>
                    <a:lnTo>
                      <a:pt x="655891" y="52006"/>
                    </a:lnTo>
                    <a:lnTo>
                      <a:pt x="640461" y="0"/>
                    </a:lnTo>
                    <a:lnTo>
                      <a:pt x="631793" y="6382"/>
                    </a:lnTo>
                    <a:lnTo>
                      <a:pt x="621602" y="38862"/>
                    </a:lnTo>
                    <a:lnTo>
                      <a:pt x="629602" y="48768"/>
                    </a:lnTo>
                    <a:lnTo>
                      <a:pt x="619792" y="57721"/>
                    </a:lnTo>
                    <a:lnTo>
                      <a:pt x="616934" y="73533"/>
                    </a:lnTo>
                    <a:lnTo>
                      <a:pt x="622745" y="106489"/>
                    </a:lnTo>
                    <a:lnTo>
                      <a:pt x="603980" y="157734"/>
                    </a:lnTo>
                    <a:lnTo>
                      <a:pt x="587597" y="165640"/>
                    </a:lnTo>
                    <a:lnTo>
                      <a:pt x="569119" y="152305"/>
                    </a:lnTo>
                    <a:lnTo>
                      <a:pt x="567690" y="137636"/>
                    </a:lnTo>
                    <a:lnTo>
                      <a:pt x="550164" y="141446"/>
                    </a:lnTo>
                    <a:lnTo>
                      <a:pt x="513874" y="123158"/>
                    </a:lnTo>
                    <a:lnTo>
                      <a:pt x="503015" y="110871"/>
                    </a:lnTo>
                    <a:lnTo>
                      <a:pt x="486727" y="100489"/>
                    </a:lnTo>
                    <a:lnTo>
                      <a:pt x="495014" y="67532"/>
                    </a:lnTo>
                    <a:lnTo>
                      <a:pt x="505492" y="55245"/>
                    </a:lnTo>
                    <a:lnTo>
                      <a:pt x="511111" y="62484"/>
                    </a:lnTo>
                    <a:lnTo>
                      <a:pt x="518350" y="58579"/>
                    </a:lnTo>
                    <a:lnTo>
                      <a:pt x="519969" y="38957"/>
                    </a:lnTo>
                    <a:lnTo>
                      <a:pt x="506825" y="29623"/>
                    </a:lnTo>
                    <a:lnTo>
                      <a:pt x="504063" y="38290"/>
                    </a:lnTo>
                    <a:lnTo>
                      <a:pt x="458819" y="33814"/>
                    </a:lnTo>
                    <a:lnTo>
                      <a:pt x="453009" y="24289"/>
                    </a:lnTo>
                    <a:lnTo>
                      <a:pt x="444341" y="27432"/>
                    </a:lnTo>
                    <a:lnTo>
                      <a:pt x="431292" y="12192"/>
                    </a:lnTo>
                    <a:lnTo>
                      <a:pt x="415004" y="7048"/>
                    </a:lnTo>
                    <a:lnTo>
                      <a:pt x="405003" y="18288"/>
                    </a:lnTo>
                    <a:lnTo>
                      <a:pt x="418052" y="20574"/>
                    </a:lnTo>
                    <a:lnTo>
                      <a:pt x="426625" y="33814"/>
                    </a:lnTo>
                    <a:lnTo>
                      <a:pt x="397002" y="31813"/>
                    </a:lnTo>
                    <a:lnTo>
                      <a:pt x="390049" y="33433"/>
                    </a:lnTo>
                    <a:lnTo>
                      <a:pt x="375285" y="62389"/>
                    </a:lnTo>
                    <a:lnTo>
                      <a:pt x="364427" y="65151"/>
                    </a:lnTo>
                    <a:lnTo>
                      <a:pt x="360236" y="85915"/>
                    </a:lnTo>
                    <a:lnTo>
                      <a:pt x="365379" y="108775"/>
                    </a:lnTo>
                    <a:lnTo>
                      <a:pt x="344519" y="97536"/>
                    </a:lnTo>
                    <a:lnTo>
                      <a:pt x="325278" y="110490"/>
                    </a:lnTo>
                    <a:lnTo>
                      <a:pt x="327850" y="91154"/>
                    </a:lnTo>
                    <a:lnTo>
                      <a:pt x="312325" y="75914"/>
                    </a:lnTo>
                    <a:lnTo>
                      <a:pt x="281940" y="74676"/>
                    </a:lnTo>
                    <a:lnTo>
                      <a:pt x="269177" y="103727"/>
                    </a:lnTo>
                    <a:lnTo>
                      <a:pt x="258223" y="104013"/>
                    </a:lnTo>
                    <a:lnTo>
                      <a:pt x="258127" y="117920"/>
                    </a:lnTo>
                    <a:lnTo>
                      <a:pt x="230124" y="130207"/>
                    </a:lnTo>
                    <a:lnTo>
                      <a:pt x="236887" y="142875"/>
                    </a:lnTo>
                    <a:lnTo>
                      <a:pt x="233076" y="169640"/>
                    </a:lnTo>
                    <a:lnTo>
                      <a:pt x="216789" y="153733"/>
                    </a:lnTo>
                    <a:lnTo>
                      <a:pt x="215074" y="135064"/>
                    </a:lnTo>
                    <a:lnTo>
                      <a:pt x="198311" y="153733"/>
                    </a:lnTo>
                    <a:lnTo>
                      <a:pt x="202692" y="174403"/>
                    </a:lnTo>
                    <a:lnTo>
                      <a:pt x="190405" y="181928"/>
                    </a:lnTo>
                    <a:lnTo>
                      <a:pt x="173736" y="208979"/>
                    </a:lnTo>
                    <a:lnTo>
                      <a:pt x="154495" y="217265"/>
                    </a:lnTo>
                    <a:lnTo>
                      <a:pt x="132493" y="218504"/>
                    </a:lnTo>
                    <a:lnTo>
                      <a:pt x="93059" y="238125"/>
                    </a:lnTo>
                    <a:lnTo>
                      <a:pt x="82201" y="232696"/>
                    </a:lnTo>
                    <a:lnTo>
                      <a:pt x="61913" y="246316"/>
                    </a:lnTo>
                    <a:lnTo>
                      <a:pt x="53244" y="256699"/>
                    </a:lnTo>
                    <a:lnTo>
                      <a:pt x="34385" y="281559"/>
                    </a:lnTo>
                    <a:lnTo>
                      <a:pt x="24193" y="268414"/>
                    </a:lnTo>
                    <a:lnTo>
                      <a:pt x="15907" y="306133"/>
                    </a:lnTo>
                    <a:lnTo>
                      <a:pt x="6858" y="328422"/>
                    </a:lnTo>
                    <a:lnTo>
                      <a:pt x="28004" y="358807"/>
                    </a:lnTo>
                    <a:lnTo>
                      <a:pt x="26098" y="372142"/>
                    </a:lnTo>
                    <a:lnTo>
                      <a:pt x="2571" y="354997"/>
                    </a:lnTo>
                    <a:lnTo>
                      <a:pt x="0" y="362712"/>
                    </a:lnTo>
                    <a:lnTo>
                      <a:pt x="4667" y="376714"/>
                    </a:lnTo>
                    <a:lnTo>
                      <a:pt x="21050" y="401098"/>
                    </a:lnTo>
                    <a:lnTo>
                      <a:pt x="23908" y="420433"/>
                    </a:lnTo>
                    <a:lnTo>
                      <a:pt x="39814" y="448151"/>
                    </a:lnTo>
                    <a:lnTo>
                      <a:pt x="43434" y="481298"/>
                    </a:lnTo>
                    <a:lnTo>
                      <a:pt x="58674" y="517874"/>
                    </a:lnTo>
                    <a:lnTo>
                      <a:pt x="58293" y="571595"/>
                    </a:lnTo>
                    <a:lnTo>
                      <a:pt x="49244" y="567499"/>
                    </a:lnTo>
                    <a:lnTo>
                      <a:pt x="56007" y="587407"/>
                    </a:lnTo>
                    <a:lnTo>
                      <a:pt x="69056" y="592169"/>
                    </a:lnTo>
                    <a:lnTo>
                      <a:pt x="74580" y="600551"/>
                    </a:lnTo>
                    <a:lnTo>
                      <a:pt x="106775" y="603599"/>
                    </a:lnTo>
                    <a:lnTo>
                      <a:pt x="151638" y="571500"/>
                    </a:lnTo>
                    <a:lnTo>
                      <a:pt x="216789" y="570262"/>
                    </a:lnTo>
                    <a:lnTo>
                      <a:pt x="227266" y="572833"/>
                    </a:lnTo>
                    <a:lnTo>
                      <a:pt x="241363" y="548164"/>
                    </a:lnTo>
                    <a:lnTo>
                      <a:pt x="281178" y="528828"/>
                    </a:lnTo>
                    <a:lnTo>
                      <a:pt x="309086" y="528447"/>
                    </a:lnTo>
                    <a:lnTo>
                      <a:pt x="349186" y="511683"/>
                    </a:lnTo>
                    <a:lnTo>
                      <a:pt x="386429" y="510826"/>
                    </a:lnTo>
                    <a:lnTo>
                      <a:pt x="394430" y="506921"/>
                    </a:lnTo>
                    <a:lnTo>
                      <a:pt x="415004" y="520541"/>
                    </a:lnTo>
                    <a:lnTo>
                      <a:pt x="450532" y="526256"/>
                    </a:lnTo>
                    <a:lnTo>
                      <a:pt x="484061" y="580739"/>
                    </a:lnTo>
                    <a:lnTo>
                      <a:pt x="479107" y="589121"/>
                    </a:lnTo>
                    <a:lnTo>
                      <a:pt x="497586" y="599218"/>
                    </a:lnTo>
                    <a:lnTo>
                      <a:pt x="507682" y="573691"/>
                    </a:lnTo>
                    <a:lnTo>
                      <a:pt x="518064" y="567595"/>
                    </a:lnTo>
                    <a:lnTo>
                      <a:pt x="537020" y="534162"/>
                    </a:lnTo>
                    <a:lnTo>
                      <a:pt x="541020" y="561404"/>
                    </a:lnTo>
                    <a:lnTo>
                      <a:pt x="529780" y="576834"/>
                    </a:lnTo>
                    <a:lnTo>
                      <a:pt x="516731" y="607600"/>
                    </a:lnTo>
                    <a:lnTo>
                      <a:pt x="538924" y="606076"/>
                    </a:lnTo>
                    <a:lnTo>
                      <a:pt x="549973" y="584263"/>
                    </a:lnTo>
                    <a:lnTo>
                      <a:pt x="559689" y="595789"/>
                    </a:lnTo>
                    <a:lnTo>
                      <a:pt x="549878" y="619030"/>
                    </a:lnTo>
                    <a:lnTo>
                      <a:pt x="564261" y="615791"/>
                    </a:lnTo>
                    <a:lnTo>
                      <a:pt x="579215" y="629507"/>
                    </a:lnTo>
                    <a:lnTo>
                      <a:pt x="578548" y="657797"/>
                    </a:lnTo>
                    <a:lnTo>
                      <a:pt x="614743" y="689420"/>
                    </a:lnTo>
                    <a:lnTo>
                      <a:pt x="639794" y="689420"/>
                    </a:lnTo>
                    <a:lnTo>
                      <a:pt x="662559" y="701707"/>
                    </a:lnTo>
                    <a:lnTo>
                      <a:pt x="686085" y="687705"/>
                    </a:lnTo>
                    <a:lnTo>
                      <a:pt x="718661" y="699992"/>
                    </a:lnTo>
                    <a:lnTo>
                      <a:pt x="723709" y="709231"/>
                    </a:lnTo>
                    <a:lnTo>
                      <a:pt x="734568" y="696087"/>
                    </a:lnTo>
                    <a:lnTo>
                      <a:pt x="757333" y="676656"/>
                    </a:lnTo>
                    <a:lnTo>
                      <a:pt x="791337" y="672751"/>
                    </a:lnTo>
                    <a:lnTo>
                      <a:pt x="801910" y="665226"/>
                    </a:lnTo>
                    <a:lnTo>
                      <a:pt x="800385" y="650748"/>
                    </a:lnTo>
                    <a:lnTo>
                      <a:pt x="807244" y="619030"/>
                    </a:lnTo>
                    <a:lnTo>
                      <a:pt x="830770" y="567976"/>
                    </a:lnTo>
                    <a:lnTo>
                      <a:pt x="829723" y="560546"/>
                    </a:lnTo>
                    <a:lnTo>
                      <a:pt x="845344" y="545021"/>
                    </a:lnTo>
                    <a:lnTo>
                      <a:pt x="844391" y="531114"/>
                    </a:lnTo>
                    <a:lnTo>
                      <a:pt x="857631" y="532829"/>
                    </a:lnTo>
                    <a:lnTo>
                      <a:pt x="869156" y="495871"/>
                    </a:lnTo>
                    <a:lnTo>
                      <a:pt x="868108" y="486156"/>
                    </a:lnTo>
                    <a:lnTo>
                      <a:pt x="881063" y="437769"/>
                    </a:lnTo>
                    <a:lnTo>
                      <a:pt x="876205" y="41757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09" name="Google Shape;809;p39"/>
              <p:cNvSpPr/>
              <p:nvPr/>
            </p:nvSpPr>
            <p:spPr>
              <a:xfrm>
                <a:off x="11627929" y="5655817"/>
                <a:ext cx="126967" cy="195357"/>
              </a:xfrm>
              <a:custGeom>
                <a:rect b="b" l="l" r="r" t="t"/>
                <a:pathLst>
                  <a:path extrusionOk="0" h="195357" w="126967">
                    <a:moveTo>
                      <a:pt x="98774" y="96964"/>
                    </a:moveTo>
                    <a:lnTo>
                      <a:pt x="73343" y="88678"/>
                    </a:lnTo>
                    <a:lnTo>
                      <a:pt x="67627" y="60484"/>
                    </a:lnTo>
                    <a:lnTo>
                      <a:pt x="56007" y="60674"/>
                    </a:lnTo>
                    <a:lnTo>
                      <a:pt x="44958" y="44577"/>
                    </a:lnTo>
                    <a:lnTo>
                      <a:pt x="47244" y="31528"/>
                    </a:lnTo>
                    <a:lnTo>
                      <a:pt x="29242" y="15145"/>
                    </a:lnTo>
                    <a:lnTo>
                      <a:pt x="11906" y="0"/>
                    </a:lnTo>
                    <a:lnTo>
                      <a:pt x="0" y="1714"/>
                    </a:lnTo>
                    <a:lnTo>
                      <a:pt x="45053" y="86582"/>
                    </a:lnTo>
                    <a:lnTo>
                      <a:pt x="40862" y="118301"/>
                    </a:lnTo>
                    <a:lnTo>
                      <a:pt x="24574" y="126683"/>
                    </a:lnTo>
                    <a:lnTo>
                      <a:pt x="23908" y="133636"/>
                    </a:lnTo>
                    <a:lnTo>
                      <a:pt x="48863" y="146876"/>
                    </a:lnTo>
                    <a:lnTo>
                      <a:pt x="56959" y="160972"/>
                    </a:lnTo>
                    <a:lnTo>
                      <a:pt x="44577" y="188690"/>
                    </a:lnTo>
                    <a:lnTo>
                      <a:pt x="54959" y="195358"/>
                    </a:lnTo>
                    <a:lnTo>
                      <a:pt x="73057" y="181928"/>
                    </a:lnTo>
                    <a:lnTo>
                      <a:pt x="95440" y="147066"/>
                    </a:lnTo>
                    <a:lnTo>
                      <a:pt x="100965" y="130397"/>
                    </a:lnTo>
                    <a:lnTo>
                      <a:pt x="111823" y="133350"/>
                    </a:lnTo>
                    <a:lnTo>
                      <a:pt x="122587" y="112776"/>
                    </a:lnTo>
                    <a:lnTo>
                      <a:pt x="126968" y="88392"/>
                    </a:lnTo>
                    <a:lnTo>
                      <a:pt x="118014" y="76295"/>
                    </a:lnTo>
                    <a:lnTo>
                      <a:pt x="98774" y="9696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10" name="Google Shape;810;p39"/>
              <p:cNvSpPr/>
              <p:nvPr/>
            </p:nvSpPr>
            <p:spPr>
              <a:xfrm>
                <a:off x="11491340" y="5818028"/>
                <a:ext cx="169068" cy="178022"/>
              </a:xfrm>
              <a:custGeom>
                <a:rect b="b" l="l" r="r" t="t"/>
                <a:pathLst>
                  <a:path extrusionOk="0" h="178022" w="169068">
                    <a:moveTo>
                      <a:pt x="156020" y="14954"/>
                    </a:moveTo>
                    <a:lnTo>
                      <a:pt x="139065" y="26956"/>
                    </a:lnTo>
                    <a:lnTo>
                      <a:pt x="132207" y="0"/>
                    </a:lnTo>
                    <a:lnTo>
                      <a:pt x="113348" y="33623"/>
                    </a:lnTo>
                    <a:lnTo>
                      <a:pt x="105061" y="36004"/>
                    </a:lnTo>
                    <a:lnTo>
                      <a:pt x="89535" y="73914"/>
                    </a:lnTo>
                    <a:lnTo>
                      <a:pt x="58103" y="93536"/>
                    </a:lnTo>
                    <a:lnTo>
                      <a:pt x="56959" y="99822"/>
                    </a:lnTo>
                    <a:lnTo>
                      <a:pt x="38100" y="101727"/>
                    </a:lnTo>
                    <a:lnTo>
                      <a:pt x="10287" y="132493"/>
                    </a:lnTo>
                    <a:lnTo>
                      <a:pt x="11811" y="146590"/>
                    </a:lnTo>
                    <a:lnTo>
                      <a:pt x="0" y="148971"/>
                    </a:lnTo>
                    <a:lnTo>
                      <a:pt x="858" y="163830"/>
                    </a:lnTo>
                    <a:lnTo>
                      <a:pt x="23241" y="164592"/>
                    </a:lnTo>
                    <a:lnTo>
                      <a:pt x="51531" y="178022"/>
                    </a:lnTo>
                    <a:lnTo>
                      <a:pt x="66675" y="174212"/>
                    </a:lnTo>
                    <a:lnTo>
                      <a:pt x="80772" y="157353"/>
                    </a:lnTo>
                    <a:lnTo>
                      <a:pt x="86678" y="124206"/>
                    </a:lnTo>
                    <a:lnTo>
                      <a:pt x="110204" y="102108"/>
                    </a:lnTo>
                    <a:lnTo>
                      <a:pt x="133445" y="97631"/>
                    </a:lnTo>
                    <a:lnTo>
                      <a:pt x="126397" y="85535"/>
                    </a:lnTo>
                    <a:lnTo>
                      <a:pt x="144494" y="70485"/>
                    </a:lnTo>
                    <a:lnTo>
                      <a:pt x="167926" y="42672"/>
                    </a:lnTo>
                    <a:lnTo>
                      <a:pt x="160591" y="35909"/>
                    </a:lnTo>
                    <a:lnTo>
                      <a:pt x="169069" y="19431"/>
                    </a:lnTo>
                    <a:lnTo>
                      <a:pt x="156020" y="1495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11" name="Google Shape;811;p39"/>
              <p:cNvSpPr/>
              <p:nvPr/>
            </p:nvSpPr>
            <p:spPr>
              <a:xfrm>
                <a:off x="11420760" y="5292534"/>
                <a:ext cx="85058" cy="64579"/>
              </a:xfrm>
              <a:custGeom>
                <a:rect b="b" l="l" r="r" t="t"/>
                <a:pathLst>
                  <a:path extrusionOk="0" h="64579" w="85058">
                    <a:moveTo>
                      <a:pt x="51625" y="28861"/>
                    </a:moveTo>
                    <a:lnTo>
                      <a:pt x="42672" y="16097"/>
                    </a:lnTo>
                    <a:lnTo>
                      <a:pt x="13716" y="0"/>
                    </a:lnTo>
                    <a:lnTo>
                      <a:pt x="0" y="3143"/>
                    </a:lnTo>
                    <a:lnTo>
                      <a:pt x="29051" y="39338"/>
                    </a:lnTo>
                    <a:lnTo>
                      <a:pt x="67342" y="64579"/>
                    </a:lnTo>
                    <a:lnTo>
                      <a:pt x="85058" y="50673"/>
                    </a:lnTo>
                    <a:lnTo>
                      <a:pt x="51625" y="2886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12" name="Google Shape;812;p39"/>
              <p:cNvSpPr/>
              <p:nvPr/>
            </p:nvSpPr>
            <p:spPr>
              <a:xfrm>
                <a:off x="11714606" y="5229955"/>
                <a:ext cx="38862" cy="23050"/>
              </a:xfrm>
              <a:custGeom>
                <a:rect b="b" l="l" r="r" t="t"/>
                <a:pathLst>
                  <a:path extrusionOk="0" h="23050" w="38862">
                    <a:moveTo>
                      <a:pt x="38862" y="14669"/>
                    </a:moveTo>
                    <a:lnTo>
                      <a:pt x="19241" y="0"/>
                    </a:lnTo>
                    <a:lnTo>
                      <a:pt x="0" y="12382"/>
                    </a:lnTo>
                    <a:lnTo>
                      <a:pt x="22670" y="23050"/>
                    </a:lnTo>
                    <a:lnTo>
                      <a:pt x="38862" y="1466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13" name="Google Shape;813;p39"/>
              <p:cNvSpPr/>
              <p:nvPr/>
            </p:nvSpPr>
            <p:spPr>
              <a:xfrm>
                <a:off x="11744610" y="5186997"/>
                <a:ext cx="40481" cy="31623"/>
              </a:xfrm>
              <a:custGeom>
                <a:rect b="b" l="l" r="r" t="t"/>
                <a:pathLst>
                  <a:path extrusionOk="0" h="31623" w="40481">
                    <a:moveTo>
                      <a:pt x="2000" y="31623"/>
                    </a:moveTo>
                    <a:lnTo>
                      <a:pt x="33623" y="23051"/>
                    </a:lnTo>
                    <a:lnTo>
                      <a:pt x="40481" y="0"/>
                    </a:lnTo>
                    <a:lnTo>
                      <a:pt x="0" y="14573"/>
                    </a:lnTo>
                    <a:lnTo>
                      <a:pt x="2000" y="3162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14" name="Google Shape;814;p39"/>
              <p:cNvSpPr/>
              <p:nvPr/>
            </p:nvSpPr>
            <p:spPr>
              <a:xfrm>
                <a:off x="11017662" y="5820124"/>
                <a:ext cx="77628" cy="84867"/>
              </a:xfrm>
              <a:custGeom>
                <a:rect b="b" l="l" r="r" t="t"/>
                <a:pathLst>
                  <a:path extrusionOk="0" h="84867" w="77628">
                    <a:moveTo>
                      <a:pt x="50102" y="24289"/>
                    </a:moveTo>
                    <a:lnTo>
                      <a:pt x="1334" y="0"/>
                    </a:lnTo>
                    <a:lnTo>
                      <a:pt x="0" y="20384"/>
                    </a:lnTo>
                    <a:lnTo>
                      <a:pt x="16478" y="51626"/>
                    </a:lnTo>
                    <a:lnTo>
                      <a:pt x="8858" y="54483"/>
                    </a:lnTo>
                    <a:lnTo>
                      <a:pt x="20764" y="74200"/>
                    </a:lnTo>
                    <a:lnTo>
                      <a:pt x="47434" y="84868"/>
                    </a:lnTo>
                    <a:lnTo>
                      <a:pt x="54102" y="63627"/>
                    </a:lnTo>
                    <a:lnTo>
                      <a:pt x="68961" y="75152"/>
                    </a:lnTo>
                    <a:lnTo>
                      <a:pt x="77628" y="46387"/>
                    </a:lnTo>
                    <a:lnTo>
                      <a:pt x="76867" y="11335"/>
                    </a:lnTo>
                    <a:lnTo>
                      <a:pt x="50102" y="2428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15" name="Google Shape;815;p39"/>
              <p:cNvSpPr/>
              <p:nvPr/>
            </p:nvSpPr>
            <p:spPr>
              <a:xfrm>
                <a:off x="11158346" y="4867052"/>
                <a:ext cx="58102" cy="65817"/>
              </a:xfrm>
              <a:custGeom>
                <a:rect b="b" l="l" r="r" t="t"/>
                <a:pathLst>
                  <a:path extrusionOk="0" h="65817" w="58102">
                    <a:moveTo>
                      <a:pt x="0" y="0"/>
                    </a:moveTo>
                    <a:lnTo>
                      <a:pt x="1428" y="15716"/>
                    </a:lnTo>
                    <a:lnTo>
                      <a:pt x="29146" y="33433"/>
                    </a:lnTo>
                    <a:lnTo>
                      <a:pt x="46005" y="65818"/>
                    </a:lnTo>
                    <a:lnTo>
                      <a:pt x="58102" y="48959"/>
                    </a:lnTo>
                    <a:lnTo>
                      <a:pt x="37528" y="17336"/>
                    </a:lnTo>
                    <a:lnTo>
                      <a:pt x="0"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16" name="Google Shape;816;p39"/>
              <p:cNvSpPr/>
              <p:nvPr/>
            </p:nvSpPr>
            <p:spPr>
              <a:xfrm>
                <a:off x="11094909" y="4918106"/>
                <a:ext cx="87534" cy="50958"/>
              </a:xfrm>
              <a:custGeom>
                <a:rect b="b" l="l" r="r" t="t"/>
                <a:pathLst>
                  <a:path extrusionOk="0" h="50958" w="87534">
                    <a:moveTo>
                      <a:pt x="35814" y="50482"/>
                    </a:moveTo>
                    <a:lnTo>
                      <a:pt x="59722" y="50959"/>
                    </a:lnTo>
                    <a:lnTo>
                      <a:pt x="80010" y="26479"/>
                    </a:lnTo>
                    <a:lnTo>
                      <a:pt x="87535" y="12382"/>
                    </a:lnTo>
                    <a:lnTo>
                      <a:pt x="82868" y="0"/>
                    </a:lnTo>
                    <a:lnTo>
                      <a:pt x="62960" y="19431"/>
                    </a:lnTo>
                    <a:lnTo>
                      <a:pt x="55721" y="31051"/>
                    </a:lnTo>
                    <a:lnTo>
                      <a:pt x="34385" y="31051"/>
                    </a:lnTo>
                    <a:lnTo>
                      <a:pt x="14097" y="31051"/>
                    </a:lnTo>
                    <a:lnTo>
                      <a:pt x="0" y="31051"/>
                    </a:lnTo>
                    <a:lnTo>
                      <a:pt x="14478" y="43910"/>
                    </a:lnTo>
                    <a:lnTo>
                      <a:pt x="35814" y="5048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17" name="Google Shape;817;p39"/>
              <p:cNvSpPr/>
              <p:nvPr/>
            </p:nvSpPr>
            <p:spPr>
              <a:xfrm>
                <a:off x="11225783" y="4938299"/>
                <a:ext cx="28861" cy="52006"/>
              </a:xfrm>
              <a:custGeom>
                <a:rect b="b" l="l" r="r" t="t"/>
                <a:pathLst>
                  <a:path extrusionOk="0" h="52006" w="28861">
                    <a:moveTo>
                      <a:pt x="0" y="28099"/>
                    </a:moveTo>
                    <a:lnTo>
                      <a:pt x="12097" y="39148"/>
                    </a:lnTo>
                    <a:lnTo>
                      <a:pt x="11525" y="45148"/>
                    </a:lnTo>
                    <a:lnTo>
                      <a:pt x="23241" y="52006"/>
                    </a:lnTo>
                    <a:lnTo>
                      <a:pt x="28861" y="35528"/>
                    </a:lnTo>
                    <a:lnTo>
                      <a:pt x="381" y="0"/>
                    </a:lnTo>
                    <a:lnTo>
                      <a:pt x="0" y="2809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18" name="Google Shape;818;p39"/>
              <p:cNvSpPr/>
              <p:nvPr/>
            </p:nvSpPr>
            <p:spPr>
              <a:xfrm>
                <a:off x="11330368" y="5036121"/>
                <a:ext cx="31051" cy="28765"/>
              </a:xfrm>
              <a:custGeom>
                <a:rect b="b" l="l" r="r" t="t"/>
                <a:pathLst>
                  <a:path extrusionOk="0" h="28765" w="31051">
                    <a:moveTo>
                      <a:pt x="5619" y="22288"/>
                    </a:moveTo>
                    <a:lnTo>
                      <a:pt x="23717" y="28765"/>
                    </a:lnTo>
                    <a:lnTo>
                      <a:pt x="31051" y="14669"/>
                    </a:lnTo>
                    <a:lnTo>
                      <a:pt x="0" y="0"/>
                    </a:lnTo>
                    <a:lnTo>
                      <a:pt x="5619" y="2228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19" name="Google Shape;819;p39"/>
              <p:cNvSpPr/>
              <p:nvPr/>
            </p:nvSpPr>
            <p:spPr>
              <a:xfrm>
                <a:off x="11305317" y="4983067"/>
                <a:ext cx="35432" cy="42386"/>
              </a:xfrm>
              <a:custGeom>
                <a:rect b="b" l="l" r="r" t="t"/>
                <a:pathLst>
                  <a:path extrusionOk="0" h="42386" w="35432">
                    <a:moveTo>
                      <a:pt x="35433" y="20765"/>
                    </a:moveTo>
                    <a:lnTo>
                      <a:pt x="0" y="0"/>
                    </a:lnTo>
                    <a:lnTo>
                      <a:pt x="2000" y="20384"/>
                    </a:lnTo>
                    <a:lnTo>
                      <a:pt x="35433" y="42386"/>
                    </a:lnTo>
                    <a:lnTo>
                      <a:pt x="35433" y="2076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20" name="Google Shape;820;p39"/>
              <p:cNvSpPr/>
              <p:nvPr/>
            </p:nvSpPr>
            <p:spPr>
              <a:xfrm>
                <a:off x="11267026" y="4999926"/>
                <a:ext cx="39338" cy="35718"/>
              </a:xfrm>
              <a:custGeom>
                <a:rect b="b" l="l" r="r" t="t"/>
                <a:pathLst>
                  <a:path extrusionOk="0" h="35718" w="39338">
                    <a:moveTo>
                      <a:pt x="0" y="0"/>
                    </a:moveTo>
                    <a:lnTo>
                      <a:pt x="9906" y="22384"/>
                    </a:lnTo>
                    <a:lnTo>
                      <a:pt x="32957" y="35719"/>
                    </a:lnTo>
                    <a:lnTo>
                      <a:pt x="39338" y="25717"/>
                    </a:lnTo>
                    <a:lnTo>
                      <a:pt x="27813" y="13335"/>
                    </a:lnTo>
                    <a:lnTo>
                      <a:pt x="0"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21" name="Google Shape;821;p39"/>
              <p:cNvSpPr/>
              <p:nvPr/>
            </p:nvSpPr>
            <p:spPr>
              <a:xfrm>
                <a:off x="11378374" y="5062696"/>
                <a:ext cx="28098" cy="19621"/>
              </a:xfrm>
              <a:custGeom>
                <a:rect b="b" l="l" r="r" t="t"/>
                <a:pathLst>
                  <a:path extrusionOk="0" h="19621" w="28098">
                    <a:moveTo>
                      <a:pt x="0" y="0"/>
                    </a:moveTo>
                    <a:lnTo>
                      <a:pt x="1619" y="16764"/>
                    </a:lnTo>
                    <a:lnTo>
                      <a:pt x="28099" y="19621"/>
                    </a:lnTo>
                    <a:lnTo>
                      <a:pt x="16383" y="2857"/>
                    </a:lnTo>
                    <a:lnTo>
                      <a:pt x="0"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22" name="Google Shape;822;p39"/>
              <p:cNvSpPr/>
              <p:nvPr/>
            </p:nvSpPr>
            <p:spPr>
              <a:xfrm>
                <a:off x="11358466" y="5008975"/>
                <a:ext cx="26193" cy="37719"/>
              </a:xfrm>
              <a:custGeom>
                <a:rect b="b" l="l" r="r" t="t"/>
                <a:pathLst>
                  <a:path extrusionOk="0" h="37719" w="26193">
                    <a:moveTo>
                      <a:pt x="15526" y="476"/>
                    </a:moveTo>
                    <a:lnTo>
                      <a:pt x="0" y="0"/>
                    </a:lnTo>
                    <a:lnTo>
                      <a:pt x="3715" y="19145"/>
                    </a:lnTo>
                    <a:lnTo>
                      <a:pt x="26194" y="37719"/>
                    </a:lnTo>
                    <a:lnTo>
                      <a:pt x="15526" y="47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23" name="Google Shape;823;p39"/>
              <p:cNvSpPr/>
              <p:nvPr/>
            </p:nvSpPr>
            <p:spPr>
              <a:xfrm>
                <a:off x="7050594" y="6221983"/>
                <a:ext cx="44481" cy="32956"/>
              </a:xfrm>
              <a:custGeom>
                <a:rect b="b" l="l" r="r" t="t"/>
                <a:pathLst>
                  <a:path extrusionOk="0" h="32956" w="44481">
                    <a:moveTo>
                      <a:pt x="10573" y="0"/>
                    </a:moveTo>
                    <a:lnTo>
                      <a:pt x="0" y="10192"/>
                    </a:lnTo>
                    <a:lnTo>
                      <a:pt x="22193" y="16478"/>
                    </a:lnTo>
                    <a:lnTo>
                      <a:pt x="44482" y="32956"/>
                    </a:lnTo>
                    <a:lnTo>
                      <a:pt x="36481" y="4191"/>
                    </a:lnTo>
                    <a:lnTo>
                      <a:pt x="10573"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24" name="Google Shape;824;p39"/>
              <p:cNvSpPr/>
              <p:nvPr/>
            </p:nvSpPr>
            <p:spPr>
              <a:xfrm>
                <a:off x="6545484" y="6133782"/>
                <a:ext cx="37147" cy="30670"/>
              </a:xfrm>
              <a:custGeom>
                <a:rect b="b" l="l" r="r" t="t"/>
                <a:pathLst>
                  <a:path extrusionOk="0" h="30670" w="37147">
                    <a:moveTo>
                      <a:pt x="0" y="15335"/>
                    </a:moveTo>
                    <a:lnTo>
                      <a:pt x="6286" y="30671"/>
                    </a:lnTo>
                    <a:lnTo>
                      <a:pt x="24193" y="24289"/>
                    </a:lnTo>
                    <a:lnTo>
                      <a:pt x="37147" y="0"/>
                    </a:lnTo>
                    <a:lnTo>
                      <a:pt x="0" y="1533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25" name="Google Shape;825;p39"/>
              <p:cNvSpPr/>
              <p:nvPr/>
            </p:nvSpPr>
            <p:spPr>
              <a:xfrm>
                <a:off x="6578440" y="6138449"/>
                <a:ext cx="43053" cy="35623"/>
              </a:xfrm>
              <a:custGeom>
                <a:rect b="b" l="l" r="r" t="t"/>
                <a:pathLst>
                  <a:path extrusionOk="0" h="35623" w="43053">
                    <a:moveTo>
                      <a:pt x="16669" y="0"/>
                    </a:moveTo>
                    <a:lnTo>
                      <a:pt x="0" y="27527"/>
                    </a:lnTo>
                    <a:lnTo>
                      <a:pt x="8382" y="35623"/>
                    </a:lnTo>
                    <a:lnTo>
                      <a:pt x="43053" y="14573"/>
                    </a:lnTo>
                    <a:lnTo>
                      <a:pt x="28575" y="2667"/>
                    </a:lnTo>
                    <a:lnTo>
                      <a:pt x="16669"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26" name="Google Shape;826;p39"/>
              <p:cNvSpPr/>
              <p:nvPr/>
            </p:nvSpPr>
            <p:spPr>
              <a:xfrm>
                <a:off x="8128539" y="4956206"/>
                <a:ext cx="262413" cy="282987"/>
              </a:xfrm>
              <a:custGeom>
                <a:rect b="b" l="l" r="r" t="t"/>
                <a:pathLst>
                  <a:path extrusionOk="0" h="282987" w="262413">
                    <a:moveTo>
                      <a:pt x="222599" y="244983"/>
                    </a:moveTo>
                    <a:lnTo>
                      <a:pt x="222123" y="168688"/>
                    </a:lnTo>
                    <a:lnTo>
                      <a:pt x="262414" y="168688"/>
                    </a:lnTo>
                    <a:lnTo>
                      <a:pt x="262414" y="119539"/>
                    </a:lnTo>
                    <a:lnTo>
                      <a:pt x="223933" y="128968"/>
                    </a:lnTo>
                    <a:lnTo>
                      <a:pt x="226219" y="95345"/>
                    </a:lnTo>
                    <a:lnTo>
                      <a:pt x="219075" y="84296"/>
                    </a:lnTo>
                    <a:lnTo>
                      <a:pt x="222123" y="66770"/>
                    </a:lnTo>
                    <a:lnTo>
                      <a:pt x="216503" y="50578"/>
                    </a:lnTo>
                    <a:lnTo>
                      <a:pt x="222123" y="33623"/>
                    </a:lnTo>
                    <a:lnTo>
                      <a:pt x="191643" y="33623"/>
                    </a:lnTo>
                    <a:lnTo>
                      <a:pt x="191643" y="22860"/>
                    </a:lnTo>
                    <a:lnTo>
                      <a:pt x="166688" y="26670"/>
                    </a:lnTo>
                    <a:lnTo>
                      <a:pt x="163830" y="52197"/>
                    </a:lnTo>
                    <a:lnTo>
                      <a:pt x="124968" y="52197"/>
                    </a:lnTo>
                    <a:lnTo>
                      <a:pt x="106299" y="23336"/>
                    </a:lnTo>
                    <a:lnTo>
                      <a:pt x="108299" y="9239"/>
                    </a:lnTo>
                    <a:lnTo>
                      <a:pt x="101346" y="0"/>
                    </a:lnTo>
                    <a:lnTo>
                      <a:pt x="24003" y="0"/>
                    </a:lnTo>
                    <a:lnTo>
                      <a:pt x="24003" y="0"/>
                    </a:lnTo>
                    <a:lnTo>
                      <a:pt x="15240" y="10954"/>
                    </a:lnTo>
                    <a:lnTo>
                      <a:pt x="35814" y="54769"/>
                    </a:lnTo>
                    <a:lnTo>
                      <a:pt x="35814" y="62960"/>
                    </a:lnTo>
                    <a:lnTo>
                      <a:pt x="27146" y="71152"/>
                    </a:lnTo>
                    <a:lnTo>
                      <a:pt x="44196" y="108299"/>
                    </a:lnTo>
                    <a:lnTo>
                      <a:pt x="44863" y="134874"/>
                    </a:lnTo>
                    <a:lnTo>
                      <a:pt x="17050" y="173831"/>
                    </a:lnTo>
                    <a:lnTo>
                      <a:pt x="9144" y="215074"/>
                    </a:lnTo>
                    <a:lnTo>
                      <a:pt x="0" y="230981"/>
                    </a:lnTo>
                    <a:lnTo>
                      <a:pt x="953" y="264890"/>
                    </a:lnTo>
                    <a:lnTo>
                      <a:pt x="1143" y="272320"/>
                    </a:lnTo>
                    <a:lnTo>
                      <a:pt x="13621" y="272320"/>
                    </a:lnTo>
                    <a:lnTo>
                      <a:pt x="25337" y="260509"/>
                    </a:lnTo>
                    <a:lnTo>
                      <a:pt x="41053" y="260509"/>
                    </a:lnTo>
                    <a:lnTo>
                      <a:pt x="52769" y="273177"/>
                    </a:lnTo>
                    <a:lnTo>
                      <a:pt x="144875" y="273177"/>
                    </a:lnTo>
                    <a:lnTo>
                      <a:pt x="154019" y="282988"/>
                    </a:lnTo>
                    <a:lnTo>
                      <a:pt x="207073" y="282988"/>
                    </a:lnTo>
                    <a:lnTo>
                      <a:pt x="249650" y="272129"/>
                    </a:lnTo>
                    <a:lnTo>
                      <a:pt x="249650" y="272129"/>
                    </a:lnTo>
                    <a:lnTo>
                      <a:pt x="222599" y="24498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27" name="Google Shape;827;p39"/>
              <p:cNvSpPr/>
              <p:nvPr/>
            </p:nvSpPr>
            <p:spPr>
              <a:xfrm>
                <a:off x="8497633" y="4843811"/>
                <a:ext cx="46005" cy="39909"/>
              </a:xfrm>
              <a:custGeom>
                <a:rect b="b" l="l" r="r" t="t"/>
                <a:pathLst>
                  <a:path extrusionOk="0" h="39909" w="46005">
                    <a:moveTo>
                      <a:pt x="21812" y="29718"/>
                    </a:moveTo>
                    <a:lnTo>
                      <a:pt x="37910" y="30575"/>
                    </a:lnTo>
                    <a:lnTo>
                      <a:pt x="46006" y="30575"/>
                    </a:lnTo>
                    <a:lnTo>
                      <a:pt x="34862" y="0"/>
                    </a:lnTo>
                    <a:lnTo>
                      <a:pt x="11049" y="9144"/>
                    </a:lnTo>
                    <a:lnTo>
                      <a:pt x="0" y="27527"/>
                    </a:lnTo>
                    <a:lnTo>
                      <a:pt x="4286" y="39910"/>
                    </a:lnTo>
                    <a:lnTo>
                      <a:pt x="20955" y="37052"/>
                    </a:lnTo>
                    <a:lnTo>
                      <a:pt x="21812" y="2971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28" name="Google Shape;828;p39"/>
              <p:cNvSpPr/>
              <p:nvPr/>
            </p:nvSpPr>
            <p:spPr>
              <a:xfrm>
                <a:off x="8501919" y="4873529"/>
                <a:ext cx="43338" cy="54387"/>
              </a:xfrm>
              <a:custGeom>
                <a:rect b="b" l="l" r="r" t="t"/>
                <a:pathLst>
                  <a:path extrusionOk="0" h="54387" w="43338">
                    <a:moveTo>
                      <a:pt x="31813" y="15907"/>
                    </a:moveTo>
                    <a:lnTo>
                      <a:pt x="33623" y="857"/>
                    </a:lnTo>
                    <a:lnTo>
                      <a:pt x="17526" y="0"/>
                    </a:lnTo>
                    <a:lnTo>
                      <a:pt x="16669" y="7334"/>
                    </a:lnTo>
                    <a:lnTo>
                      <a:pt x="0" y="10192"/>
                    </a:lnTo>
                    <a:lnTo>
                      <a:pt x="4858" y="27337"/>
                    </a:lnTo>
                    <a:lnTo>
                      <a:pt x="11144" y="26765"/>
                    </a:lnTo>
                    <a:lnTo>
                      <a:pt x="17716" y="54388"/>
                    </a:lnTo>
                    <a:lnTo>
                      <a:pt x="17716" y="54388"/>
                    </a:lnTo>
                    <a:lnTo>
                      <a:pt x="43339" y="26765"/>
                    </a:lnTo>
                    <a:lnTo>
                      <a:pt x="43339" y="16193"/>
                    </a:lnTo>
                    <a:lnTo>
                      <a:pt x="31813" y="1590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29" name="Google Shape;829;p39"/>
              <p:cNvSpPr/>
              <p:nvPr/>
            </p:nvSpPr>
            <p:spPr>
              <a:xfrm>
                <a:off x="8350662" y="5012785"/>
                <a:ext cx="243744" cy="234315"/>
              </a:xfrm>
              <a:custGeom>
                <a:rect b="b" l="l" r="r" t="t"/>
                <a:pathLst>
                  <a:path extrusionOk="0" h="234315" w="243744">
                    <a:moveTo>
                      <a:pt x="214408" y="8001"/>
                    </a:moveTo>
                    <a:lnTo>
                      <a:pt x="200692" y="2477"/>
                    </a:lnTo>
                    <a:lnTo>
                      <a:pt x="200692" y="2477"/>
                    </a:lnTo>
                    <a:lnTo>
                      <a:pt x="202121" y="6858"/>
                    </a:lnTo>
                    <a:lnTo>
                      <a:pt x="198691" y="17812"/>
                    </a:lnTo>
                    <a:lnTo>
                      <a:pt x="180880" y="8668"/>
                    </a:lnTo>
                    <a:lnTo>
                      <a:pt x="178975" y="0"/>
                    </a:lnTo>
                    <a:lnTo>
                      <a:pt x="149923" y="7525"/>
                    </a:lnTo>
                    <a:lnTo>
                      <a:pt x="137065" y="22860"/>
                    </a:lnTo>
                    <a:lnTo>
                      <a:pt x="145161" y="40481"/>
                    </a:lnTo>
                    <a:lnTo>
                      <a:pt x="139827" y="76867"/>
                    </a:lnTo>
                    <a:lnTo>
                      <a:pt x="157067" y="97727"/>
                    </a:lnTo>
                    <a:lnTo>
                      <a:pt x="172212" y="92583"/>
                    </a:lnTo>
                    <a:lnTo>
                      <a:pt x="172212" y="123920"/>
                    </a:lnTo>
                    <a:lnTo>
                      <a:pt x="154400" y="123920"/>
                    </a:lnTo>
                    <a:lnTo>
                      <a:pt x="138874" y="102775"/>
                    </a:lnTo>
                    <a:lnTo>
                      <a:pt x="120777" y="92869"/>
                    </a:lnTo>
                    <a:lnTo>
                      <a:pt x="112109" y="79439"/>
                    </a:lnTo>
                    <a:lnTo>
                      <a:pt x="101346" y="88392"/>
                    </a:lnTo>
                    <a:lnTo>
                      <a:pt x="76105" y="81058"/>
                    </a:lnTo>
                    <a:lnTo>
                      <a:pt x="72771" y="68390"/>
                    </a:lnTo>
                    <a:lnTo>
                      <a:pt x="58198" y="74295"/>
                    </a:lnTo>
                    <a:lnTo>
                      <a:pt x="52292" y="58674"/>
                    </a:lnTo>
                    <a:lnTo>
                      <a:pt x="40291" y="62960"/>
                    </a:lnTo>
                    <a:lnTo>
                      <a:pt x="40291" y="112109"/>
                    </a:lnTo>
                    <a:lnTo>
                      <a:pt x="0" y="112109"/>
                    </a:lnTo>
                    <a:lnTo>
                      <a:pt x="476" y="188405"/>
                    </a:lnTo>
                    <a:lnTo>
                      <a:pt x="27527" y="215551"/>
                    </a:lnTo>
                    <a:lnTo>
                      <a:pt x="46958" y="210598"/>
                    </a:lnTo>
                    <a:lnTo>
                      <a:pt x="65151" y="212693"/>
                    </a:lnTo>
                    <a:lnTo>
                      <a:pt x="74104" y="228029"/>
                    </a:lnTo>
                    <a:lnTo>
                      <a:pt x="90583" y="224790"/>
                    </a:lnTo>
                    <a:lnTo>
                      <a:pt x="104108" y="234315"/>
                    </a:lnTo>
                    <a:lnTo>
                      <a:pt x="114395" y="228124"/>
                    </a:lnTo>
                    <a:lnTo>
                      <a:pt x="124492" y="207550"/>
                    </a:lnTo>
                    <a:lnTo>
                      <a:pt x="147066" y="197644"/>
                    </a:lnTo>
                    <a:lnTo>
                      <a:pt x="149638" y="183356"/>
                    </a:lnTo>
                    <a:lnTo>
                      <a:pt x="168973" y="174975"/>
                    </a:lnTo>
                    <a:lnTo>
                      <a:pt x="183261" y="176022"/>
                    </a:lnTo>
                    <a:lnTo>
                      <a:pt x="178975" y="158972"/>
                    </a:lnTo>
                    <a:lnTo>
                      <a:pt x="238411" y="138017"/>
                    </a:lnTo>
                    <a:lnTo>
                      <a:pt x="229743" y="121063"/>
                    </a:lnTo>
                    <a:lnTo>
                      <a:pt x="241363" y="95060"/>
                    </a:lnTo>
                    <a:lnTo>
                      <a:pt x="236601" y="62008"/>
                    </a:lnTo>
                    <a:lnTo>
                      <a:pt x="243745" y="55817"/>
                    </a:lnTo>
                    <a:lnTo>
                      <a:pt x="234029" y="22574"/>
                    </a:lnTo>
                    <a:lnTo>
                      <a:pt x="219551" y="19145"/>
                    </a:lnTo>
                    <a:lnTo>
                      <a:pt x="214408" y="800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30" name="Google Shape;830;p39"/>
              <p:cNvSpPr/>
              <p:nvPr/>
            </p:nvSpPr>
            <p:spPr>
              <a:xfrm>
                <a:off x="8519635" y="4840192"/>
                <a:ext cx="236696" cy="258889"/>
              </a:xfrm>
              <a:custGeom>
                <a:rect b="b" l="l" r="r" t="t"/>
                <a:pathLst>
                  <a:path extrusionOk="0" h="258889" w="236696">
                    <a:moveTo>
                      <a:pt x="175831" y="52864"/>
                    </a:moveTo>
                    <a:lnTo>
                      <a:pt x="93345" y="0"/>
                    </a:lnTo>
                    <a:lnTo>
                      <a:pt x="77248" y="25527"/>
                    </a:lnTo>
                    <a:lnTo>
                      <a:pt x="88297" y="30956"/>
                    </a:lnTo>
                    <a:lnTo>
                      <a:pt x="76390" y="41910"/>
                    </a:lnTo>
                    <a:lnTo>
                      <a:pt x="55245" y="37338"/>
                    </a:lnTo>
                    <a:lnTo>
                      <a:pt x="45053" y="49244"/>
                    </a:lnTo>
                    <a:lnTo>
                      <a:pt x="39053" y="30956"/>
                    </a:lnTo>
                    <a:lnTo>
                      <a:pt x="45911" y="11811"/>
                    </a:lnTo>
                    <a:lnTo>
                      <a:pt x="41148" y="3620"/>
                    </a:lnTo>
                    <a:lnTo>
                      <a:pt x="12859" y="3620"/>
                    </a:lnTo>
                    <a:lnTo>
                      <a:pt x="24003" y="34195"/>
                    </a:lnTo>
                    <a:lnTo>
                      <a:pt x="15907" y="34195"/>
                    </a:lnTo>
                    <a:lnTo>
                      <a:pt x="14097" y="49244"/>
                    </a:lnTo>
                    <a:lnTo>
                      <a:pt x="25622" y="49530"/>
                    </a:lnTo>
                    <a:lnTo>
                      <a:pt x="25622" y="60103"/>
                    </a:lnTo>
                    <a:lnTo>
                      <a:pt x="0" y="87725"/>
                    </a:lnTo>
                    <a:lnTo>
                      <a:pt x="0" y="87725"/>
                    </a:lnTo>
                    <a:lnTo>
                      <a:pt x="10382" y="131159"/>
                    </a:lnTo>
                    <a:lnTo>
                      <a:pt x="21431" y="144018"/>
                    </a:lnTo>
                    <a:lnTo>
                      <a:pt x="31718" y="175070"/>
                    </a:lnTo>
                    <a:lnTo>
                      <a:pt x="45434" y="180594"/>
                    </a:lnTo>
                    <a:lnTo>
                      <a:pt x="50578" y="191738"/>
                    </a:lnTo>
                    <a:lnTo>
                      <a:pt x="65056" y="195167"/>
                    </a:lnTo>
                    <a:lnTo>
                      <a:pt x="87249" y="200311"/>
                    </a:lnTo>
                    <a:lnTo>
                      <a:pt x="106109" y="214979"/>
                    </a:lnTo>
                    <a:lnTo>
                      <a:pt x="106109" y="240506"/>
                    </a:lnTo>
                    <a:lnTo>
                      <a:pt x="114586" y="251746"/>
                    </a:lnTo>
                    <a:lnTo>
                      <a:pt x="131254" y="242697"/>
                    </a:lnTo>
                    <a:lnTo>
                      <a:pt x="144589" y="258890"/>
                    </a:lnTo>
                    <a:lnTo>
                      <a:pt x="158115" y="247555"/>
                    </a:lnTo>
                    <a:lnTo>
                      <a:pt x="168021" y="253937"/>
                    </a:lnTo>
                    <a:lnTo>
                      <a:pt x="180404" y="240983"/>
                    </a:lnTo>
                    <a:lnTo>
                      <a:pt x="192310" y="247555"/>
                    </a:lnTo>
                    <a:lnTo>
                      <a:pt x="236696" y="224314"/>
                    </a:lnTo>
                    <a:lnTo>
                      <a:pt x="231934" y="220790"/>
                    </a:lnTo>
                    <a:lnTo>
                      <a:pt x="215741" y="209645"/>
                    </a:lnTo>
                    <a:lnTo>
                      <a:pt x="207073" y="169259"/>
                    </a:lnTo>
                    <a:lnTo>
                      <a:pt x="206312" y="157639"/>
                    </a:lnTo>
                    <a:lnTo>
                      <a:pt x="212884" y="138589"/>
                    </a:lnTo>
                    <a:lnTo>
                      <a:pt x="196215" y="116396"/>
                    </a:lnTo>
                    <a:lnTo>
                      <a:pt x="203930" y="88868"/>
                    </a:lnTo>
                    <a:lnTo>
                      <a:pt x="170402" y="64770"/>
                    </a:lnTo>
                    <a:lnTo>
                      <a:pt x="175831" y="5286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31" name="Google Shape;831;p39"/>
              <p:cNvSpPr/>
              <p:nvPr/>
            </p:nvSpPr>
            <p:spPr>
              <a:xfrm>
                <a:off x="8763094" y="4534534"/>
                <a:ext cx="226980" cy="320992"/>
              </a:xfrm>
              <a:custGeom>
                <a:rect b="b" l="l" r="r" t="t"/>
                <a:pathLst>
                  <a:path extrusionOk="0" h="320992" w="226980">
                    <a:moveTo>
                      <a:pt x="21527" y="301943"/>
                    </a:moveTo>
                    <a:lnTo>
                      <a:pt x="73628" y="248317"/>
                    </a:lnTo>
                    <a:lnTo>
                      <a:pt x="109728" y="224219"/>
                    </a:lnTo>
                    <a:lnTo>
                      <a:pt x="166592" y="153448"/>
                    </a:lnTo>
                    <a:lnTo>
                      <a:pt x="214313" y="61341"/>
                    </a:lnTo>
                    <a:lnTo>
                      <a:pt x="215741" y="40291"/>
                    </a:lnTo>
                    <a:lnTo>
                      <a:pt x="226981" y="37243"/>
                    </a:lnTo>
                    <a:lnTo>
                      <a:pt x="224123" y="4001"/>
                    </a:lnTo>
                    <a:lnTo>
                      <a:pt x="213265" y="0"/>
                    </a:lnTo>
                    <a:lnTo>
                      <a:pt x="198025" y="11525"/>
                    </a:lnTo>
                    <a:lnTo>
                      <a:pt x="139827" y="19526"/>
                    </a:lnTo>
                    <a:lnTo>
                      <a:pt x="119158" y="31433"/>
                    </a:lnTo>
                    <a:lnTo>
                      <a:pt x="103537" y="23241"/>
                    </a:lnTo>
                    <a:lnTo>
                      <a:pt x="85915" y="38005"/>
                    </a:lnTo>
                    <a:lnTo>
                      <a:pt x="72104" y="37243"/>
                    </a:lnTo>
                    <a:lnTo>
                      <a:pt x="52102" y="14288"/>
                    </a:lnTo>
                    <a:lnTo>
                      <a:pt x="36195" y="40767"/>
                    </a:lnTo>
                    <a:lnTo>
                      <a:pt x="63151" y="77724"/>
                    </a:lnTo>
                    <a:lnTo>
                      <a:pt x="124587" y="98679"/>
                    </a:lnTo>
                    <a:lnTo>
                      <a:pt x="148876" y="98679"/>
                    </a:lnTo>
                    <a:lnTo>
                      <a:pt x="86963" y="173546"/>
                    </a:lnTo>
                    <a:lnTo>
                      <a:pt x="65722" y="166688"/>
                    </a:lnTo>
                    <a:lnTo>
                      <a:pt x="46101" y="177070"/>
                    </a:lnTo>
                    <a:lnTo>
                      <a:pt x="43625" y="190024"/>
                    </a:lnTo>
                    <a:lnTo>
                      <a:pt x="23908" y="190024"/>
                    </a:lnTo>
                    <a:lnTo>
                      <a:pt x="0" y="222599"/>
                    </a:lnTo>
                    <a:lnTo>
                      <a:pt x="0" y="306229"/>
                    </a:lnTo>
                    <a:lnTo>
                      <a:pt x="10954" y="320993"/>
                    </a:lnTo>
                    <a:lnTo>
                      <a:pt x="12954" y="317373"/>
                    </a:lnTo>
                    <a:lnTo>
                      <a:pt x="21527" y="30194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32" name="Google Shape;832;p39"/>
              <p:cNvSpPr/>
              <p:nvPr/>
            </p:nvSpPr>
            <p:spPr>
              <a:xfrm>
                <a:off x="8663939" y="4394612"/>
                <a:ext cx="146018" cy="133064"/>
              </a:xfrm>
              <a:custGeom>
                <a:rect b="b" l="l" r="r" t="t"/>
                <a:pathLst>
                  <a:path extrusionOk="0" h="133064" w="146018">
                    <a:moveTo>
                      <a:pt x="26479" y="12478"/>
                    </a:moveTo>
                    <a:lnTo>
                      <a:pt x="6858" y="31623"/>
                    </a:lnTo>
                    <a:lnTo>
                      <a:pt x="14764" y="47434"/>
                    </a:lnTo>
                    <a:lnTo>
                      <a:pt x="0" y="70866"/>
                    </a:lnTo>
                    <a:lnTo>
                      <a:pt x="3524" y="95821"/>
                    </a:lnTo>
                    <a:lnTo>
                      <a:pt x="19145" y="87820"/>
                    </a:lnTo>
                    <a:lnTo>
                      <a:pt x="24003" y="95536"/>
                    </a:lnTo>
                    <a:lnTo>
                      <a:pt x="37147" y="81820"/>
                    </a:lnTo>
                    <a:lnTo>
                      <a:pt x="42481" y="89630"/>
                    </a:lnTo>
                    <a:lnTo>
                      <a:pt x="56197" y="81915"/>
                    </a:lnTo>
                    <a:lnTo>
                      <a:pt x="61627" y="90678"/>
                    </a:lnTo>
                    <a:lnTo>
                      <a:pt x="92012" y="95536"/>
                    </a:lnTo>
                    <a:lnTo>
                      <a:pt x="123063" y="133064"/>
                    </a:lnTo>
                    <a:lnTo>
                      <a:pt x="144875" y="125635"/>
                    </a:lnTo>
                    <a:lnTo>
                      <a:pt x="146018" y="123253"/>
                    </a:lnTo>
                    <a:lnTo>
                      <a:pt x="103632" y="77152"/>
                    </a:lnTo>
                    <a:lnTo>
                      <a:pt x="72200" y="66484"/>
                    </a:lnTo>
                    <a:lnTo>
                      <a:pt x="58103" y="20383"/>
                    </a:lnTo>
                    <a:lnTo>
                      <a:pt x="49339" y="0"/>
                    </a:lnTo>
                    <a:lnTo>
                      <a:pt x="37147" y="18383"/>
                    </a:lnTo>
                    <a:lnTo>
                      <a:pt x="26479" y="1247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33" name="Google Shape;833;p39"/>
              <p:cNvSpPr/>
              <p:nvPr/>
            </p:nvSpPr>
            <p:spPr>
              <a:xfrm>
                <a:off x="8775667" y="4520247"/>
                <a:ext cx="39528" cy="55054"/>
              </a:xfrm>
              <a:custGeom>
                <a:rect b="b" l="l" r="r" t="t"/>
                <a:pathLst>
                  <a:path extrusionOk="0" h="55054" w="39528">
                    <a:moveTo>
                      <a:pt x="2191" y="46958"/>
                    </a:moveTo>
                    <a:lnTo>
                      <a:pt x="23622" y="55054"/>
                    </a:lnTo>
                    <a:lnTo>
                      <a:pt x="39529" y="28575"/>
                    </a:lnTo>
                    <a:lnTo>
                      <a:pt x="37433" y="26289"/>
                    </a:lnTo>
                    <a:lnTo>
                      <a:pt x="21241" y="25432"/>
                    </a:lnTo>
                    <a:lnTo>
                      <a:pt x="33147" y="0"/>
                    </a:lnTo>
                    <a:lnTo>
                      <a:pt x="11335" y="7429"/>
                    </a:lnTo>
                    <a:lnTo>
                      <a:pt x="0" y="24479"/>
                    </a:lnTo>
                    <a:lnTo>
                      <a:pt x="2191" y="4695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34" name="Google Shape;834;p39"/>
              <p:cNvSpPr/>
              <p:nvPr/>
            </p:nvSpPr>
            <p:spPr>
              <a:xfrm>
                <a:off x="8515825" y="4724939"/>
                <a:ext cx="118681" cy="125253"/>
              </a:xfrm>
              <a:custGeom>
                <a:rect b="b" l="l" r="r" t="t"/>
                <a:pathLst>
                  <a:path extrusionOk="0" h="125253" w="118681">
                    <a:moveTo>
                      <a:pt x="118681" y="54102"/>
                    </a:moveTo>
                    <a:lnTo>
                      <a:pt x="113252" y="29432"/>
                    </a:lnTo>
                    <a:lnTo>
                      <a:pt x="102394" y="18669"/>
                    </a:lnTo>
                    <a:lnTo>
                      <a:pt x="106585" y="9334"/>
                    </a:lnTo>
                    <a:lnTo>
                      <a:pt x="92488" y="0"/>
                    </a:lnTo>
                    <a:lnTo>
                      <a:pt x="81820" y="11144"/>
                    </a:lnTo>
                    <a:lnTo>
                      <a:pt x="72676" y="5334"/>
                    </a:lnTo>
                    <a:lnTo>
                      <a:pt x="53626" y="11144"/>
                    </a:lnTo>
                    <a:lnTo>
                      <a:pt x="35338" y="3238"/>
                    </a:lnTo>
                    <a:lnTo>
                      <a:pt x="23908" y="21431"/>
                    </a:lnTo>
                    <a:lnTo>
                      <a:pt x="29432" y="29813"/>
                    </a:lnTo>
                    <a:lnTo>
                      <a:pt x="25813" y="39243"/>
                    </a:lnTo>
                    <a:lnTo>
                      <a:pt x="36957" y="48006"/>
                    </a:lnTo>
                    <a:lnTo>
                      <a:pt x="14573" y="67818"/>
                    </a:lnTo>
                    <a:lnTo>
                      <a:pt x="2000" y="91535"/>
                    </a:lnTo>
                    <a:lnTo>
                      <a:pt x="0" y="125254"/>
                    </a:lnTo>
                    <a:lnTo>
                      <a:pt x="16669" y="118872"/>
                    </a:lnTo>
                    <a:lnTo>
                      <a:pt x="44958" y="118872"/>
                    </a:lnTo>
                    <a:lnTo>
                      <a:pt x="42863" y="115252"/>
                    </a:lnTo>
                    <a:lnTo>
                      <a:pt x="53054" y="97917"/>
                    </a:lnTo>
                    <a:lnTo>
                      <a:pt x="95250" y="93250"/>
                    </a:lnTo>
                    <a:lnTo>
                      <a:pt x="102679" y="72771"/>
                    </a:lnTo>
                    <a:lnTo>
                      <a:pt x="118681" y="5410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35" name="Google Shape;835;p39"/>
              <p:cNvSpPr/>
              <p:nvPr/>
            </p:nvSpPr>
            <p:spPr>
              <a:xfrm>
                <a:off x="8608313" y="4711604"/>
                <a:ext cx="175164" cy="217455"/>
              </a:xfrm>
              <a:custGeom>
                <a:rect b="b" l="l" r="r" t="t"/>
                <a:pathLst>
                  <a:path extrusionOk="0" h="217455" w="175164">
                    <a:moveTo>
                      <a:pt x="154781" y="45529"/>
                    </a:moveTo>
                    <a:lnTo>
                      <a:pt x="175165" y="17812"/>
                    </a:lnTo>
                    <a:lnTo>
                      <a:pt x="158877" y="16669"/>
                    </a:lnTo>
                    <a:lnTo>
                      <a:pt x="149162" y="9335"/>
                    </a:lnTo>
                    <a:lnTo>
                      <a:pt x="132207" y="17336"/>
                    </a:lnTo>
                    <a:lnTo>
                      <a:pt x="124682" y="29432"/>
                    </a:lnTo>
                    <a:lnTo>
                      <a:pt x="91345" y="23908"/>
                    </a:lnTo>
                    <a:lnTo>
                      <a:pt x="64579" y="4286"/>
                    </a:lnTo>
                    <a:lnTo>
                      <a:pt x="47435" y="5048"/>
                    </a:lnTo>
                    <a:lnTo>
                      <a:pt x="42863" y="0"/>
                    </a:lnTo>
                    <a:lnTo>
                      <a:pt x="11335" y="0"/>
                    </a:lnTo>
                    <a:lnTo>
                      <a:pt x="571" y="12763"/>
                    </a:lnTo>
                    <a:lnTo>
                      <a:pt x="0" y="13335"/>
                    </a:lnTo>
                    <a:lnTo>
                      <a:pt x="14097" y="22670"/>
                    </a:lnTo>
                    <a:lnTo>
                      <a:pt x="9906" y="32004"/>
                    </a:lnTo>
                    <a:lnTo>
                      <a:pt x="20764" y="42767"/>
                    </a:lnTo>
                    <a:lnTo>
                      <a:pt x="26194" y="67437"/>
                    </a:lnTo>
                    <a:lnTo>
                      <a:pt x="10192" y="86106"/>
                    </a:lnTo>
                    <a:lnTo>
                      <a:pt x="2762" y="106585"/>
                    </a:lnTo>
                    <a:lnTo>
                      <a:pt x="20764" y="119444"/>
                    </a:lnTo>
                    <a:lnTo>
                      <a:pt x="4667" y="128588"/>
                    </a:lnTo>
                    <a:lnTo>
                      <a:pt x="87154" y="181451"/>
                    </a:lnTo>
                    <a:lnTo>
                      <a:pt x="81725" y="193358"/>
                    </a:lnTo>
                    <a:lnTo>
                      <a:pt x="115253" y="217456"/>
                    </a:lnTo>
                    <a:lnTo>
                      <a:pt x="116586" y="212693"/>
                    </a:lnTo>
                    <a:lnTo>
                      <a:pt x="130302" y="192881"/>
                    </a:lnTo>
                    <a:lnTo>
                      <a:pt x="127730" y="181070"/>
                    </a:lnTo>
                    <a:lnTo>
                      <a:pt x="137922" y="166402"/>
                    </a:lnTo>
                    <a:lnTo>
                      <a:pt x="162496" y="149733"/>
                    </a:lnTo>
                    <a:lnTo>
                      <a:pt x="165735" y="143923"/>
                    </a:lnTo>
                    <a:lnTo>
                      <a:pt x="154781" y="129159"/>
                    </a:lnTo>
                    <a:lnTo>
                      <a:pt x="154781" y="4552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36" name="Google Shape;836;p39"/>
              <p:cNvSpPr/>
              <p:nvPr/>
            </p:nvSpPr>
            <p:spPr>
              <a:xfrm>
                <a:off x="8591073" y="4476432"/>
                <a:ext cx="320706" cy="264604"/>
              </a:xfrm>
              <a:custGeom>
                <a:rect b="b" l="l" r="r" t="t"/>
                <a:pathLst>
                  <a:path extrusionOk="0" h="264604" w="320706">
                    <a:moveTo>
                      <a:pt x="81820" y="239459"/>
                    </a:moveTo>
                    <a:lnTo>
                      <a:pt x="108680" y="259080"/>
                    </a:lnTo>
                    <a:lnTo>
                      <a:pt x="141922" y="264604"/>
                    </a:lnTo>
                    <a:lnTo>
                      <a:pt x="149447" y="252508"/>
                    </a:lnTo>
                    <a:lnTo>
                      <a:pt x="166402" y="244507"/>
                    </a:lnTo>
                    <a:lnTo>
                      <a:pt x="175927" y="251841"/>
                    </a:lnTo>
                    <a:lnTo>
                      <a:pt x="192214" y="252984"/>
                    </a:lnTo>
                    <a:lnTo>
                      <a:pt x="195834" y="248031"/>
                    </a:lnTo>
                    <a:lnTo>
                      <a:pt x="215455" y="248031"/>
                    </a:lnTo>
                    <a:lnTo>
                      <a:pt x="217932" y="235172"/>
                    </a:lnTo>
                    <a:lnTo>
                      <a:pt x="237554" y="224790"/>
                    </a:lnTo>
                    <a:lnTo>
                      <a:pt x="258794" y="231648"/>
                    </a:lnTo>
                    <a:lnTo>
                      <a:pt x="320707" y="156782"/>
                    </a:lnTo>
                    <a:lnTo>
                      <a:pt x="296418" y="156782"/>
                    </a:lnTo>
                    <a:lnTo>
                      <a:pt x="235077" y="135826"/>
                    </a:lnTo>
                    <a:lnTo>
                      <a:pt x="208026" y="98869"/>
                    </a:lnTo>
                    <a:lnTo>
                      <a:pt x="186595" y="90773"/>
                    </a:lnTo>
                    <a:lnTo>
                      <a:pt x="184404" y="68294"/>
                    </a:lnTo>
                    <a:lnTo>
                      <a:pt x="195834" y="51244"/>
                    </a:lnTo>
                    <a:lnTo>
                      <a:pt x="164687" y="13716"/>
                    </a:lnTo>
                    <a:lnTo>
                      <a:pt x="134303" y="8858"/>
                    </a:lnTo>
                    <a:lnTo>
                      <a:pt x="128778" y="95"/>
                    </a:lnTo>
                    <a:lnTo>
                      <a:pt x="115157" y="7810"/>
                    </a:lnTo>
                    <a:lnTo>
                      <a:pt x="109823" y="0"/>
                    </a:lnTo>
                    <a:lnTo>
                      <a:pt x="96679" y="13716"/>
                    </a:lnTo>
                    <a:lnTo>
                      <a:pt x="91821" y="6001"/>
                    </a:lnTo>
                    <a:lnTo>
                      <a:pt x="76200" y="14002"/>
                    </a:lnTo>
                    <a:lnTo>
                      <a:pt x="69818" y="29813"/>
                    </a:lnTo>
                    <a:lnTo>
                      <a:pt x="69818" y="47244"/>
                    </a:lnTo>
                    <a:lnTo>
                      <a:pt x="56388" y="47244"/>
                    </a:lnTo>
                    <a:lnTo>
                      <a:pt x="43244" y="68294"/>
                    </a:lnTo>
                    <a:lnTo>
                      <a:pt x="43244" y="90773"/>
                    </a:lnTo>
                    <a:lnTo>
                      <a:pt x="31147" y="87916"/>
                    </a:lnTo>
                    <a:lnTo>
                      <a:pt x="25337" y="120967"/>
                    </a:lnTo>
                    <a:lnTo>
                      <a:pt x="25337" y="143542"/>
                    </a:lnTo>
                    <a:lnTo>
                      <a:pt x="2477" y="144209"/>
                    </a:lnTo>
                    <a:lnTo>
                      <a:pt x="0" y="162401"/>
                    </a:lnTo>
                    <a:lnTo>
                      <a:pt x="15526" y="165735"/>
                    </a:lnTo>
                    <a:lnTo>
                      <a:pt x="38100" y="189643"/>
                    </a:lnTo>
                    <a:lnTo>
                      <a:pt x="40481" y="212598"/>
                    </a:lnTo>
                    <a:lnTo>
                      <a:pt x="49244" y="219456"/>
                    </a:lnTo>
                    <a:lnTo>
                      <a:pt x="59912" y="215265"/>
                    </a:lnTo>
                    <a:lnTo>
                      <a:pt x="59912" y="235267"/>
                    </a:lnTo>
                    <a:lnTo>
                      <a:pt x="64389" y="24022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37" name="Google Shape;837;p39"/>
              <p:cNvSpPr/>
              <p:nvPr/>
            </p:nvSpPr>
            <p:spPr>
              <a:xfrm>
                <a:off x="10350626" y="4707794"/>
                <a:ext cx="24670" cy="22669"/>
              </a:xfrm>
              <a:custGeom>
                <a:rect b="b" l="l" r="r" t="t"/>
                <a:pathLst>
                  <a:path extrusionOk="0" h="22669" w="24670">
                    <a:moveTo>
                      <a:pt x="24670" y="16669"/>
                    </a:moveTo>
                    <a:lnTo>
                      <a:pt x="24670" y="4858"/>
                    </a:lnTo>
                    <a:lnTo>
                      <a:pt x="20193" y="0"/>
                    </a:lnTo>
                    <a:lnTo>
                      <a:pt x="20193" y="0"/>
                    </a:lnTo>
                    <a:lnTo>
                      <a:pt x="0" y="6572"/>
                    </a:lnTo>
                    <a:lnTo>
                      <a:pt x="8668" y="22670"/>
                    </a:lnTo>
                    <a:lnTo>
                      <a:pt x="24670" y="1666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38" name="Google Shape;838;p39"/>
              <p:cNvSpPr/>
              <p:nvPr/>
            </p:nvSpPr>
            <p:spPr>
              <a:xfrm>
                <a:off x="10236993" y="4721510"/>
                <a:ext cx="219170" cy="197358"/>
              </a:xfrm>
              <a:custGeom>
                <a:rect b="b" l="l" r="r" t="t"/>
                <a:pathLst>
                  <a:path extrusionOk="0" h="197358" w="219170">
                    <a:moveTo>
                      <a:pt x="185166" y="6858"/>
                    </a:moveTo>
                    <a:lnTo>
                      <a:pt x="173927" y="0"/>
                    </a:lnTo>
                    <a:lnTo>
                      <a:pt x="151257" y="0"/>
                    </a:lnTo>
                    <a:lnTo>
                      <a:pt x="151257" y="20384"/>
                    </a:lnTo>
                    <a:lnTo>
                      <a:pt x="142018" y="30289"/>
                    </a:lnTo>
                    <a:lnTo>
                      <a:pt x="142018" y="40672"/>
                    </a:lnTo>
                    <a:lnTo>
                      <a:pt x="132302" y="49435"/>
                    </a:lnTo>
                    <a:lnTo>
                      <a:pt x="125921" y="63818"/>
                    </a:lnTo>
                    <a:lnTo>
                      <a:pt x="106489" y="69532"/>
                    </a:lnTo>
                    <a:lnTo>
                      <a:pt x="91821" y="61817"/>
                    </a:lnTo>
                    <a:lnTo>
                      <a:pt x="74295" y="66961"/>
                    </a:lnTo>
                    <a:lnTo>
                      <a:pt x="70295" y="77629"/>
                    </a:lnTo>
                    <a:lnTo>
                      <a:pt x="52864" y="79724"/>
                    </a:lnTo>
                    <a:lnTo>
                      <a:pt x="37052" y="87439"/>
                    </a:lnTo>
                    <a:lnTo>
                      <a:pt x="17336" y="72104"/>
                    </a:lnTo>
                    <a:lnTo>
                      <a:pt x="17336" y="51530"/>
                    </a:lnTo>
                    <a:lnTo>
                      <a:pt x="0" y="80677"/>
                    </a:lnTo>
                    <a:lnTo>
                      <a:pt x="1429" y="92393"/>
                    </a:lnTo>
                    <a:lnTo>
                      <a:pt x="9811" y="99727"/>
                    </a:lnTo>
                    <a:lnTo>
                      <a:pt x="5810" y="111443"/>
                    </a:lnTo>
                    <a:lnTo>
                      <a:pt x="26004" y="130873"/>
                    </a:lnTo>
                    <a:lnTo>
                      <a:pt x="22765" y="142589"/>
                    </a:lnTo>
                    <a:lnTo>
                      <a:pt x="31147" y="158877"/>
                    </a:lnTo>
                    <a:lnTo>
                      <a:pt x="30004" y="169354"/>
                    </a:lnTo>
                    <a:lnTo>
                      <a:pt x="56865" y="170974"/>
                    </a:lnTo>
                    <a:lnTo>
                      <a:pt x="62960" y="163925"/>
                    </a:lnTo>
                    <a:lnTo>
                      <a:pt x="65532" y="182975"/>
                    </a:lnTo>
                    <a:lnTo>
                      <a:pt x="90774" y="168212"/>
                    </a:lnTo>
                    <a:lnTo>
                      <a:pt x="100108" y="172212"/>
                    </a:lnTo>
                    <a:lnTo>
                      <a:pt x="104585" y="181070"/>
                    </a:lnTo>
                    <a:lnTo>
                      <a:pt x="114300" y="174403"/>
                    </a:lnTo>
                    <a:lnTo>
                      <a:pt x="123730" y="177927"/>
                    </a:lnTo>
                    <a:lnTo>
                      <a:pt x="125539" y="197358"/>
                    </a:lnTo>
                    <a:lnTo>
                      <a:pt x="144494" y="185833"/>
                    </a:lnTo>
                    <a:lnTo>
                      <a:pt x="155257" y="190310"/>
                    </a:lnTo>
                    <a:lnTo>
                      <a:pt x="163735" y="147828"/>
                    </a:lnTo>
                    <a:lnTo>
                      <a:pt x="159734" y="138779"/>
                    </a:lnTo>
                    <a:lnTo>
                      <a:pt x="190310" y="117634"/>
                    </a:lnTo>
                    <a:lnTo>
                      <a:pt x="190691" y="109538"/>
                    </a:lnTo>
                    <a:lnTo>
                      <a:pt x="187071" y="97060"/>
                    </a:lnTo>
                    <a:lnTo>
                      <a:pt x="196501" y="73723"/>
                    </a:lnTo>
                    <a:lnTo>
                      <a:pt x="219170" y="74295"/>
                    </a:lnTo>
                    <a:lnTo>
                      <a:pt x="214027" y="61531"/>
                    </a:lnTo>
                    <a:lnTo>
                      <a:pt x="195739" y="53435"/>
                    </a:lnTo>
                    <a:lnTo>
                      <a:pt x="198882" y="42481"/>
                    </a:lnTo>
                    <a:lnTo>
                      <a:pt x="190310" y="27813"/>
                    </a:lnTo>
                    <a:lnTo>
                      <a:pt x="182689" y="24765"/>
                    </a:lnTo>
                    <a:lnTo>
                      <a:pt x="180880" y="11906"/>
                    </a:lnTo>
                    <a:lnTo>
                      <a:pt x="185166" y="6858"/>
                    </a:lnTo>
                    <a:lnTo>
                      <a:pt x="185166" y="685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39" name="Google Shape;839;p39"/>
              <p:cNvSpPr/>
              <p:nvPr/>
            </p:nvSpPr>
            <p:spPr>
              <a:xfrm>
                <a:off x="10254328" y="4657978"/>
                <a:ext cx="211074" cy="150971"/>
              </a:xfrm>
              <a:custGeom>
                <a:rect b="b" l="l" r="r" t="t"/>
                <a:pathLst>
                  <a:path extrusionOk="0" h="150971" w="211074">
                    <a:moveTo>
                      <a:pt x="19717" y="150971"/>
                    </a:moveTo>
                    <a:lnTo>
                      <a:pt x="35528" y="143256"/>
                    </a:lnTo>
                    <a:lnTo>
                      <a:pt x="52959" y="141161"/>
                    </a:lnTo>
                    <a:lnTo>
                      <a:pt x="56959" y="130493"/>
                    </a:lnTo>
                    <a:lnTo>
                      <a:pt x="74486" y="125349"/>
                    </a:lnTo>
                    <a:lnTo>
                      <a:pt x="89154" y="133064"/>
                    </a:lnTo>
                    <a:lnTo>
                      <a:pt x="108585" y="127349"/>
                    </a:lnTo>
                    <a:lnTo>
                      <a:pt x="114967" y="112967"/>
                    </a:lnTo>
                    <a:lnTo>
                      <a:pt x="124683" y="104204"/>
                    </a:lnTo>
                    <a:lnTo>
                      <a:pt x="124683" y="93821"/>
                    </a:lnTo>
                    <a:lnTo>
                      <a:pt x="133921" y="83916"/>
                    </a:lnTo>
                    <a:lnTo>
                      <a:pt x="133921" y="63532"/>
                    </a:lnTo>
                    <a:lnTo>
                      <a:pt x="156591" y="63532"/>
                    </a:lnTo>
                    <a:lnTo>
                      <a:pt x="167830" y="70390"/>
                    </a:lnTo>
                    <a:lnTo>
                      <a:pt x="167830" y="70390"/>
                    </a:lnTo>
                    <a:lnTo>
                      <a:pt x="180308" y="55245"/>
                    </a:lnTo>
                    <a:lnTo>
                      <a:pt x="193929" y="56674"/>
                    </a:lnTo>
                    <a:lnTo>
                      <a:pt x="193167" y="44958"/>
                    </a:lnTo>
                    <a:lnTo>
                      <a:pt x="204502" y="45149"/>
                    </a:lnTo>
                    <a:lnTo>
                      <a:pt x="211074" y="35433"/>
                    </a:lnTo>
                    <a:lnTo>
                      <a:pt x="183547" y="18764"/>
                    </a:lnTo>
                    <a:lnTo>
                      <a:pt x="169736" y="26480"/>
                    </a:lnTo>
                    <a:lnTo>
                      <a:pt x="162877" y="0"/>
                    </a:lnTo>
                    <a:lnTo>
                      <a:pt x="153829" y="0"/>
                    </a:lnTo>
                    <a:lnTo>
                      <a:pt x="134588" y="33433"/>
                    </a:lnTo>
                    <a:lnTo>
                      <a:pt x="126397" y="37338"/>
                    </a:lnTo>
                    <a:lnTo>
                      <a:pt x="128111" y="45149"/>
                    </a:lnTo>
                    <a:lnTo>
                      <a:pt x="120968" y="54674"/>
                    </a:lnTo>
                    <a:lnTo>
                      <a:pt x="120968" y="66485"/>
                    </a:lnTo>
                    <a:lnTo>
                      <a:pt x="104966" y="72485"/>
                    </a:lnTo>
                    <a:lnTo>
                      <a:pt x="96298" y="56388"/>
                    </a:lnTo>
                    <a:lnTo>
                      <a:pt x="73152" y="89440"/>
                    </a:lnTo>
                    <a:lnTo>
                      <a:pt x="43815" y="96869"/>
                    </a:lnTo>
                    <a:lnTo>
                      <a:pt x="39148" y="100775"/>
                    </a:lnTo>
                    <a:lnTo>
                      <a:pt x="37624" y="131826"/>
                    </a:lnTo>
                    <a:lnTo>
                      <a:pt x="6191" y="124111"/>
                    </a:lnTo>
                    <a:lnTo>
                      <a:pt x="95" y="115253"/>
                    </a:lnTo>
                    <a:lnTo>
                      <a:pt x="0" y="115062"/>
                    </a:lnTo>
                    <a:lnTo>
                      <a:pt x="0" y="135636"/>
                    </a:lnTo>
                    <a:lnTo>
                      <a:pt x="19717" y="15097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40" name="Google Shape;840;p39"/>
              <p:cNvSpPr/>
              <p:nvPr/>
            </p:nvSpPr>
            <p:spPr>
              <a:xfrm>
                <a:off x="8131015" y="4916773"/>
                <a:ext cx="29051" cy="32289"/>
              </a:xfrm>
              <a:custGeom>
                <a:rect b="b" l="l" r="r" t="t"/>
                <a:pathLst>
                  <a:path extrusionOk="0" h="32289" w="29051">
                    <a:moveTo>
                      <a:pt x="16859" y="22574"/>
                    </a:moveTo>
                    <a:lnTo>
                      <a:pt x="29051" y="14002"/>
                    </a:lnTo>
                    <a:lnTo>
                      <a:pt x="19050" y="0"/>
                    </a:lnTo>
                    <a:lnTo>
                      <a:pt x="0" y="11621"/>
                    </a:lnTo>
                    <a:lnTo>
                      <a:pt x="3715" y="16097"/>
                    </a:lnTo>
                    <a:lnTo>
                      <a:pt x="3715" y="16097"/>
                    </a:lnTo>
                    <a:lnTo>
                      <a:pt x="7239" y="28670"/>
                    </a:lnTo>
                    <a:lnTo>
                      <a:pt x="16764" y="32290"/>
                    </a:lnTo>
                    <a:lnTo>
                      <a:pt x="16764" y="3133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41" name="Google Shape;841;p39"/>
              <p:cNvSpPr/>
              <p:nvPr/>
            </p:nvSpPr>
            <p:spPr>
              <a:xfrm>
                <a:off x="8148160" y="4696364"/>
                <a:ext cx="404336" cy="440150"/>
              </a:xfrm>
              <a:custGeom>
                <a:rect b="b" l="l" r="r" t="t"/>
                <a:pathLst>
                  <a:path extrusionOk="0" h="440150" w="404336">
                    <a:moveTo>
                      <a:pt x="375856" y="18002"/>
                    </a:moveTo>
                    <a:lnTo>
                      <a:pt x="365665" y="13811"/>
                    </a:lnTo>
                    <a:lnTo>
                      <a:pt x="358426" y="23336"/>
                    </a:lnTo>
                    <a:lnTo>
                      <a:pt x="349472" y="19240"/>
                    </a:lnTo>
                    <a:lnTo>
                      <a:pt x="341852" y="25622"/>
                    </a:lnTo>
                    <a:lnTo>
                      <a:pt x="326993" y="17431"/>
                    </a:lnTo>
                    <a:lnTo>
                      <a:pt x="326993" y="10192"/>
                    </a:lnTo>
                    <a:lnTo>
                      <a:pt x="310896" y="4286"/>
                    </a:lnTo>
                    <a:lnTo>
                      <a:pt x="300228" y="6096"/>
                    </a:lnTo>
                    <a:lnTo>
                      <a:pt x="276796" y="0"/>
                    </a:lnTo>
                    <a:lnTo>
                      <a:pt x="274606" y="10192"/>
                    </a:lnTo>
                    <a:lnTo>
                      <a:pt x="261366" y="12192"/>
                    </a:lnTo>
                    <a:lnTo>
                      <a:pt x="254984" y="5143"/>
                    </a:lnTo>
                    <a:lnTo>
                      <a:pt x="232791" y="15145"/>
                    </a:lnTo>
                    <a:lnTo>
                      <a:pt x="221647" y="14288"/>
                    </a:lnTo>
                    <a:lnTo>
                      <a:pt x="212884" y="30004"/>
                    </a:lnTo>
                    <a:lnTo>
                      <a:pt x="188119" y="25622"/>
                    </a:lnTo>
                    <a:lnTo>
                      <a:pt x="181832" y="17907"/>
                    </a:lnTo>
                    <a:lnTo>
                      <a:pt x="170021" y="23336"/>
                    </a:lnTo>
                    <a:lnTo>
                      <a:pt x="157163" y="3143"/>
                    </a:lnTo>
                    <a:lnTo>
                      <a:pt x="140779" y="8096"/>
                    </a:lnTo>
                    <a:lnTo>
                      <a:pt x="133921" y="21241"/>
                    </a:lnTo>
                    <a:lnTo>
                      <a:pt x="126206" y="23813"/>
                    </a:lnTo>
                    <a:lnTo>
                      <a:pt x="130969" y="50673"/>
                    </a:lnTo>
                    <a:lnTo>
                      <a:pt x="118110" y="76486"/>
                    </a:lnTo>
                    <a:lnTo>
                      <a:pt x="115443" y="114586"/>
                    </a:lnTo>
                    <a:lnTo>
                      <a:pt x="109823" y="122301"/>
                    </a:lnTo>
                    <a:lnTo>
                      <a:pt x="109823" y="137160"/>
                    </a:lnTo>
                    <a:lnTo>
                      <a:pt x="101155" y="150114"/>
                    </a:lnTo>
                    <a:lnTo>
                      <a:pt x="90202" y="152686"/>
                    </a:lnTo>
                    <a:lnTo>
                      <a:pt x="76200" y="175831"/>
                    </a:lnTo>
                    <a:lnTo>
                      <a:pt x="78581" y="202882"/>
                    </a:lnTo>
                    <a:lnTo>
                      <a:pt x="72009" y="217837"/>
                    </a:lnTo>
                    <a:lnTo>
                      <a:pt x="63055" y="220789"/>
                    </a:lnTo>
                    <a:lnTo>
                      <a:pt x="48768" y="239839"/>
                    </a:lnTo>
                    <a:lnTo>
                      <a:pt x="36290" y="239839"/>
                    </a:lnTo>
                    <a:lnTo>
                      <a:pt x="35433" y="225171"/>
                    </a:lnTo>
                    <a:lnTo>
                      <a:pt x="16383" y="239839"/>
                    </a:lnTo>
                    <a:lnTo>
                      <a:pt x="11906" y="234410"/>
                    </a:lnTo>
                    <a:lnTo>
                      <a:pt x="0" y="243364"/>
                    </a:lnTo>
                    <a:lnTo>
                      <a:pt x="0" y="251841"/>
                    </a:lnTo>
                    <a:lnTo>
                      <a:pt x="0" y="252793"/>
                    </a:lnTo>
                    <a:lnTo>
                      <a:pt x="8287" y="255937"/>
                    </a:lnTo>
                    <a:lnTo>
                      <a:pt x="4858" y="260223"/>
                    </a:lnTo>
                    <a:lnTo>
                      <a:pt x="82201" y="260223"/>
                    </a:lnTo>
                    <a:lnTo>
                      <a:pt x="89154" y="269748"/>
                    </a:lnTo>
                    <a:lnTo>
                      <a:pt x="87059" y="283845"/>
                    </a:lnTo>
                    <a:lnTo>
                      <a:pt x="106109" y="312420"/>
                    </a:lnTo>
                    <a:lnTo>
                      <a:pt x="144971" y="312420"/>
                    </a:lnTo>
                    <a:lnTo>
                      <a:pt x="147828" y="286798"/>
                    </a:lnTo>
                    <a:lnTo>
                      <a:pt x="172784" y="282988"/>
                    </a:lnTo>
                    <a:lnTo>
                      <a:pt x="172784" y="293751"/>
                    </a:lnTo>
                    <a:lnTo>
                      <a:pt x="202406" y="293751"/>
                    </a:lnTo>
                    <a:lnTo>
                      <a:pt x="196787" y="310705"/>
                    </a:lnTo>
                    <a:lnTo>
                      <a:pt x="202406" y="326898"/>
                    </a:lnTo>
                    <a:lnTo>
                      <a:pt x="199358" y="344424"/>
                    </a:lnTo>
                    <a:lnTo>
                      <a:pt x="206502" y="355473"/>
                    </a:lnTo>
                    <a:lnTo>
                      <a:pt x="204311" y="389096"/>
                    </a:lnTo>
                    <a:lnTo>
                      <a:pt x="242411" y="379571"/>
                    </a:lnTo>
                    <a:lnTo>
                      <a:pt x="254413" y="375285"/>
                    </a:lnTo>
                    <a:lnTo>
                      <a:pt x="260318" y="390906"/>
                    </a:lnTo>
                    <a:lnTo>
                      <a:pt x="274891" y="385000"/>
                    </a:lnTo>
                    <a:lnTo>
                      <a:pt x="278225" y="397669"/>
                    </a:lnTo>
                    <a:lnTo>
                      <a:pt x="303466" y="405003"/>
                    </a:lnTo>
                    <a:lnTo>
                      <a:pt x="314230" y="396049"/>
                    </a:lnTo>
                    <a:lnTo>
                      <a:pt x="322897" y="409480"/>
                    </a:lnTo>
                    <a:lnTo>
                      <a:pt x="340995" y="419005"/>
                    </a:lnTo>
                    <a:lnTo>
                      <a:pt x="356521" y="440150"/>
                    </a:lnTo>
                    <a:lnTo>
                      <a:pt x="374332" y="440150"/>
                    </a:lnTo>
                    <a:lnTo>
                      <a:pt x="374332" y="408813"/>
                    </a:lnTo>
                    <a:lnTo>
                      <a:pt x="359188" y="413956"/>
                    </a:lnTo>
                    <a:lnTo>
                      <a:pt x="341947" y="393097"/>
                    </a:lnTo>
                    <a:lnTo>
                      <a:pt x="347281" y="356711"/>
                    </a:lnTo>
                    <a:lnTo>
                      <a:pt x="339566" y="339185"/>
                    </a:lnTo>
                    <a:lnTo>
                      <a:pt x="352425" y="323850"/>
                    </a:lnTo>
                    <a:lnTo>
                      <a:pt x="381476" y="316325"/>
                    </a:lnTo>
                    <a:lnTo>
                      <a:pt x="376619" y="294989"/>
                    </a:lnTo>
                    <a:lnTo>
                      <a:pt x="365570" y="286798"/>
                    </a:lnTo>
                    <a:lnTo>
                      <a:pt x="356045" y="265843"/>
                    </a:lnTo>
                    <a:lnTo>
                      <a:pt x="359378" y="253079"/>
                    </a:lnTo>
                    <a:lnTo>
                      <a:pt x="353473" y="241173"/>
                    </a:lnTo>
                    <a:lnTo>
                      <a:pt x="355092" y="204788"/>
                    </a:lnTo>
                    <a:lnTo>
                      <a:pt x="358330" y="204788"/>
                    </a:lnTo>
                    <a:lnTo>
                      <a:pt x="353473" y="187642"/>
                    </a:lnTo>
                    <a:lnTo>
                      <a:pt x="349187" y="175260"/>
                    </a:lnTo>
                    <a:lnTo>
                      <a:pt x="360236" y="156876"/>
                    </a:lnTo>
                    <a:lnTo>
                      <a:pt x="367379" y="154114"/>
                    </a:lnTo>
                    <a:lnTo>
                      <a:pt x="369380" y="120396"/>
                    </a:lnTo>
                    <a:lnTo>
                      <a:pt x="381953" y="96679"/>
                    </a:lnTo>
                    <a:lnTo>
                      <a:pt x="404336" y="76867"/>
                    </a:lnTo>
                    <a:lnTo>
                      <a:pt x="393192" y="68104"/>
                    </a:lnTo>
                    <a:lnTo>
                      <a:pt x="396907" y="58579"/>
                    </a:lnTo>
                    <a:lnTo>
                      <a:pt x="391287" y="50197"/>
                    </a:lnTo>
                    <a:lnTo>
                      <a:pt x="394430" y="45148"/>
                    </a:lnTo>
                    <a:lnTo>
                      <a:pt x="394430" y="4514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42" name="Google Shape;842;p39"/>
              <p:cNvSpPr/>
              <p:nvPr/>
            </p:nvSpPr>
            <p:spPr>
              <a:xfrm>
                <a:off x="8084343" y="4763897"/>
                <a:ext cx="35814" cy="33813"/>
              </a:xfrm>
              <a:custGeom>
                <a:rect b="b" l="l" r="r" t="t"/>
                <a:pathLst>
                  <a:path extrusionOk="0" h="33813" w="35814">
                    <a:moveTo>
                      <a:pt x="0" y="0"/>
                    </a:moveTo>
                    <a:lnTo>
                      <a:pt x="2286" y="28289"/>
                    </a:lnTo>
                    <a:lnTo>
                      <a:pt x="2286" y="28289"/>
                    </a:lnTo>
                    <a:lnTo>
                      <a:pt x="95" y="33814"/>
                    </a:lnTo>
                    <a:lnTo>
                      <a:pt x="35814" y="33814"/>
                    </a:lnTo>
                    <a:lnTo>
                      <a:pt x="35814" y="7810"/>
                    </a:lnTo>
                    <a:lnTo>
                      <a:pt x="11716" y="7810"/>
                    </a:lnTo>
                    <a:lnTo>
                      <a:pt x="0"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43" name="Google Shape;843;p39"/>
              <p:cNvSpPr/>
              <p:nvPr/>
            </p:nvSpPr>
            <p:spPr>
              <a:xfrm>
                <a:off x="8063102" y="4762087"/>
                <a:ext cx="128492" cy="147923"/>
              </a:xfrm>
              <a:custGeom>
                <a:rect b="b" l="l" r="r" t="t"/>
                <a:pathLst>
                  <a:path extrusionOk="0" h="147923" w="128492">
                    <a:moveTo>
                      <a:pt x="73342" y="139732"/>
                    </a:moveTo>
                    <a:lnTo>
                      <a:pt x="63055" y="125921"/>
                    </a:lnTo>
                    <a:lnTo>
                      <a:pt x="63055" y="113347"/>
                    </a:lnTo>
                    <a:lnTo>
                      <a:pt x="77248" y="112966"/>
                    </a:lnTo>
                    <a:lnTo>
                      <a:pt x="86201" y="98965"/>
                    </a:lnTo>
                    <a:lnTo>
                      <a:pt x="93536" y="116491"/>
                    </a:lnTo>
                    <a:lnTo>
                      <a:pt x="103061" y="116491"/>
                    </a:lnTo>
                    <a:lnTo>
                      <a:pt x="110204" y="108871"/>
                    </a:lnTo>
                    <a:lnTo>
                      <a:pt x="122968" y="116491"/>
                    </a:lnTo>
                    <a:lnTo>
                      <a:pt x="123730" y="70675"/>
                    </a:lnTo>
                    <a:lnTo>
                      <a:pt x="109252" y="62579"/>
                    </a:lnTo>
                    <a:lnTo>
                      <a:pt x="114586" y="45529"/>
                    </a:lnTo>
                    <a:lnTo>
                      <a:pt x="128492" y="46006"/>
                    </a:lnTo>
                    <a:lnTo>
                      <a:pt x="117443" y="23431"/>
                    </a:lnTo>
                    <a:lnTo>
                      <a:pt x="96679" y="30194"/>
                    </a:lnTo>
                    <a:lnTo>
                      <a:pt x="96679" y="6858"/>
                    </a:lnTo>
                    <a:lnTo>
                      <a:pt x="80963" y="0"/>
                    </a:lnTo>
                    <a:lnTo>
                      <a:pt x="57055" y="667"/>
                    </a:lnTo>
                    <a:lnTo>
                      <a:pt x="57055" y="35623"/>
                    </a:lnTo>
                    <a:lnTo>
                      <a:pt x="21336" y="35623"/>
                    </a:lnTo>
                    <a:lnTo>
                      <a:pt x="10192" y="63817"/>
                    </a:lnTo>
                    <a:lnTo>
                      <a:pt x="0" y="68199"/>
                    </a:lnTo>
                    <a:lnTo>
                      <a:pt x="17907" y="108109"/>
                    </a:lnTo>
                    <a:lnTo>
                      <a:pt x="30385" y="108395"/>
                    </a:lnTo>
                    <a:lnTo>
                      <a:pt x="31337" y="121158"/>
                    </a:lnTo>
                    <a:lnTo>
                      <a:pt x="53245" y="147923"/>
                    </a:lnTo>
                    <a:lnTo>
                      <a:pt x="53245" y="147923"/>
                    </a:lnTo>
                    <a:lnTo>
                      <a:pt x="73342" y="13973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44" name="Google Shape;844;p39"/>
              <p:cNvSpPr/>
              <p:nvPr/>
            </p:nvSpPr>
            <p:spPr>
              <a:xfrm>
                <a:off x="8116347" y="4731892"/>
                <a:ext cx="162782" cy="203644"/>
              </a:xfrm>
              <a:custGeom>
                <a:rect b="b" l="l" r="r" t="t"/>
                <a:pathLst>
                  <a:path extrusionOk="0" h="203644" w="162782">
                    <a:moveTo>
                      <a:pt x="136017" y="0"/>
                    </a:moveTo>
                    <a:lnTo>
                      <a:pt x="117824" y="6953"/>
                    </a:lnTo>
                    <a:lnTo>
                      <a:pt x="121825" y="21050"/>
                    </a:lnTo>
                    <a:lnTo>
                      <a:pt x="110395" y="35243"/>
                    </a:lnTo>
                    <a:lnTo>
                      <a:pt x="110395" y="35243"/>
                    </a:lnTo>
                    <a:lnTo>
                      <a:pt x="113538" y="44863"/>
                    </a:lnTo>
                    <a:lnTo>
                      <a:pt x="103918" y="52292"/>
                    </a:lnTo>
                    <a:lnTo>
                      <a:pt x="95917" y="39434"/>
                    </a:lnTo>
                    <a:lnTo>
                      <a:pt x="88106" y="45529"/>
                    </a:lnTo>
                    <a:lnTo>
                      <a:pt x="78010" y="37433"/>
                    </a:lnTo>
                    <a:lnTo>
                      <a:pt x="43434" y="37052"/>
                    </a:lnTo>
                    <a:lnTo>
                      <a:pt x="43434" y="60388"/>
                    </a:lnTo>
                    <a:lnTo>
                      <a:pt x="64198" y="53626"/>
                    </a:lnTo>
                    <a:lnTo>
                      <a:pt x="75247" y="76200"/>
                    </a:lnTo>
                    <a:lnTo>
                      <a:pt x="61341" y="75724"/>
                    </a:lnTo>
                    <a:lnTo>
                      <a:pt x="56007" y="92773"/>
                    </a:lnTo>
                    <a:lnTo>
                      <a:pt x="70485" y="100870"/>
                    </a:lnTo>
                    <a:lnTo>
                      <a:pt x="69723" y="146685"/>
                    </a:lnTo>
                    <a:lnTo>
                      <a:pt x="56960" y="139065"/>
                    </a:lnTo>
                    <a:lnTo>
                      <a:pt x="49816" y="146685"/>
                    </a:lnTo>
                    <a:lnTo>
                      <a:pt x="40291" y="146685"/>
                    </a:lnTo>
                    <a:lnTo>
                      <a:pt x="32956" y="129159"/>
                    </a:lnTo>
                    <a:lnTo>
                      <a:pt x="24003" y="143161"/>
                    </a:lnTo>
                    <a:lnTo>
                      <a:pt x="9811" y="143542"/>
                    </a:lnTo>
                    <a:lnTo>
                      <a:pt x="9811" y="156115"/>
                    </a:lnTo>
                    <a:lnTo>
                      <a:pt x="20098" y="169926"/>
                    </a:lnTo>
                    <a:lnTo>
                      <a:pt x="0" y="178118"/>
                    </a:lnTo>
                    <a:lnTo>
                      <a:pt x="14669" y="196025"/>
                    </a:lnTo>
                    <a:lnTo>
                      <a:pt x="33433" y="184499"/>
                    </a:lnTo>
                    <a:lnTo>
                      <a:pt x="43434" y="198501"/>
                    </a:lnTo>
                    <a:lnTo>
                      <a:pt x="48196" y="203645"/>
                    </a:lnTo>
                    <a:lnTo>
                      <a:pt x="67246" y="188976"/>
                    </a:lnTo>
                    <a:lnTo>
                      <a:pt x="68104" y="203645"/>
                    </a:lnTo>
                    <a:lnTo>
                      <a:pt x="80581" y="203645"/>
                    </a:lnTo>
                    <a:lnTo>
                      <a:pt x="94869" y="184499"/>
                    </a:lnTo>
                    <a:lnTo>
                      <a:pt x="103822" y="181642"/>
                    </a:lnTo>
                    <a:lnTo>
                      <a:pt x="110395" y="166592"/>
                    </a:lnTo>
                    <a:lnTo>
                      <a:pt x="108013" y="139541"/>
                    </a:lnTo>
                    <a:lnTo>
                      <a:pt x="122015" y="116396"/>
                    </a:lnTo>
                    <a:lnTo>
                      <a:pt x="132969" y="113824"/>
                    </a:lnTo>
                    <a:lnTo>
                      <a:pt x="141637" y="100870"/>
                    </a:lnTo>
                    <a:lnTo>
                      <a:pt x="141637" y="86011"/>
                    </a:lnTo>
                    <a:lnTo>
                      <a:pt x="147256" y="78296"/>
                    </a:lnTo>
                    <a:lnTo>
                      <a:pt x="149923" y="40481"/>
                    </a:lnTo>
                    <a:lnTo>
                      <a:pt x="162782" y="14669"/>
                    </a:lnTo>
                    <a:lnTo>
                      <a:pt x="161830" y="9335"/>
                    </a:lnTo>
                    <a:lnTo>
                      <a:pt x="161735" y="9239"/>
                    </a:lnTo>
                    <a:lnTo>
                      <a:pt x="136017"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45" name="Google Shape;845;p39"/>
              <p:cNvSpPr/>
              <p:nvPr/>
            </p:nvSpPr>
            <p:spPr>
              <a:xfrm>
                <a:off x="8183022" y="4560824"/>
                <a:ext cx="288131" cy="206311"/>
              </a:xfrm>
              <a:custGeom>
                <a:rect b="b" l="l" r="r" t="t"/>
                <a:pathLst>
                  <a:path extrusionOk="0" h="206311" w="288131">
                    <a:moveTo>
                      <a:pt x="274511" y="117253"/>
                    </a:moveTo>
                    <a:lnTo>
                      <a:pt x="263366" y="116491"/>
                    </a:lnTo>
                    <a:lnTo>
                      <a:pt x="263366" y="103156"/>
                    </a:lnTo>
                    <a:lnTo>
                      <a:pt x="239935" y="87344"/>
                    </a:lnTo>
                    <a:lnTo>
                      <a:pt x="239935" y="77533"/>
                    </a:lnTo>
                    <a:lnTo>
                      <a:pt x="228410" y="68580"/>
                    </a:lnTo>
                    <a:lnTo>
                      <a:pt x="212503" y="69723"/>
                    </a:lnTo>
                    <a:lnTo>
                      <a:pt x="216503" y="59150"/>
                    </a:lnTo>
                    <a:lnTo>
                      <a:pt x="196691" y="57626"/>
                    </a:lnTo>
                    <a:lnTo>
                      <a:pt x="205073" y="31909"/>
                    </a:lnTo>
                    <a:lnTo>
                      <a:pt x="180785" y="0"/>
                    </a:lnTo>
                    <a:lnTo>
                      <a:pt x="161068" y="10192"/>
                    </a:lnTo>
                    <a:lnTo>
                      <a:pt x="161068" y="27051"/>
                    </a:lnTo>
                    <a:lnTo>
                      <a:pt x="150304" y="28480"/>
                    </a:lnTo>
                    <a:lnTo>
                      <a:pt x="133636" y="48578"/>
                    </a:lnTo>
                    <a:lnTo>
                      <a:pt x="104585" y="48578"/>
                    </a:lnTo>
                    <a:lnTo>
                      <a:pt x="94297" y="72009"/>
                    </a:lnTo>
                    <a:lnTo>
                      <a:pt x="76486" y="74104"/>
                    </a:lnTo>
                    <a:lnTo>
                      <a:pt x="58579" y="85249"/>
                    </a:lnTo>
                    <a:lnTo>
                      <a:pt x="51054" y="75819"/>
                    </a:lnTo>
                    <a:lnTo>
                      <a:pt x="24003" y="89535"/>
                    </a:lnTo>
                    <a:lnTo>
                      <a:pt x="19907" y="100774"/>
                    </a:lnTo>
                    <a:lnTo>
                      <a:pt x="13335" y="100774"/>
                    </a:lnTo>
                    <a:lnTo>
                      <a:pt x="12573" y="112871"/>
                    </a:lnTo>
                    <a:lnTo>
                      <a:pt x="0" y="116872"/>
                    </a:lnTo>
                    <a:lnTo>
                      <a:pt x="9620" y="138589"/>
                    </a:lnTo>
                    <a:lnTo>
                      <a:pt x="8572" y="152590"/>
                    </a:lnTo>
                    <a:lnTo>
                      <a:pt x="23622" y="160687"/>
                    </a:lnTo>
                    <a:lnTo>
                      <a:pt x="14478" y="170879"/>
                    </a:lnTo>
                    <a:lnTo>
                      <a:pt x="37529" y="187642"/>
                    </a:lnTo>
                    <a:lnTo>
                      <a:pt x="43720" y="206312"/>
                    </a:lnTo>
                    <a:lnTo>
                      <a:pt x="55150" y="192119"/>
                    </a:lnTo>
                    <a:lnTo>
                      <a:pt x="51149" y="178022"/>
                    </a:lnTo>
                    <a:lnTo>
                      <a:pt x="69342" y="171069"/>
                    </a:lnTo>
                    <a:lnTo>
                      <a:pt x="95060" y="180308"/>
                    </a:lnTo>
                    <a:lnTo>
                      <a:pt x="95155" y="180404"/>
                    </a:lnTo>
                    <a:lnTo>
                      <a:pt x="91345" y="158877"/>
                    </a:lnTo>
                    <a:lnTo>
                      <a:pt x="99060" y="156305"/>
                    </a:lnTo>
                    <a:lnTo>
                      <a:pt x="105918" y="143161"/>
                    </a:lnTo>
                    <a:lnTo>
                      <a:pt x="122301" y="138208"/>
                    </a:lnTo>
                    <a:lnTo>
                      <a:pt x="135160" y="158401"/>
                    </a:lnTo>
                    <a:lnTo>
                      <a:pt x="146971" y="152971"/>
                    </a:lnTo>
                    <a:lnTo>
                      <a:pt x="153257" y="160687"/>
                    </a:lnTo>
                    <a:lnTo>
                      <a:pt x="178022" y="165068"/>
                    </a:lnTo>
                    <a:lnTo>
                      <a:pt x="186785" y="149352"/>
                    </a:lnTo>
                    <a:lnTo>
                      <a:pt x="197929" y="150209"/>
                    </a:lnTo>
                    <a:lnTo>
                      <a:pt x="220123" y="140208"/>
                    </a:lnTo>
                    <a:lnTo>
                      <a:pt x="226504" y="147256"/>
                    </a:lnTo>
                    <a:lnTo>
                      <a:pt x="239744" y="145256"/>
                    </a:lnTo>
                    <a:lnTo>
                      <a:pt x="241935" y="135160"/>
                    </a:lnTo>
                    <a:lnTo>
                      <a:pt x="265366" y="141161"/>
                    </a:lnTo>
                    <a:lnTo>
                      <a:pt x="276035" y="139351"/>
                    </a:lnTo>
                    <a:lnTo>
                      <a:pt x="288131" y="143732"/>
                    </a:lnTo>
                    <a:lnTo>
                      <a:pt x="285845" y="128397"/>
                    </a:lnTo>
                    <a:lnTo>
                      <a:pt x="274511" y="11725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46" name="Google Shape;846;p39"/>
              <p:cNvSpPr/>
              <p:nvPr/>
            </p:nvSpPr>
            <p:spPr>
              <a:xfrm>
                <a:off x="8396477" y="4529772"/>
                <a:ext cx="255365" cy="210788"/>
              </a:xfrm>
              <a:custGeom>
                <a:rect b="b" l="l" r="r" t="t"/>
                <a:pathLst>
                  <a:path extrusionOk="0" h="210788" w="255365">
                    <a:moveTo>
                      <a:pt x="14954" y="99631"/>
                    </a:moveTo>
                    <a:lnTo>
                      <a:pt x="26479" y="108585"/>
                    </a:lnTo>
                    <a:lnTo>
                      <a:pt x="26479" y="118110"/>
                    </a:lnTo>
                    <a:lnTo>
                      <a:pt x="49911" y="133921"/>
                    </a:lnTo>
                    <a:lnTo>
                      <a:pt x="49911" y="147256"/>
                    </a:lnTo>
                    <a:lnTo>
                      <a:pt x="61055" y="148019"/>
                    </a:lnTo>
                    <a:lnTo>
                      <a:pt x="72390" y="159163"/>
                    </a:lnTo>
                    <a:lnTo>
                      <a:pt x="74676" y="174498"/>
                    </a:lnTo>
                    <a:lnTo>
                      <a:pt x="78676" y="176022"/>
                    </a:lnTo>
                    <a:lnTo>
                      <a:pt x="78676" y="183261"/>
                    </a:lnTo>
                    <a:lnTo>
                      <a:pt x="93536" y="191453"/>
                    </a:lnTo>
                    <a:lnTo>
                      <a:pt x="101155" y="185071"/>
                    </a:lnTo>
                    <a:lnTo>
                      <a:pt x="110109" y="189167"/>
                    </a:lnTo>
                    <a:lnTo>
                      <a:pt x="117348" y="179642"/>
                    </a:lnTo>
                    <a:lnTo>
                      <a:pt x="127540" y="183833"/>
                    </a:lnTo>
                    <a:lnTo>
                      <a:pt x="146590" y="210788"/>
                    </a:lnTo>
                    <a:lnTo>
                      <a:pt x="146590" y="210788"/>
                    </a:lnTo>
                    <a:lnTo>
                      <a:pt x="154876" y="197644"/>
                    </a:lnTo>
                    <a:lnTo>
                      <a:pt x="173164" y="205550"/>
                    </a:lnTo>
                    <a:lnTo>
                      <a:pt x="192214" y="199739"/>
                    </a:lnTo>
                    <a:lnTo>
                      <a:pt x="201739" y="205550"/>
                    </a:lnTo>
                    <a:lnTo>
                      <a:pt x="212979" y="193834"/>
                    </a:lnTo>
                    <a:lnTo>
                      <a:pt x="223742" y="181070"/>
                    </a:lnTo>
                    <a:lnTo>
                      <a:pt x="255365" y="181070"/>
                    </a:lnTo>
                    <a:lnTo>
                      <a:pt x="255365" y="161068"/>
                    </a:lnTo>
                    <a:lnTo>
                      <a:pt x="244697" y="165259"/>
                    </a:lnTo>
                    <a:lnTo>
                      <a:pt x="235934" y="158401"/>
                    </a:lnTo>
                    <a:lnTo>
                      <a:pt x="233553" y="135446"/>
                    </a:lnTo>
                    <a:lnTo>
                      <a:pt x="210979" y="111538"/>
                    </a:lnTo>
                    <a:lnTo>
                      <a:pt x="195453" y="108204"/>
                    </a:lnTo>
                    <a:lnTo>
                      <a:pt x="197929" y="90011"/>
                    </a:lnTo>
                    <a:lnTo>
                      <a:pt x="220789" y="89345"/>
                    </a:lnTo>
                    <a:lnTo>
                      <a:pt x="220789" y="71056"/>
                    </a:lnTo>
                    <a:lnTo>
                      <a:pt x="205264" y="63055"/>
                    </a:lnTo>
                    <a:lnTo>
                      <a:pt x="209074" y="48006"/>
                    </a:lnTo>
                    <a:lnTo>
                      <a:pt x="197644" y="34576"/>
                    </a:lnTo>
                    <a:lnTo>
                      <a:pt x="199454" y="0"/>
                    </a:lnTo>
                    <a:lnTo>
                      <a:pt x="174688" y="7049"/>
                    </a:lnTo>
                    <a:lnTo>
                      <a:pt x="179451" y="30194"/>
                    </a:lnTo>
                    <a:lnTo>
                      <a:pt x="158020" y="60865"/>
                    </a:lnTo>
                    <a:lnTo>
                      <a:pt x="147066" y="61817"/>
                    </a:lnTo>
                    <a:lnTo>
                      <a:pt x="129159" y="48387"/>
                    </a:lnTo>
                    <a:lnTo>
                      <a:pt x="117824" y="52864"/>
                    </a:lnTo>
                    <a:lnTo>
                      <a:pt x="117824" y="62389"/>
                    </a:lnTo>
                    <a:lnTo>
                      <a:pt x="68104" y="65627"/>
                    </a:lnTo>
                    <a:lnTo>
                      <a:pt x="58579" y="72676"/>
                    </a:lnTo>
                    <a:lnTo>
                      <a:pt x="47339" y="68009"/>
                    </a:lnTo>
                    <a:lnTo>
                      <a:pt x="40767" y="46387"/>
                    </a:lnTo>
                    <a:lnTo>
                      <a:pt x="22860" y="48958"/>
                    </a:lnTo>
                    <a:lnTo>
                      <a:pt x="20479" y="60484"/>
                    </a:lnTo>
                    <a:lnTo>
                      <a:pt x="10096" y="70009"/>
                    </a:lnTo>
                    <a:lnTo>
                      <a:pt x="4000" y="89535"/>
                    </a:lnTo>
                    <a:lnTo>
                      <a:pt x="0" y="10010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47" name="Google Shape;847;p39"/>
              <p:cNvSpPr/>
              <p:nvPr/>
            </p:nvSpPr>
            <p:spPr>
              <a:xfrm>
                <a:off x="8407145" y="4053712"/>
                <a:ext cx="270224" cy="247078"/>
              </a:xfrm>
              <a:custGeom>
                <a:rect b="b" l="l" r="r" t="t"/>
                <a:pathLst>
                  <a:path extrusionOk="0" h="247078" w="270224">
                    <a:moveTo>
                      <a:pt x="268319" y="241459"/>
                    </a:moveTo>
                    <a:lnTo>
                      <a:pt x="267843" y="239840"/>
                    </a:lnTo>
                    <a:lnTo>
                      <a:pt x="236411" y="207740"/>
                    </a:lnTo>
                    <a:lnTo>
                      <a:pt x="237554" y="185166"/>
                    </a:lnTo>
                    <a:lnTo>
                      <a:pt x="224695" y="172784"/>
                    </a:lnTo>
                    <a:lnTo>
                      <a:pt x="195834" y="95821"/>
                    </a:lnTo>
                    <a:lnTo>
                      <a:pt x="171355" y="76962"/>
                    </a:lnTo>
                    <a:lnTo>
                      <a:pt x="168593" y="33147"/>
                    </a:lnTo>
                    <a:lnTo>
                      <a:pt x="187071" y="70390"/>
                    </a:lnTo>
                    <a:lnTo>
                      <a:pt x="205740" y="82963"/>
                    </a:lnTo>
                    <a:lnTo>
                      <a:pt x="220218" y="58579"/>
                    </a:lnTo>
                    <a:lnTo>
                      <a:pt x="220218" y="58579"/>
                    </a:lnTo>
                    <a:lnTo>
                      <a:pt x="206502" y="7906"/>
                    </a:lnTo>
                    <a:lnTo>
                      <a:pt x="181642" y="12287"/>
                    </a:lnTo>
                    <a:lnTo>
                      <a:pt x="140494" y="381"/>
                    </a:lnTo>
                    <a:lnTo>
                      <a:pt x="124206" y="10096"/>
                    </a:lnTo>
                    <a:lnTo>
                      <a:pt x="117253" y="9620"/>
                    </a:lnTo>
                    <a:lnTo>
                      <a:pt x="98774" y="21050"/>
                    </a:lnTo>
                    <a:lnTo>
                      <a:pt x="71342" y="9620"/>
                    </a:lnTo>
                    <a:lnTo>
                      <a:pt x="29337" y="0"/>
                    </a:lnTo>
                    <a:lnTo>
                      <a:pt x="16288" y="3048"/>
                    </a:lnTo>
                    <a:lnTo>
                      <a:pt x="2572" y="14383"/>
                    </a:lnTo>
                    <a:lnTo>
                      <a:pt x="13240" y="30766"/>
                    </a:lnTo>
                    <a:lnTo>
                      <a:pt x="0" y="46387"/>
                    </a:lnTo>
                    <a:lnTo>
                      <a:pt x="7811" y="67723"/>
                    </a:lnTo>
                    <a:lnTo>
                      <a:pt x="7811" y="247079"/>
                    </a:lnTo>
                    <a:lnTo>
                      <a:pt x="270224" y="247079"/>
                    </a:lnTo>
                    <a:lnTo>
                      <a:pt x="268319" y="24145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48" name="Google Shape;848;p39"/>
              <p:cNvSpPr/>
              <p:nvPr/>
            </p:nvSpPr>
            <p:spPr>
              <a:xfrm>
                <a:off x="8343613" y="4300791"/>
                <a:ext cx="369665" cy="319182"/>
              </a:xfrm>
              <a:custGeom>
                <a:rect b="b" l="l" r="r" t="t"/>
                <a:pathLst>
                  <a:path extrusionOk="0" h="319182" w="369665">
                    <a:moveTo>
                      <a:pt x="342900" y="70580"/>
                    </a:moveTo>
                    <a:lnTo>
                      <a:pt x="342043" y="58198"/>
                    </a:lnTo>
                    <a:lnTo>
                      <a:pt x="339281" y="16669"/>
                    </a:lnTo>
                    <a:lnTo>
                      <a:pt x="333756" y="0"/>
                    </a:lnTo>
                    <a:lnTo>
                      <a:pt x="71342" y="0"/>
                    </a:lnTo>
                    <a:lnTo>
                      <a:pt x="71342" y="48292"/>
                    </a:lnTo>
                    <a:lnTo>
                      <a:pt x="50863" y="48292"/>
                    </a:lnTo>
                    <a:lnTo>
                      <a:pt x="50863" y="148685"/>
                    </a:lnTo>
                    <a:lnTo>
                      <a:pt x="25432" y="148685"/>
                    </a:lnTo>
                    <a:lnTo>
                      <a:pt x="30290" y="163925"/>
                    </a:lnTo>
                    <a:lnTo>
                      <a:pt x="13335" y="178022"/>
                    </a:lnTo>
                    <a:lnTo>
                      <a:pt x="20669" y="192024"/>
                    </a:lnTo>
                    <a:lnTo>
                      <a:pt x="0" y="214217"/>
                    </a:lnTo>
                    <a:lnTo>
                      <a:pt x="5906" y="226885"/>
                    </a:lnTo>
                    <a:lnTo>
                      <a:pt x="20669" y="222885"/>
                    </a:lnTo>
                    <a:lnTo>
                      <a:pt x="21622" y="238601"/>
                    </a:lnTo>
                    <a:lnTo>
                      <a:pt x="33052" y="248412"/>
                    </a:lnTo>
                    <a:lnTo>
                      <a:pt x="27813" y="270129"/>
                    </a:lnTo>
                    <a:lnTo>
                      <a:pt x="44482" y="291941"/>
                    </a:lnTo>
                    <a:lnTo>
                      <a:pt x="36100" y="317659"/>
                    </a:lnTo>
                    <a:lnTo>
                      <a:pt x="55912" y="319183"/>
                    </a:lnTo>
                    <a:lnTo>
                      <a:pt x="62008" y="299657"/>
                    </a:lnTo>
                    <a:lnTo>
                      <a:pt x="72390" y="290036"/>
                    </a:lnTo>
                    <a:lnTo>
                      <a:pt x="74771" y="278511"/>
                    </a:lnTo>
                    <a:lnTo>
                      <a:pt x="92678" y="275939"/>
                    </a:lnTo>
                    <a:lnTo>
                      <a:pt x="99251" y="297561"/>
                    </a:lnTo>
                    <a:lnTo>
                      <a:pt x="110490" y="302133"/>
                    </a:lnTo>
                    <a:lnTo>
                      <a:pt x="120301" y="295180"/>
                    </a:lnTo>
                    <a:lnTo>
                      <a:pt x="170021" y="291941"/>
                    </a:lnTo>
                    <a:lnTo>
                      <a:pt x="170021" y="282702"/>
                    </a:lnTo>
                    <a:lnTo>
                      <a:pt x="181356" y="278225"/>
                    </a:lnTo>
                    <a:lnTo>
                      <a:pt x="199263" y="291656"/>
                    </a:lnTo>
                    <a:lnTo>
                      <a:pt x="210217" y="290703"/>
                    </a:lnTo>
                    <a:lnTo>
                      <a:pt x="231648" y="260033"/>
                    </a:lnTo>
                    <a:lnTo>
                      <a:pt x="226886" y="236887"/>
                    </a:lnTo>
                    <a:lnTo>
                      <a:pt x="251651" y="229838"/>
                    </a:lnTo>
                    <a:lnTo>
                      <a:pt x="249841" y="264414"/>
                    </a:lnTo>
                    <a:lnTo>
                      <a:pt x="261271" y="277844"/>
                    </a:lnTo>
                    <a:lnTo>
                      <a:pt x="257461" y="292894"/>
                    </a:lnTo>
                    <a:lnTo>
                      <a:pt x="272987" y="300895"/>
                    </a:lnTo>
                    <a:lnTo>
                      <a:pt x="272987" y="296609"/>
                    </a:lnTo>
                    <a:lnTo>
                      <a:pt x="278797" y="263557"/>
                    </a:lnTo>
                    <a:lnTo>
                      <a:pt x="290894" y="266319"/>
                    </a:lnTo>
                    <a:lnTo>
                      <a:pt x="290894" y="243935"/>
                    </a:lnTo>
                    <a:lnTo>
                      <a:pt x="304038" y="222885"/>
                    </a:lnTo>
                    <a:lnTo>
                      <a:pt x="317468" y="222885"/>
                    </a:lnTo>
                    <a:lnTo>
                      <a:pt x="317468" y="205454"/>
                    </a:lnTo>
                    <a:lnTo>
                      <a:pt x="323850" y="189643"/>
                    </a:lnTo>
                    <a:lnTo>
                      <a:pt x="320326" y="164687"/>
                    </a:lnTo>
                    <a:lnTo>
                      <a:pt x="335090" y="141256"/>
                    </a:lnTo>
                    <a:lnTo>
                      <a:pt x="327184" y="125444"/>
                    </a:lnTo>
                    <a:lnTo>
                      <a:pt x="346805" y="106299"/>
                    </a:lnTo>
                    <a:lnTo>
                      <a:pt x="357473" y="112204"/>
                    </a:lnTo>
                    <a:lnTo>
                      <a:pt x="369665" y="93821"/>
                    </a:lnTo>
                    <a:lnTo>
                      <a:pt x="368237" y="90392"/>
                    </a:lnTo>
                    <a:lnTo>
                      <a:pt x="342900" y="7058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49" name="Google Shape;849;p39"/>
              <p:cNvSpPr/>
              <p:nvPr/>
            </p:nvSpPr>
            <p:spPr>
              <a:xfrm>
                <a:off x="8189213" y="4018470"/>
                <a:ext cx="234219" cy="342328"/>
              </a:xfrm>
              <a:custGeom>
                <a:rect b="b" l="l" r="r" t="t"/>
                <a:pathLst>
                  <a:path extrusionOk="0" h="342328" w="234219">
                    <a:moveTo>
                      <a:pt x="225743" y="330613"/>
                    </a:moveTo>
                    <a:lnTo>
                      <a:pt x="225743" y="102965"/>
                    </a:lnTo>
                    <a:lnTo>
                      <a:pt x="217932" y="81629"/>
                    </a:lnTo>
                    <a:lnTo>
                      <a:pt x="231172" y="66008"/>
                    </a:lnTo>
                    <a:lnTo>
                      <a:pt x="220504" y="49625"/>
                    </a:lnTo>
                    <a:lnTo>
                      <a:pt x="234220" y="38291"/>
                    </a:lnTo>
                    <a:lnTo>
                      <a:pt x="226981" y="26003"/>
                    </a:lnTo>
                    <a:lnTo>
                      <a:pt x="199930" y="20669"/>
                    </a:lnTo>
                    <a:lnTo>
                      <a:pt x="190881" y="21146"/>
                    </a:lnTo>
                    <a:lnTo>
                      <a:pt x="186500" y="8382"/>
                    </a:lnTo>
                    <a:lnTo>
                      <a:pt x="156115" y="0"/>
                    </a:lnTo>
                    <a:lnTo>
                      <a:pt x="131159" y="10096"/>
                    </a:lnTo>
                    <a:lnTo>
                      <a:pt x="120301" y="20669"/>
                    </a:lnTo>
                    <a:lnTo>
                      <a:pt x="121729" y="51911"/>
                    </a:lnTo>
                    <a:lnTo>
                      <a:pt x="104394" y="70390"/>
                    </a:lnTo>
                    <a:lnTo>
                      <a:pt x="61627" y="49339"/>
                    </a:lnTo>
                    <a:lnTo>
                      <a:pt x="30194" y="43148"/>
                    </a:lnTo>
                    <a:lnTo>
                      <a:pt x="0" y="152114"/>
                    </a:lnTo>
                    <a:lnTo>
                      <a:pt x="9715" y="257175"/>
                    </a:lnTo>
                    <a:lnTo>
                      <a:pt x="9715" y="257175"/>
                    </a:lnTo>
                    <a:lnTo>
                      <a:pt x="31718" y="243364"/>
                    </a:lnTo>
                    <a:lnTo>
                      <a:pt x="205169" y="342329"/>
                    </a:lnTo>
                    <a:lnTo>
                      <a:pt x="205264" y="342329"/>
                    </a:lnTo>
                    <a:lnTo>
                      <a:pt x="205264" y="330613"/>
                    </a:lnTo>
                    <a:lnTo>
                      <a:pt x="225743" y="33061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50" name="Google Shape;850;p39"/>
              <p:cNvSpPr/>
              <p:nvPr/>
            </p:nvSpPr>
            <p:spPr>
              <a:xfrm>
                <a:off x="8164639" y="4261834"/>
                <a:ext cx="229838" cy="388524"/>
              </a:xfrm>
              <a:custGeom>
                <a:rect b="b" l="l" r="r" t="t"/>
                <a:pathLst>
                  <a:path extrusionOk="0" h="388524" w="229838">
                    <a:moveTo>
                      <a:pt x="56293" y="0"/>
                    </a:moveTo>
                    <a:lnTo>
                      <a:pt x="34290" y="13811"/>
                    </a:lnTo>
                    <a:lnTo>
                      <a:pt x="36671" y="49530"/>
                    </a:lnTo>
                    <a:lnTo>
                      <a:pt x="55912" y="78486"/>
                    </a:lnTo>
                    <a:lnTo>
                      <a:pt x="47054" y="89916"/>
                    </a:lnTo>
                    <a:lnTo>
                      <a:pt x="45148" y="161639"/>
                    </a:lnTo>
                    <a:lnTo>
                      <a:pt x="0" y="217170"/>
                    </a:lnTo>
                    <a:lnTo>
                      <a:pt x="10858" y="249460"/>
                    </a:lnTo>
                    <a:lnTo>
                      <a:pt x="25813" y="249460"/>
                    </a:lnTo>
                    <a:lnTo>
                      <a:pt x="39243" y="284893"/>
                    </a:lnTo>
                    <a:lnTo>
                      <a:pt x="36671" y="306610"/>
                    </a:lnTo>
                    <a:lnTo>
                      <a:pt x="49625" y="327469"/>
                    </a:lnTo>
                    <a:lnTo>
                      <a:pt x="18859" y="325755"/>
                    </a:lnTo>
                    <a:lnTo>
                      <a:pt x="11335" y="338804"/>
                    </a:lnTo>
                    <a:lnTo>
                      <a:pt x="36671" y="358140"/>
                    </a:lnTo>
                    <a:lnTo>
                      <a:pt x="48768" y="371094"/>
                    </a:lnTo>
                    <a:lnTo>
                      <a:pt x="42386" y="388525"/>
                    </a:lnTo>
                    <a:lnTo>
                      <a:pt x="69437" y="374809"/>
                    </a:lnTo>
                    <a:lnTo>
                      <a:pt x="76962" y="384238"/>
                    </a:lnTo>
                    <a:lnTo>
                      <a:pt x="94869" y="373094"/>
                    </a:lnTo>
                    <a:lnTo>
                      <a:pt x="112681" y="370999"/>
                    </a:lnTo>
                    <a:lnTo>
                      <a:pt x="122968" y="347567"/>
                    </a:lnTo>
                    <a:lnTo>
                      <a:pt x="152019" y="347567"/>
                    </a:lnTo>
                    <a:lnTo>
                      <a:pt x="168688" y="327469"/>
                    </a:lnTo>
                    <a:lnTo>
                      <a:pt x="179451" y="326041"/>
                    </a:lnTo>
                    <a:lnTo>
                      <a:pt x="179451" y="309181"/>
                    </a:lnTo>
                    <a:lnTo>
                      <a:pt x="199168" y="298990"/>
                    </a:lnTo>
                    <a:lnTo>
                      <a:pt x="206788" y="309086"/>
                    </a:lnTo>
                    <a:lnTo>
                      <a:pt x="212026" y="287369"/>
                    </a:lnTo>
                    <a:lnTo>
                      <a:pt x="200596" y="277559"/>
                    </a:lnTo>
                    <a:lnTo>
                      <a:pt x="199644" y="261842"/>
                    </a:lnTo>
                    <a:lnTo>
                      <a:pt x="184880" y="265843"/>
                    </a:lnTo>
                    <a:lnTo>
                      <a:pt x="178975" y="253175"/>
                    </a:lnTo>
                    <a:lnTo>
                      <a:pt x="199644" y="230981"/>
                    </a:lnTo>
                    <a:lnTo>
                      <a:pt x="192310" y="216979"/>
                    </a:lnTo>
                    <a:lnTo>
                      <a:pt x="209264" y="202883"/>
                    </a:lnTo>
                    <a:lnTo>
                      <a:pt x="204406" y="187642"/>
                    </a:lnTo>
                    <a:lnTo>
                      <a:pt x="229838" y="187642"/>
                    </a:lnTo>
                    <a:lnTo>
                      <a:pt x="229838" y="98965"/>
                    </a:lnTo>
                    <a:lnTo>
                      <a:pt x="229743" y="98965"/>
                    </a:lnTo>
                    <a:lnTo>
                      <a:pt x="56293"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51" name="Google Shape;851;p39"/>
              <p:cNvSpPr/>
              <p:nvPr/>
            </p:nvSpPr>
            <p:spPr>
              <a:xfrm>
                <a:off x="8053863" y="3802157"/>
                <a:ext cx="33432" cy="65532"/>
              </a:xfrm>
              <a:custGeom>
                <a:rect b="b" l="l" r="r" t="t"/>
                <a:pathLst>
                  <a:path extrusionOk="0" h="65532" w="33432">
                    <a:moveTo>
                      <a:pt x="6572" y="39815"/>
                    </a:moveTo>
                    <a:lnTo>
                      <a:pt x="1619" y="61532"/>
                    </a:lnTo>
                    <a:lnTo>
                      <a:pt x="12192" y="65532"/>
                    </a:lnTo>
                    <a:lnTo>
                      <a:pt x="29146" y="54483"/>
                    </a:lnTo>
                    <a:lnTo>
                      <a:pt x="33433" y="20669"/>
                    </a:lnTo>
                    <a:lnTo>
                      <a:pt x="20764" y="0"/>
                    </a:lnTo>
                    <a:lnTo>
                      <a:pt x="9906" y="10954"/>
                    </a:lnTo>
                    <a:lnTo>
                      <a:pt x="0" y="8382"/>
                    </a:lnTo>
                    <a:lnTo>
                      <a:pt x="6572" y="3981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52" name="Google Shape;852;p39"/>
              <p:cNvSpPr/>
              <p:nvPr/>
            </p:nvSpPr>
            <p:spPr>
              <a:xfrm>
                <a:off x="8415908" y="3847401"/>
                <a:ext cx="21812" cy="23241"/>
              </a:xfrm>
              <a:custGeom>
                <a:rect b="b" l="l" r="r" t="t"/>
                <a:pathLst>
                  <a:path extrusionOk="0" h="23241" w="21812">
                    <a:moveTo>
                      <a:pt x="13145" y="0"/>
                    </a:moveTo>
                    <a:lnTo>
                      <a:pt x="0" y="15526"/>
                    </a:lnTo>
                    <a:lnTo>
                      <a:pt x="14859" y="23241"/>
                    </a:lnTo>
                    <a:lnTo>
                      <a:pt x="21812" y="11049"/>
                    </a:lnTo>
                    <a:lnTo>
                      <a:pt x="13145"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53" name="Google Shape;853;p39"/>
              <p:cNvSpPr/>
              <p:nvPr/>
            </p:nvSpPr>
            <p:spPr>
              <a:xfrm>
                <a:off x="8060530" y="3745769"/>
                <a:ext cx="21050" cy="49244"/>
              </a:xfrm>
              <a:custGeom>
                <a:rect b="b" l="l" r="r" t="t"/>
                <a:pathLst>
                  <a:path extrusionOk="0" h="49244" w="21050">
                    <a:moveTo>
                      <a:pt x="17621" y="0"/>
                    </a:moveTo>
                    <a:lnTo>
                      <a:pt x="13049" y="1524"/>
                    </a:lnTo>
                    <a:lnTo>
                      <a:pt x="8096" y="8382"/>
                    </a:lnTo>
                    <a:lnTo>
                      <a:pt x="1524" y="10478"/>
                    </a:lnTo>
                    <a:lnTo>
                      <a:pt x="0" y="18669"/>
                    </a:lnTo>
                    <a:lnTo>
                      <a:pt x="4191" y="26956"/>
                    </a:lnTo>
                    <a:lnTo>
                      <a:pt x="2953" y="36100"/>
                    </a:lnTo>
                    <a:lnTo>
                      <a:pt x="6096" y="44672"/>
                    </a:lnTo>
                    <a:lnTo>
                      <a:pt x="13716" y="49244"/>
                    </a:lnTo>
                    <a:lnTo>
                      <a:pt x="18955" y="37814"/>
                    </a:lnTo>
                    <a:lnTo>
                      <a:pt x="16859" y="28004"/>
                    </a:lnTo>
                    <a:lnTo>
                      <a:pt x="21050" y="6572"/>
                    </a:lnTo>
                    <a:lnTo>
                      <a:pt x="17621"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54" name="Google Shape;854;p39"/>
              <p:cNvSpPr/>
              <p:nvPr/>
            </p:nvSpPr>
            <p:spPr>
              <a:xfrm>
                <a:off x="8375808" y="3949985"/>
                <a:ext cx="64579" cy="29241"/>
              </a:xfrm>
              <a:custGeom>
                <a:rect b="b" l="l" r="r" t="t"/>
                <a:pathLst>
                  <a:path extrusionOk="0" h="29241" w="64579">
                    <a:moveTo>
                      <a:pt x="7429" y="0"/>
                    </a:moveTo>
                    <a:lnTo>
                      <a:pt x="0" y="13621"/>
                    </a:lnTo>
                    <a:lnTo>
                      <a:pt x="26670" y="29242"/>
                    </a:lnTo>
                    <a:lnTo>
                      <a:pt x="64579" y="23336"/>
                    </a:lnTo>
                    <a:lnTo>
                      <a:pt x="60008" y="8287"/>
                    </a:lnTo>
                    <a:lnTo>
                      <a:pt x="25718" y="8287"/>
                    </a:lnTo>
                    <a:lnTo>
                      <a:pt x="7429"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55" name="Google Shape;855;p39"/>
              <p:cNvSpPr/>
              <p:nvPr/>
            </p:nvSpPr>
            <p:spPr>
              <a:xfrm>
                <a:off x="8138635" y="3886454"/>
                <a:ext cx="69532" cy="42195"/>
              </a:xfrm>
              <a:custGeom>
                <a:rect b="b" l="l" r="r" t="t"/>
                <a:pathLst>
                  <a:path extrusionOk="0" h="42195" w="69532">
                    <a:moveTo>
                      <a:pt x="57912" y="42196"/>
                    </a:moveTo>
                    <a:lnTo>
                      <a:pt x="57912" y="20193"/>
                    </a:lnTo>
                    <a:lnTo>
                      <a:pt x="69532" y="0"/>
                    </a:lnTo>
                    <a:lnTo>
                      <a:pt x="29337" y="7429"/>
                    </a:lnTo>
                    <a:lnTo>
                      <a:pt x="19621" y="857"/>
                    </a:lnTo>
                    <a:lnTo>
                      <a:pt x="0" y="11906"/>
                    </a:lnTo>
                    <a:lnTo>
                      <a:pt x="28956" y="29051"/>
                    </a:lnTo>
                    <a:lnTo>
                      <a:pt x="57912" y="4219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56" name="Google Shape;856;p39"/>
              <p:cNvSpPr/>
              <p:nvPr/>
            </p:nvSpPr>
            <p:spPr>
              <a:xfrm>
                <a:off x="7585804" y="3940175"/>
                <a:ext cx="268128" cy="219741"/>
              </a:xfrm>
              <a:custGeom>
                <a:rect b="b" l="l" r="r" t="t"/>
                <a:pathLst>
                  <a:path extrusionOk="0" h="219741" w="268128">
                    <a:moveTo>
                      <a:pt x="250412" y="76962"/>
                    </a:moveTo>
                    <a:lnTo>
                      <a:pt x="250412" y="43053"/>
                    </a:lnTo>
                    <a:lnTo>
                      <a:pt x="234410" y="19812"/>
                    </a:lnTo>
                    <a:lnTo>
                      <a:pt x="180022" y="15145"/>
                    </a:lnTo>
                    <a:lnTo>
                      <a:pt x="170497" y="0"/>
                    </a:lnTo>
                    <a:lnTo>
                      <a:pt x="161830" y="4858"/>
                    </a:lnTo>
                    <a:lnTo>
                      <a:pt x="137541" y="52388"/>
                    </a:lnTo>
                    <a:lnTo>
                      <a:pt x="107918" y="66866"/>
                    </a:lnTo>
                    <a:lnTo>
                      <a:pt x="74200" y="119253"/>
                    </a:lnTo>
                    <a:lnTo>
                      <a:pt x="78962" y="152019"/>
                    </a:lnTo>
                    <a:lnTo>
                      <a:pt x="38005" y="198215"/>
                    </a:lnTo>
                    <a:lnTo>
                      <a:pt x="8001" y="206883"/>
                    </a:lnTo>
                    <a:lnTo>
                      <a:pt x="2191" y="213932"/>
                    </a:lnTo>
                    <a:lnTo>
                      <a:pt x="2191" y="213932"/>
                    </a:lnTo>
                    <a:lnTo>
                      <a:pt x="0" y="219742"/>
                    </a:lnTo>
                    <a:lnTo>
                      <a:pt x="99822" y="219742"/>
                    </a:lnTo>
                    <a:lnTo>
                      <a:pt x="99822" y="195263"/>
                    </a:lnTo>
                    <a:lnTo>
                      <a:pt x="129540" y="176975"/>
                    </a:lnTo>
                    <a:lnTo>
                      <a:pt x="144494" y="176975"/>
                    </a:lnTo>
                    <a:lnTo>
                      <a:pt x="152210" y="165545"/>
                    </a:lnTo>
                    <a:lnTo>
                      <a:pt x="175355" y="165545"/>
                    </a:lnTo>
                    <a:lnTo>
                      <a:pt x="183071" y="147923"/>
                    </a:lnTo>
                    <a:lnTo>
                      <a:pt x="209931" y="134588"/>
                    </a:lnTo>
                    <a:lnTo>
                      <a:pt x="203359" y="118682"/>
                    </a:lnTo>
                    <a:lnTo>
                      <a:pt x="220123" y="118682"/>
                    </a:lnTo>
                    <a:lnTo>
                      <a:pt x="227171" y="105728"/>
                    </a:lnTo>
                    <a:lnTo>
                      <a:pt x="258128" y="110014"/>
                    </a:lnTo>
                    <a:lnTo>
                      <a:pt x="268129" y="92964"/>
                    </a:lnTo>
                    <a:lnTo>
                      <a:pt x="250412" y="7696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57" name="Google Shape;857;p39"/>
              <p:cNvSpPr/>
              <p:nvPr/>
            </p:nvSpPr>
            <p:spPr>
              <a:xfrm>
                <a:off x="7505318" y="4159916"/>
                <a:ext cx="180308" cy="156590"/>
              </a:xfrm>
              <a:custGeom>
                <a:rect b="b" l="l" r="r" t="t"/>
                <a:pathLst>
                  <a:path extrusionOk="0" h="156590" w="180308">
                    <a:moveTo>
                      <a:pt x="74009" y="17240"/>
                    </a:moveTo>
                    <a:lnTo>
                      <a:pt x="54102" y="31337"/>
                    </a:lnTo>
                    <a:lnTo>
                      <a:pt x="45053" y="68104"/>
                    </a:lnTo>
                    <a:lnTo>
                      <a:pt x="26289" y="88297"/>
                    </a:lnTo>
                    <a:lnTo>
                      <a:pt x="10668" y="126206"/>
                    </a:lnTo>
                    <a:lnTo>
                      <a:pt x="5620" y="127921"/>
                    </a:lnTo>
                    <a:lnTo>
                      <a:pt x="1143" y="150781"/>
                    </a:lnTo>
                    <a:lnTo>
                      <a:pt x="0" y="156591"/>
                    </a:lnTo>
                    <a:lnTo>
                      <a:pt x="86487" y="156591"/>
                    </a:lnTo>
                    <a:lnTo>
                      <a:pt x="83915" y="120682"/>
                    </a:lnTo>
                    <a:lnTo>
                      <a:pt x="94202" y="108490"/>
                    </a:lnTo>
                    <a:lnTo>
                      <a:pt x="108204" y="102965"/>
                    </a:lnTo>
                    <a:lnTo>
                      <a:pt x="108204" y="40100"/>
                    </a:lnTo>
                    <a:lnTo>
                      <a:pt x="180308" y="40100"/>
                    </a:lnTo>
                    <a:lnTo>
                      <a:pt x="180308" y="0"/>
                    </a:lnTo>
                    <a:lnTo>
                      <a:pt x="80486" y="0"/>
                    </a:lnTo>
                    <a:lnTo>
                      <a:pt x="74009" y="1724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58" name="Google Shape;858;p39"/>
              <p:cNvSpPr/>
              <p:nvPr/>
            </p:nvSpPr>
            <p:spPr>
              <a:xfrm>
                <a:off x="8031193" y="3902741"/>
                <a:ext cx="97916" cy="194500"/>
              </a:xfrm>
              <a:custGeom>
                <a:rect b="b" l="l" r="r" t="t"/>
                <a:pathLst>
                  <a:path extrusionOk="0" h="194500" w="97916">
                    <a:moveTo>
                      <a:pt x="65722" y="160306"/>
                    </a:moveTo>
                    <a:lnTo>
                      <a:pt x="97917" y="138017"/>
                    </a:lnTo>
                    <a:lnTo>
                      <a:pt x="93154" y="129540"/>
                    </a:lnTo>
                    <a:lnTo>
                      <a:pt x="93154" y="109728"/>
                    </a:lnTo>
                    <a:lnTo>
                      <a:pt x="92583" y="109442"/>
                    </a:lnTo>
                    <a:lnTo>
                      <a:pt x="66961" y="95917"/>
                    </a:lnTo>
                    <a:lnTo>
                      <a:pt x="59722" y="83629"/>
                    </a:lnTo>
                    <a:lnTo>
                      <a:pt x="75724" y="70390"/>
                    </a:lnTo>
                    <a:lnTo>
                      <a:pt x="84772" y="55531"/>
                    </a:lnTo>
                    <a:lnTo>
                      <a:pt x="69532" y="32099"/>
                    </a:lnTo>
                    <a:lnTo>
                      <a:pt x="82582" y="6667"/>
                    </a:lnTo>
                    <a:lnTo>
                      <a:pt x="56483" y="0"/>
                    </a:lnTo>
                    <a:lnTo>
                      <a:pt x="29718" y="10573"/>
                    </a:lnTo>
                    <a:lnTo>
                      <a:pt x="19145" y="27718"/>
                    </a:lnTo>
                    <a:lnTo>
                      <a:pt x="20764" y="70675"/>
                    </a:lnTo>
                    <a:lnTo>
                      <a:pt x="0" y="88392"/>
                    </a:lnTo>
                    <a:lnTo>
                      <a:pt x="7811" y="106775"/>
                    </a:lnTo>
                    <a:lnTo>
                      <a:pt x="20764" y="113157"/>
                    </a:lnTo>
                    <a:lnTo>
                      <a:pt x="20764" y="127540"/>
                    </a:lnTo>
                    <a:lnTo>
                      <a:pt x="37433" y="139065"/>
                    </a:lnTo>
                    <a:lnTo>
                      <a:pt x="41243" y="194500"/>
                    </a:lnTo>
                    <a:lnTo>
                      <a:pt x="68294" y="179070"/>
                    </a:lnTo>
                    <a:lnTo>
                      <a:pt x="65722" y="16030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59" name="Google Shape;859;p39"/>
              <p:cNvSpPr/>
              <p:nvPr/>
            </p:nvSpPr>
            <p:spPr>
              <a:xfrm>
                <a:off x="7685626" y="3909409"/>
                <a:ext cx="447198" cy="465867"/>
              </a:xfrm>
              <a:custGeom>
                <a:rect b="b" l="l" r="r" t="t"/>
                <a:pathLst>
                  <a:path extrusionOk="0" h="465867" w="447198">
                    <a:moveTo>
                      <a:pt x="366331" y="120872"/>
                    </a:moveTo>
                    <a:lnTo>
                      <a:pt x="366331" y="106489"/>
                    </a:lnTo>
                    <a:lnTo>
                      <a:pt x="353378" y="100108"/>
                    </a:lnTo>
                    <a:lnTo>
                      <a:pt x="345567" y="81725"/>
                    </a:lnTo>
                    <a:lnTo>
                      <a:pt x="366331" y="64008"/>
                    </a:lnTo>
                    <a:lnTo>
                      <a:pt x="364712" y="21050"/>
                    </a:lnTo>
                    <a:lnTo>
                      <a:pt x="375285" y="3905"/>
                    </a:lnTo>
                    <a:lnTo>
                      <a:pt x="328613" y="0"/>
                    </a:lnTo>
                    <a:lnTo>
                      <a:pt x="304038" y="11811"/>
                    </a:lnTo>
                    <a:lnTo>
                      <a:pt x="292037" y="4858"/>
                    </a:lnTo>
                    <a:lnTo>
                      <a:pt x="251936" y="7429"/>
                    </a:lnTo>
                    <a:lnTo>
                      <a:pt x="243935" y="13144"/>
                    </a:lnTo>
                    <a:lnTo>
                      <a:pt x="208883" y="16669"/>
                    </a:lnTo>
                    <a:lnTo>
                      <a:pt x="188214" y="32956"/>
                    </a:lnTo>
                    <a:lnTo>
                      <a:pt x="170497" y="34671"/>
                    </a:lnTo>
                    <a:lnTo>
                      <a:pt x="149543" y="51911"/>
                    </a:lnTo>
                    <a:lnTo>
                      <a:pt x="134588" y="50578"/>
                    </a:lnTo>
                    <a:lnTo>
                      <a:pt x="150590" y="73819"/>
                    </a:lnTo>
                    <a:lnTo>
                      <a:pt x="150590" y="107728"/>
                    </a:lnTo>
                    <a:lnTo>
                      <a:pt x="168307" y="123730"/>
                    </a:lnTo>
                    <a:lnTo>
                      <a:pt x="158305" y="140779"/>
                    </a:lnTo>
                    <a:lnTo>
                      <a:pt x="127349" y="136493"/>
                    </a:lnTo>
                    <a:lnTo>
                      <a:pt x="120301" y="149447"/>
                    </a:lnTo>
                    <a:lnTo>
                      <a:pt x="103537" y="149447"/>
                    </a:lnTo>
                    <a:lnTo>
                      <a:pt x="110109" y="165354"/>
                    </a:lnTo>
                    <a:lnTo>
                      <a:pt x="83248" y="178689"/>
                    </a:lnTo>
                    <a:lnTo>
                      <a:pt x="75533" y="196310"/>
                    </a:lnTo>
                    <a:lnTo>
                      <a:pt x="52388" y="196310"/>
                    </a:lnTo>
                    <a:lnTo>
                      <a:pt x="44672" y="207740"/>
                    </a:lnTo>
                    <a:lnTo>
                      <a:pt x="29718" y="207740"/>
                    </a:lnTo>
                    <a:lnTo>
                      <a:pt x="0" y="226028"/>
                    </a:lnTo>
                    <a:lnTo>
                      <a:pt x="0" y="259080"/>
                    </a:lnTo>
                    <a:lnTo>
                      <a:pt x="212312" y="410813"/>
                    </a:lnTo>
                    <a:lnTo>
                      <a:pt x="212312" y="422815"/>
                    </a:lnTo>
                    <a:lnTo>
                      <a:pt x="231267" y="434530"/>
                    </a:lnTo>
                    <a:lnTo>
                      <a:pt x="239935" y="431673"/>
                    </a:lnTo>
                    <a:lnTo>
                      <a:pt x="258318" y="443293"/>
                    </a:lnTo>
                    <a:lnTo>
                      <a:pt x="253365" y="465868"/>
                    </a:lnTo>
                    <a:lnTo>
                      <a:pt x="316706" y="451771"/>
                    </a:lnTo>
                    <a:lnTo>
                      <a:pt x="352235" y="413480"/>
                    </a:lnTo>
                    <a:lnTo>
                      <a:pt x="447199" y="352425"/>
                    </a:lnTo>
                    <a:lnTo>
                      <a:pt x="439864" y="333470"/>
                    </a:lnTo>
                    <a:lnTo>
                      <a:pt x="422053" y="326993"/>
                    </a:lnTo>
                    <a:lnTo>
                      <a:pt x="410146" y="330232"/>
                    </a:lnTo>
                    <a:lnTo>
                      <a:pt x="409385" y="317183"/>
                    </a:lnTo>
                    <a:lnTo>
                      <a:pt x="389572" y="287464"/>
                    </a:lnTo>
                    <a:lnTo>
                      <a:pt x="406051" y="276606"/>
                    </a:lnTo>
                    <a:lnTo>
                      <a:pt x="398240" y="256222"/>
                    </a:lnTo>
                    <a:lnTo>
                      <a:pt x="408146" y="247936"/>
                    </a:lnTo>
                    <a:lnTo>
                      <a:pt x="400050" y="235839"/>
                    </a:lnTo>
                    <a:lnTo>
                      <a:pt x="400050" y="210979"/>
                    </a:lnTo>
                    <a:lnTo>
                      <a:pt x="386810" y="187833"/>
                    </a:lnTo>
                    <a:lnTo>
                      <a:pt x="383000" y="132397"/>
                    </a:lnTo>
                    <a:lnTo>
                      <a:pt x="366331" y="12087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60" name="Google Shape;860;p39"/>
              <p:cNvSpPr/>
              <p:nvPr/>
            </p:nvSpPr>
            <p:spPr>
              <a:xfrm>
                <a:off x="8072436" y="4012469"/>
                <a:ext cx="146970" cy="273272"/>
              </a:xfrm>
              <a:custGeom>
                <a:rect b="b" l="l" r="r" t="t"/>
                <a:pathLst>
                  <a:path extrusionOk="0" h="273272" w="146970">
                    <a:moveTo>
                      <a:pt x="110395" y="273272"/>
                    </a:moveTo>
                    <a:lnTo>
                      <a:pt x="126492" y="263176"/>
                    </a:lnTo>
                    <a:lnTo>
                      <a:pt x="126492" y="263176"/>
                    </a:lnTo>
                    <a:lnTo>
                      <a:pt x="116777" y="158115"/>
                    </a:lnTo>
                    <a:lnTo>
                      <a:pt x="146971" y="49149"/>
                    </a:lnTo>
                    <a:lnTo>
                      <a:pt x="131064" y="20574"/>
                    </a:lnTo>
                    <a:lnTo>
                      <a:pt x="89440" y="6858"/>
                    </a:lnTo>
                    <a:lnTo>
                      <a:pt x="69152" y="9049"/>
                    </a:lnTo>
                    <a:lnTo>
                      <a:pt x="51911" y="0"/>
                    </a:lnTo>
                    <a:lnTo>
                      <a:pt x="51911" y="19812"/>
                    </a:lnTo>
                    <a:lnTo>
                      <a:pt x="56674" y="28289"/>
                    </a:lnTo>
                    <a:lnTo>
                      <a:pt x="24479" y="50578"/>
                    </a:lnTo>
                    <a:lnTo>
                      <a:pt x="27051" y="69342"/>
                    </a:lnTo>
                    <a:lnTo>
                      <a:pt x="0" y="84773"/>
                    </a:lnTo>
                    <a:lnTo>
                      <a:pt x="13240" y="107918"/>
                    </a:lnTo>
                    <a:lnTo>
                      <a:pt x="13240" y="132779"/>
                    </a:lnTo>
                    <a:lnTo>
                      <a:pt x="21336" y="144875"/>
                    </a:lnTo>
                    <a:lnTo>
                      <a:pt x="11430" y="153162"/>
                    </a:lnTo>
                    <a:lnTo>
                      <a:pt x="19241" y="173546"/>
                    </a:lnTo>
                    <a:lnTo>
                      <a:pt x="2762" y="184404"/>
                    </a:lnTo>
                    <a:lnTo>
                      <a:pt x="22574" y="214122"/>
                    </a:lnTo>
                    <a:lnTo>
                      <a:pt x="23336" y="227171"/>
                    </a:lnTo>
                    <a:lnTo>
                      <a:pt x="35243" y="223933"/>
                    </a:lnTo>
                    <a:lnTo>
                      <a:pt x="53054" y="230410"/>
                    </a:lnTo>
                    <a:lnTo>
                      <a:pt x="60389" y="249365"/>
                    </a:lnTo>
                    <a:lnTo>
                      <a:pt x="94964" y="257556"/>
                    </a:lnTo>
                    <a:lnTo>
                      <a:pt x="110395" y="27327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61" name="Google Shape;861;p39"/>
              <p:cNvSpPr/>
              <p:nvPr/>
            </p:nvSpPr>
            <p:spPr>
              <a:xfrm>
                <a:off x="8060625" y="4511294"/>
                <a:ext cx="169259" cy="272891"/>
              </a:xfrm>
              <a:custGeom>
                <a:rect b="b" l="l" r="r" t="t"/>
                <a:pathLst>
                  <a:path extrusionOk="0" h="272891" w="169259">
                    <a:moveTo>
                      <a:pt x="29623" y="232315"/>
                    </a:moveTo>
                    <a:lnTo>
                      <a:pt x="23717" y="252508"/>
                    </a:lnTo>
                    <a:lnTo>
                      <a:pt x="23717" y="252603"/>
                    </a:lnTo>
                    <a:lnTo>
                      <a:pt x="35433" y="260413"/>
                    </a:lnTo>
                    <a:lnTo>
                      <a:pt x="59531" y="260413"/>
                    </a:lnTo>
                    <a:lnTo>
                      <a:pt x="59531" y="251460"/>
                    </a:lnTo>
                    <a:lnTo>
                      <a:pt x="83439" y="250793"/>
                    </a:lnTo>
                    <a:lnTo>
                      <a:pt x="99155" y="257651"/>
                    </a:lnTo>
                    <a:lnTo>
                      <a:pt x="133731" y="258032"/>
                    </a:lnTo>
                    <a:lnTo>
                      <a:pt x="143828" y="266128"/>
                    </a:lnTo>
                    <a:lnTo>
                      <a:pt x="151638" y="260033"/>
                    </a:lnTo>
                    <a:lnTo>
                      <a:pt x="159639" y="272891"/>
                    </a:lnTo>
                    <a:lnTo>
                      <a:pt x="169259" y="265462"/>
                    </a:lnTo>
                    <a:lnTo>
                      <a:pt x="159925" y="237172"/>
                    </a:lnTo>
                    <a:lnTo>
                      <a:pt x="136874" y="220409"/>
                    </a:lnTo>
                    <a:lnTo>
                      <a:pt x="146018" y="210217"/>
                    </a:lnTo>
                    <a:lnTo>
                      <a:pt x="130969" y="202120"/>
                    </a:lnTo>
                    <a:lnTo>
                      <a:pt x="132017" y="188119"/>
                    </a:lnTo>
                    <a:lnTo>
                      <a:pt x="122396" y="166402"/>
                    </a:lnTo>
                    <a:lnTo>
                      <a:pt x="134969" y="162401"/>
                    </a:lnTo>
                    <a:lnTo>
                      <a:pt x="135731" y="150304"/>
                    </a:lnTo>
                    <a:lnTo>
                      <a:pt x="142304" y="150304"/>
                    </a:lnTo>
                    <a:lnTo>
                      <a:pt x="152781" y="121634"/>
                    </a:lnTo>
                    <a:lnTo>
                      <a:pt x="140684" y="108680"/>
                    </a:lnTo>
                    <a:lnTo>
                      <a:pt x="115348" y="89344"/>
                    </a:lnTo>
                    <a:lnTo>
                      <a:pt x="122872" y="76295"/>
                    </a:lnTo>
                    <a:lnTo>
                      <a:pt x="153638" y="78010"/>
                    </a:lnTo>
                    <a:lnTo>
                      <a:pt x="140684" y="57150"/>
                    </a:lnTo>
                    <a:lnTo>
                      <a:pt x="143256" y="35433"/>
                    </a:lnTo>
                    <a:lnTo>
                      <a:pt x="129826" y="0"/>
                    </a:lnTo>
                    <a:lnTo>
                      <a:pt x="114871" y="0"/>
                    </a:lnTo>
                    <a:lnTo>
                      <a:pt x="116014" y="18478"/>
                    </a:lnTo>
                    <a:lnTo>
                      <a:pt x="121920" y="26479"/>
                    </a:lnTo>
                    <a:lnTo>
                      <a:pt x="119920" y="41148"/>
                    </a:lnTo>
                    <a:lnTo>
                      <a:pt x="114205" y="45529"/>
                    </a:lnTo>
                    <a:lnTo>
                      <a:pt x="105537" y="73152"/>
                    </a:lnTo>
                    <a:lnTo>
                      <a:pt x="94679" y="78010"/>
                    </a:lnTo>
                    <a:lnTo>
                      <a:pt x="91916" y="105442"/>
                    </a:lnTo>
                    <a:lnTo>
                      <a:pt x="81725" y="107918"/>
                    </a:lnTo>
                    <a:lnTo>
                      <a:pt x="69056" y="139636"/>
                    </a:lnTo>
                    <a:lnTo>
                      <a:pt x="63913" y="159449"/>
                    </a:lnTo>
                    <a:lnTo>
                      <a:pt x="52388" y="159449"/>
                    </a:lnTo>
                    <a:lnTo>
                      <a:pt x="47054" y="143256"/>
                    </a:lnTo>
                    <a:lnTo>
                      <a:pt x="35909" y="151352"/>
                    </a:lnTo>
                    <a:lnTo>
                      <a:pt x="30289" y="146494"/>
                    </a:lnTo>
                    <a:lnTo>
                      <a:pt x="6763" y="168783"/>
                    </a:lnTo>
                    <a:lnTo>
                      <a:pt x="6763" y="181737"/>
                    </a:lnTo>
                    <a:lnTo>
                      <a:pt x="0" y="193262"/>
                    </a:lnTo>
                    <a:lnTo>
                      <a:pt x="24955" y="207740"/>
                    </a:lnTo>
                    <a:lnTo>
                      <a:pt x="29623" y="23231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62" name="Google Shape;862;p39"/>
              <p:cNvSpPr/>
              <p:nvPr/>
            </p:nvSpPr>
            <p:spPr>
              <a:xfrm>
                <a:off x="7503699" y="4168489"/>
                <a:ext cx="263651" cy="308038"/>
              </a:xfrm>
              <a:custGeom>
                <a:rect b="b" l="l" r="r" t="t"/>
                <a:pathLst>
                  <a:path extrusionOk="0" h="308038" w="263651">
                    <a:moveTo>
                      <a:pt x="68199" y="272034"/>
                    </a:moveTo>
                    <a:lnTo>
                      <a:pt x="81344" y="272129"/>
                    </a:lnTo>
                    <a:lnTo>
                      <a:pt x="84296" y="286703"/>
                    </a:lnTo>
                    <a:lnTo>
                      <a:pt x="104108" y="308038"/>
                    </a:lnTo>
                    <a:lnTo>
                      <a:pt x="113252" y="302705"/>
                    </a:lnTo>
                    <a:lnTo>
                      <a:pt x="113252" y="286988"/>
                    </a:lnTo>
                    <a:lnTo>
                      <a:pt x="124111" y="282130"/>
                    </a:lnTo>
                    <a:lnTo>
                      <a:pt x="134684" y="297656"/>
                    </a:lnTo>
                    <a:lnTo>
                      <a:pt x="145733" y="288703"/>
                    </a:lnTo>
                    <a:lnTo>
                      <a:pt x="161544" y="288703"/>
                    </a:lnTo>
                    <a:lnTo>
                      <a:pt x="174879" y="278797"/>
                    </a:lnTo>
                    <a:lnTo>
                      <a:pt x="174879" y="288226"/>
                    </a:lnTo>
                    <a:lnTo>
                      <a:pt x="250508" y="288226"/>
                    </a:lnTo>
                    <a:lnTo>
                      <a:pt x="254508" y="268605"/>
                    </a:lnTo>
                    <a:lnTo>
                      <a:pt x="246888" y="263557"/>
                    </a:lnTo>
                    <a:lnTo>
                      <a:pt x="226314" y="58388"/>
                    </a:lnTo>
                    <a:lnTo>
                      <a:pt x="263652" y="58388"/>
                    </a:lnTo>
                    <a:lnTo>
                      <a:pt x="181928" y="0"/>
                    </a:lnTo>
                    <a:lnTo>
                      <a:pt x="181928" y="31528"/>
                    </a:lnTo>
                    <a:lnTo>
                      <a:pt x="109823" y="31528"/>
                    </a:lnTo>
                    <a:lnTo>
                      <a:pt x="109823" y="94393"/>
                    </a:lnTo>
                    <a:lnTo>
                      <a:pt x="95821" y="99917"/>
                    </a:lnTo>
                    <a:lnTo>
                      <a:pt x="85535" y="112109"/>
                    </a:lnTo>
                    <a:lnTo>
                      <a:pt x="88106" y="148018"/>
                    </a:lnTo>
                    <a:lnTo>
                      <a:pt x="1619" y="148018"/>
                    </a:lnTo>
                    <a:lnTo>
                      <a:pt x="0" y="156400"/>
                    </a:lnTo>
                    <a:lnTo>
                      <a:pt x="18479" y="170212"/>
                    </a:lnTo>
                    <a:lnTo>
                      <a:pt x="22098" y="229457"/>
                    </a:lnTo>
                    <a:lnTo>
                      <a:pt x="11335" y="264319"/>
                    </a:lnTo>
                    <a:lnTo>
                      <a:pt x="55054" y="258032"/>
                    </a:lnTo>
                    <a:lnTo>
                      <a:pt x="68199" y="27203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63" name="Google Shape;863;p39"/>
              <p:cNvSpPr/>
              <p:nvPr/>
            </p:nvSpPr>
            <p:spPr>
              <a:xfrm>
                <a:off x="7511605" y="4480147"/>
                <a:ext cx="64008" cy="27908"/>
              </a:xfrm>
              <a:custGeom>
                <a:rect b="b" l="l" r="r" t="t"/>
                <a:pathLst>
                  <a:path extrusionOk="0" h="27908" w="64008">
                    <a:moveTo>
                      <a:pt x="37242" y="20288"/>
                    </a:moveTo>
                    <a:lnTo>
                      <a:pt x="44577" y="25813"/>
                    </a:lnTo>
                    <a:lnTo>
                      <a:pt x="64008" y="23241"/>
                    </a:lnTo>
                    <a:lnTo>
                      <a:pt x="60865" y="11144"/>
                    </a:lnTo>
                    <a:lnTo>
                      <a:pt x="36004" y="0"/>
                    </a:lnTo>
                    <a:lnTo>
                      <a:pt x="28289" y="9811"/>
                    </a:lnTo>
                    <a:lnTo>
                      <a:pt x="11144" y="9811"/>
                    </a:lnTo>
                    <a:lnTo>
                      <a:pt x="11144" y="9811"/>
                    </a:lnTo>
                    <a:lnTo>
                      <a:pt x="667" y="21812"/>
                    </a:lnTo>
                    <a:lnTo>
                      <a:pt x="0" y="27908"/>
                    </a:lnTo>
                    <a:lnTo>
                      <a:pt x="18383" y="27908"/>
                    </a:lnTo>
                    <a:lnTo>
                      <a:pt x="37242" y="2028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64" name="Google Shape;864;p39"/>
              <p:cNvSpPr/>
              <p:nvPr/>
            </p:nvSpPr>
            <p:spPr>
              <a:xfrm>
                <a:off x="7587995" y="4587970"/>
                <a:ext cx="61436" cy="68484"/>
              </a:xfrm>
              <a:custGeom>
                <a:rect b="b" l="l" r="r" t="t"/>
                <a:pathLst>
                  <a:path extrusionOk="0" h="68484" w="61436">
                    <a:moveTo>
                      <a:pt x="53816" y="34480"/>
                    </a:moveTo>
                    <a:lnTo>
                      <a:pt x="53816" y="14002"/>
                    </a:lnTo>
                    <a:lnTo>
                      <a:pt x="43053" y="0"/>
                    </a:lnTo>
                    <a:lnTo>
                      <a:pt x="28956" y="0"/>
                    </a:lnTo>
                    <a:lnTo>
                      <a:pt x="23146" y="4096"/>
                    </a:lnTo>
                    <a:lnTo>
                      <a:pt x="14859" y="0"/>
                    </a:lnTo>
                    <a:lnTo>
                      <a:pt x="4096" y="23050"/>
                    </a:lnTo>
                    <a:lnTo>
                      <a:pt x="0" y="23050"/>
                    </a:lnTo>
                    <a:lnTo>
                      <a:pt x="4381" y="43243"/>
                    </a:lnTo>
                    <a:lnTo>
                      <a:pt x="14478" y="55340"/>
                    </a:lnTo>
                    <a:lnTo>
                      <a:pt x="36576" y="66199"/>
                    </a:lnTo>
                    <a:lnTo>
                      <a:pt x="39243" y="68485"/>
                    </a:lnTo>
                    <a:lnTo>
                      <a:pt x="61436" y="39719"/>
                    </a:lnTo>
                    <a:lnTo>
                      <a:pt x="53816" y="3448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65" name="Google Shape;865;p39"/>
              <p:cNvSpPr/>
              <p:nvPr/>
            </p:nvSpPr>
            <p:spPr>
              <a:xfrm>
                <a:off x="7627238" y="4622450"/>
                <a:ext cx="89249" cy="91535"/>
              </a:xfrm>
              <a:custGeom>
                <a:rect b="b" l="l" r="r" t="t"/>
                <a:pathLst>
                  <a:path extrusionOk="0" h="91535" w="89249">
                    <a:moveTo>
                      <a:pt x="65627" y="46387"/>
                    </a:moveTo>
                    <a:lnTo>
                      <a:pt x="70295" y="23241"/>
                    </a:lnTo>
                    <a:lnTo>
                      <a:pt x="49625" y="24194"/>
                    </a:lnTo>
                    <a:lnTo>
                      <a:pt x="42863" y="0"/>
                    </a:lnTo>
                    <a:lnTo>
                      <a:pt x="22193" y="5239"/>
                    </a:lnTo>
                    <a:lnTo>
                      <a:pt x="0" y="34004"/>
                    </a:lnTo>
                    <a:lnTo>
                      <a:pt x="49054" y="76009"/>
                    </a:lnTo>
                    <a:lnTo>
                      <a:pt x="83439" y="91535"/>
                    </a:lnTo>
                    <a:lnTo>
                      <a:pt x="89249" y="62008"/>
                    </a:lnTo>
                    <a:lnTo>
                      <a:pt x="65627" y="4638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66" name="Google Shape;866;p39"/>
              <p:cNvSpPr/>
              <p:nvPr/>
            </p:nvSpPr>
            <p:spPr>
              <a:xfrm>
                <a:off x="7692865" y="4566348"/>
                <a:ext cx="130683" cy="147637"/>
              </a:xfrm>
              <a:custGeom>
                <a:rect b="b" l="l" r="r" t="t"/>
                <a:pathLst>
                  <a:path extrusionOk="0" h="147637" w="130683">
                    <a:moveTo>
                      <a:pt x="108013" y="95250"/>
                    </a:moveTo>
                    <a:lnTo>
                      <a:pt x="117634" y="84773"/>
                    </a:lnTo>
                    <a:lnTo>
                      <a:pt x="130683" y="57626"/>
                    </a:lnTo>
                    <a:lnTo>
                      <a:pt x="103441" y="21622"/>
                    </a:lnTo>
                    <a:lnTo>
                      <a:pt x="84487" y="34195"/>
                    </a:lnTo>
                    <a:lnTo>
                      <a:pt x="70104" y="17145"/>
                    </a:lnTo>
                    <a:lnTo>
                      <a:pt x="41053" y="0"/>
                    </a:lnTo>
                    <a:lnTo>
                      <a:pt x="30861" y="15621"/>
                    </a:lnTo>
                    <a:lnTo>
                      <a:pt x="11049" y="16383"/>
                    </a:lnTo>
                    <a:lnTo>
                      <a:pt x="2191" y="33718"/>
                    </a:lnTo>
                    <a:lnTo>
                      <a:pt x="15526" y="47720"/>
                    </a:lnTo>
                    <a:lnTo>
                      <a:pt x="2191" y="60960"/>
                    </a:lnTo>
                    <a:lnTo>
                      <a:pt x="4667" y="79343"/>
                    </a:lnTo>
                    <a:lnTo>
                      <a:pt x="0" y="102489"/>
                    </a:lnTo>
                    <a:lnTo>
                      <a:pt x="23622" y="118110"/>
                    </a:lnTo>
                    <a:lnTo>
                      <a:pt x="17812" y="147637"/>
                    </a:lnTo>
                    <a:lnTo>
                      <a:pt x="53245" y="132112"/>
                    </a:lnTo>
                    <a:lnTo>
                      <a:pt x="113729" y="130207"/>
                    </a:lnTo>
                    <a:lnTo>
                      <a:pt x="113729" y="130588"/>
                    </a:lnTo>
                    <a:lnTo>
                      <a:pt x="116586" y="131635"/>
                    </a:lnTo>
                    <a:lnTo>
                      <a:pt x="116586" y="131540"/>
                    </a:lnTo>
                    <a:lnTo>
                      <a:pt x="108013" y="9525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67" name="Google Shape;867;p39"/>
              <p:cNvSpPr/>
              <p:nvPr/>
            </p:nvSpPr>
            <p:spPr>
              <a:xfrm>
                <a:off x="7493221" y="4426521"/>
                <a:ext cx="133064" cy="107537"/>
              </a:xfrm>
              <a:custGeom>
                <a:rect b="b" l="l" r="r" t="t"/>
                <a:pathLst>
                  <a:path extrusionOk="0" h="107537" w="133064">
                    <a:moveTo>
                      <a:pt x="95155" y="98393"/>
                    </a:moveTo>
                    <a:lnTo>
                      <a:pt x="103346" y="103632"/>
                    </a:lnTo>
                    <a:lnTo>
                      <a:pt x="111443" y="97631"/>
                    </a:lnTo>
                    <a:lnTo>
                      <a:pt x="117920" y="104584"/>
                    </a:lnTo>
                    <a:lnTo>
                      <a:pt x="130588" y="104584"/>
                    </a:lnTo>
                    <a:lnTo>
                      <a:pt x="133064" y="89725"/>
                    </a:lnTo>
                    <a:lnTo>
                      <a:pt x="128302" y="79438"/>
                    </a:lnTo>
                    <a:lnTo>
                      <a:pt x="121729" y="82201"/>
                    </a:lnTo>
                    <a:lnTo>
                      <a:pt x="117634" y="74581"/>
                    </a:lnTo>
                    <a:lnTo>
                      <a:pt x="120777" y="64770"/>
                    </a:lnTo>
                    <a:lnTo>
                      <a:pt x="114586" y="50006"/>
                    </a:lnTo>
                    <a:lnTo>
                      <a:pt x="94774" y="28670"/>
                    </a:lnTo>
                    <a:lnTo>
                      <a:pt x="91821" y="14097"/>
                    </a:lnTo>
                    <a:lnTo>
                      <a:pt x="78677" y="14002"/>
                    </a:lnTo>
                    <a:lnTo>
                      <a:pt x="65532" y="0"/>
                    </a:lnTo>
                    <a:lnTo>
                      <a:pt x="21812" y="6287"/>
                    </a:lnTo>
                    <a:lnTo>
                      <a:pt x="20479" y="10478"/>
                    </a:lnTo>
                    <a:lnTo>
                      <a:pt x="14097" y="31337"/>
                    </a:lnTo>
                    <a:lnTo>
                      <a:pt x="0" y="42482"/>
                    </a:lnTo>
                    <a:lnTo>
                      <a:pt x="29528" y="63437"/>
                    </a:lnTo>
                    <a:lnTo>
                      <a:pt x="46673" y="63437"/>
                    </a:lnTo>
                    <a:lnTo>
                      <a:pt x="54388" y="53626"/>
                    </a:lnTo>
                    <a:lnTo>
                      <a:pt x="79248" y="64770"/>
                    </a:lnTo>
                    <a:lnTo>
                      <a:pt x="82391" y="76867"/>
                    </a:lnTo>
                    <a:lnTo>
                      <a:pt x="62960" y="79438"/>
                    </a:lnTo>
                    <a:lnTo>
                      <a:pt x="55626" y="73914"/>
                    </a:lnTo>
                    <a:lnTo>
                      <a:pt x="36767" y="81534"/>
                    </a:lnTo>
                    <a:lnTo>
                      <a:pt x="18383" y="81534"/>
                    </a:lnTo>
                    <a:lnTo>
                      <a:pt x="17621" y="89154"/>
                    </a:lnTo>
                    <a:lnTo>
                      <a:pt x="22955" y="104966"/>
                    </a:lnTo>
                    <a:lnTo>
                      <a:pt x="25908" y="107537"/>
                    </a:lnTo>
                    <a:lnTo>
                      <a:pt x="50102" y="98393"/>
                    </a:lnTo>
                    <a:lnTo>
                      <a:pt x="95155" y="9839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68" name="Google Shape;868;p39"/>
              <p:cNvSpPr/>
              <p:nvPr/>
            </p:nvSpPr>
            <p:spPr>
              <a:xfrm>
                <a:off x="7519129" y="4524914"/>
                <a:ext cx="60102" cy="35909"/>
              </a:xfrm>
              <a:custGeom>
                <a:rect b="b" l="l" r="r" t="t"/>
                <a:pathLst>
                  <a:path extrusionOk="0" h="35909" w="60102">
                    <a:moveTo>
                      <a:pt x="60103" y="23527"/>
                    </a:moveTo>
                    <a:lnTo>
                      <a:pt x="52959" y="10478"/>
                    </a:lnTo>
                    <a:lnTo>
                      <a:pt x="59531" y="0"/>
                    </a:lnTo>
                    <a:lnTo>
                      <a:pt x="24194" y="0"/>
                    </a:lnTo>
                    <a:lnTo>
                      <a:pt x="0" y="9144"/>
                    </a:lnTo>
                    <a:lnTo>
                      <a:pt x="8096" y="16002"/>
                    </a:lnTo>
                    <a:lnTo>
                      <a:pt x="24384" y="11716"/>
                    </a:lnTo>
                    <a:lnTo>
                      <a:pt x="21812" y="27242"/>
                    </a:lnTo>
                    <a:lnTo>
                      <a:pt x="29146" y="33623"/>
                    </a:lnTo>
                    <a:lnTo>
                      <a:pt x="31813" y="35909"/>
                    </a:lnTo>
                    <a:lnTo>
                      <a:pt x="40958" y="23527"/>
                    </a:lnTo>
                    <a:lnTo>
                      <a:pt x="60103" y="2352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69" name="Google Shape;869;p39"/>
              <p:cNvSpPr/>
              <p:nvPr/>
            </p:nvSpPr>
            <p:spPr>
              <a:xfrm>
                <a:off x="7550943" y="4524152"/>
                <a:ext cx="157448" cy="122491"/>
              </a:xfrm>
              <a:custGeom>
                <a:rect b="b" l="l" r="r" t="t"/>
                <a:pathLst>
                  <a:path extrusionOk="0" h="122491" w="157448">
                    <a:moveTo>
                      <a:pt x="157448" y="89916"/>
                    </a:moveTo>
                    <a:lnTo>
                      <a:pt x="144113" y="75914"/>
                    </a:lnTo>
                    <a:lnTo>
                      <a:pt x="152971" y="58579"/>
                    </a:lnTo>
                    <a:lnTo>
                      <a:pt x="138208" y="36671"/>
                    </a:lnTo>
                    <a:lnTo>
                      <a:pt x="141256" y="25813"/>
                    </a:lnTo>
                    <a:lnTo>
                      <a:pt x="132302" y="20479"/>
                    </a:lnTo>
                    <a:lnTo>
                      <a:pt x="129254" y="5620"/>
                    </a:lnTo>
                    <a:lnTo>
                      <a:pt x="119158" y="762"/>
                    </a:lnTo>
                    <a:lnTo>
                      <a:pt x="112014" y="16097"/>
                    </a:lnTo>
                    <a:lnTo>
                      <a:pt x="96584" y="11240"/>
                    </a:lnTo>
                    <a:lnTo>
                      <a:pt x="83820" y="18574"/>
                    </a:lnTo>
                    <a:lnTo>
                      <a:pt x="71914" y="13049"/>
                    </a:lnTo>
                    <a:lnTo>
                      <a:pt x="72866" y="6953"/>
                    </a:lnTo>
                    <a:lnTo>
                      <a:pt x="60198" y="6953"/>
                    </a:lnTo>
                    <a:lnTo>
                      <a:pt x="53721" y="0"/>
                    </a:lnTo>
                    <a:lnTo>
                      <a:pt x="45625" y="6001"/>
                    </a:lnTo>
                    <a:lnTo>
                      <a:pt x="37433" y="762"/>
                    </a:lnTo>
                    <a:lnTo>
                      <a:pt x="27718" y="762"/>
                    </a:lnTo>
                    <a:lnTo>
                      <a:pt x="21146" y="11240"/>
                    </a:lnTo>
                    <a:lnTo>
                      <a:pt x="28289" y="24289"/>
                    </a:lnTo>
                    <a:lnTo>
                      <a:pt x="9144" y="24289"/>
                    </a:lnTo>
                    <a:lnTo>
                      <a:pt x="0" y="36671"/>
                    </a:lnTo>
                    <a:lnTo>
                      <a:pt x="25813" y="59246"/>
                    </a:lnTo>
                    <a:lnTo>
                      <a:pt x="34195" y="73247"/>
                    </a:lnTo>
                    <a:lnTo>
                      <a:pt x="37052" y="86868"/>
                    </a:lnTo>
                    <a:lnTo>
                      <a:pt x="41148" y="86868"/>
                    </a:lnTo>
                    <a:lnTo>
                      <a:pt x="51911" y="63818"/>
                    </a:lnTo>
                    <a:lnTo>
                      <a:pt x="60198" y="67913"/>
                    </a:lnTo>
                    <a:lnTo>
                      <a:pt x="66008" y="63818"/>
                    </a:lnTo>
                    <a:lnTo>
                      <a:pt x="80105" y="63818"/>
                    </a:lnTo>
                    <a:lnTo>
                      <a:pt x="90869" y="77819"/>
                    </a:lnTo>
                    <a:lnTo>
                      <a:pt x="90869" y="98298"/>
                    </a:lnTo>
                    <a:lnTo>
                      <a:pt x="98489" y="103537"/>
                    </a:lnTo>
                    <a:lnTo>
                      <a:pt x="119158" y="98298"/>
                    </a:lnTo>
                    <a:lnTo>
                      <a:pt x="125921" y="122492"/>
                    </a:lnTo>
                    <a:lnTo>
                      <a:pt x="146590" y="121539"/>
                    </a:lnTo>
                    <a:lnTo>
                      <a:pt x="144113" y="103156"/>
                    </a:lnTo>
                    <a:lnTo>
                      <a:pt x="157448" y="8991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70" name="Google Shape;870;p39"/>
              <p:cNvSpPr/>
              <p:nvPr/>
            </p:nvSpPr>
            <p:spPr>
              <a:xfrm>
                <a:off x="7607807" y="4226877"/>
                <a:ext cx="357949" cy="355854"/>
              </a:xfrm>
              <a:custGeom>
                <a:rect b="b" l="l" r="r" t="t"/>
                <a:pathLst>
                  <a:path extrusionOk="0" h="355854" w="357949">
                    <a:moveTo>
                      <a:pt x="155734" y="330041"/>
                    </a:moveTo>
                    <a:lnTo>
                      <a:pt x="155258" y="314325"/>
                    </a:lnTo>
                    <a:lnTo>
                      <a:pt x="163544" y="311848"/>
                    </a:lnTo>
                    <a:lnTo>
                      <a:pt x="171260" y="304800"/>
                    </a:lnTo>
                    <a:lnTo>
                      <a:pt x="171260" y="284988"/>
                    </a:lnTo>
                    <a:lnTo>
                      <a:pt x="177737" y="279368"/>
                    </a:lnTo>
                    <a:lnTo>
                      <a:pt x="191738" y="284988"/>
                    </a:lnTo>
                    <a:lnTo>
                      <a:pt x="204407" y="272986"/>
                    </a:lnTo>
                    <a:lnTo>
                      <a:pt x="206026" y="264033"/>
                    </a:lnTo>
                    <a:lnTo>
                      <a:pt x="221837" y="265938"/>
                    </a:lnTo>
                    <a:lnTo>
                      <a:pt x="224314" y="251936"/>
                    </a:lnTo>
                    <a:lnTo>
                      <a:pt x="248698" y="236029"/>
                    </a:lnTo>
                    <a:lnTo>
                      <a:pt x="258985" y="242316"/>
                    </a:lnTo>
                    <a:lnTo>
                      <a:pt x="286703" y="242316"/>
                    </a:lnTo>
                    <a:lnTo>
                      <a:pt x="293942" y="234601"/>
                    </a:lnTo>
                    <a:lnTo>
                      <a:pt x="330613" y="231172"/>
                    </a:lnTo>
                    <a:lnTo>
                      <a:pt x="341662" y="234601"/>
                    </a:lnTo>
                    <a:lnTo>
                      <a:pt x="357950" y="208121"/>
                    </a:lnTo>
                    <a:lnTo>
                      <a:pt x="357950" y="142494"/>
                    </a:lnTo>
                    <a:lnTo>
                      <a:pt x="331184" y="148399"/>
                    </a:lnTo>
                    <a:lnTo>
                      <a:pt x="336137" y="125825"/>
                    </a:lnTo>
                    <a:lnTo>
                      <a:pt x="317754" y="114205"/>
                    </a:lnTo>
                    <a:lnTo>
                      <a:pt x="309086" y="117062"/>
                    </a:lnTo>
                    <a:lnTo>
                      <a:pt x="290132" y="105346"/>
                    </a:lnTo>
                    <a:lnTo>
                      <a:pt x="290132" y="93345"/>
                    </a:lnTo>
                    <a:lnTo>
                      <a:pt x="159544" y="0"/>
                    </a:lnTo>
                    <a:lnTo>
                      <a:pt x="122206" y="0"/>
                    </a:lnTo>
                    <a:lnTo>
                      <a:pt x="142780" y="205168"/>
                    </a:lnTo>
                    <a:lnTo>
                      <a:pt x="150400" y="210217"/>
                    </a:lnTo>
                    <a:lnTo>
                      <a:pt x="146400" y="229838"/>
                    </a:lnTo>
                    <a:lnTo>
                      <a:pt x="70771" y="229838"/>
                    </a:lnTo>
                    <a:lnTo>
                      <a:pt x="70771" y="220409"/>
                    </a:lnTo>
                    <a:lnTo>
                      <a:pt x="57436" y="230314"/>
                    </a:lnTo>
                    <a:lnTo>
                      <a:pt x="41624" y="230314"/>
                    </a:lnTo>
                    <a:lnTo>
                      <a:pt x="30575" y="239268"/>
                    </a:lnTo>
                    <a:lnTo>
                      <a:pt x="20003" y="223742"/>
                    </a:lnTo>
                    <a:lnTo>
                      <a:pt x="9144" y="228600"/>
                    </a:lnTo>
                    <a:lnTo>
                      <a:pt x="9144" y="244316"/>
                    </a:lnTo>
                    <a:lnTo>
                      <a:pt x="0" y="249650"/>
                    </a:lnTo>
                    <a:lnTo>
                      <a:pt x="6191" y="264414"/>
                    </a:lnTo>
                    <a:lnTo>
                      <a:pt x="3048" y="274225"/>
                    </a:lnTo>
                    <a:lnTo>
                      <a:pt x="7144" y="281845"/>
                    </a:lnTo>
                    <a:lnTo>
                      <a:pt x="13716" y="279082"/>
                    </a:lnTo>
                    <a:lnTo>
                      <a:pt x="18479" y="289369"/>
                    </a:lnTo>
                    <a:lnTo>
                      <a:pt x="15050" y="310324"/>
                    </a:lnTo>
                    <a:lnTo>
                      <a:pt x="26956" y="315849"/>
                    </a:lnTo>
                    <a:lnTo>
                      <a:pt x="39719" y="308515"/>
                    </a:lnTo>
                    <a:lnTo>
                      <a:pt x="55150" y="313372"/>
                    </a:lnTo>
                    <a:lnTo>
                      <a:pt x="62294" y="298037"/>
                    </a:lnTo>
                    <a:lnTo>
                      <a:pt x="72390" y="302895"/>
                    </a:lnTo>
                    <a:lnTo>
                      <a:pt x="75438" y="317754"/>
                    </a:lnTo>
                    <a:lnTo>
                      <a:pt x="84392" y="323088"/>
                    </a:lnTo>
                    <a:lnTo>
                      <a:pt x="81344" y="333946"/>
                    </a:lnTo>
                    <a:lnTo>
                      <a:pt x="96107" y="355854"/>
                    </a:lnTo>
                    <a:lnTo>
                      <a:pt x="115919" y="355092"/>
                    </a:lnTo>
                    <a:lnTo>
                      <a:pt x="126111" y="339471"/>
                    </a:lnTo>
                    <a:lnTo>
                      <a:pt x="146495" y="351472"/>
                    </a:lnTo>
                    <a:lnTo>
                      <a:pt x="146209" y="336899"/>
                    </a:lnTo>
                    <a:lnTo>
                      <a:pt x="155734" y="33004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71" name="Google Shape;871;p39"/>
              <p:cNvSpPr/>
              <p:nvPr/>
            </p:nvSpPr>
            <p:spPr>
              <a:xfrm>
                <a:off x="7800879" y="4556823"/>
                <a:ext cx="90868" cy="148304"/>
              </a:xfrm>
              <a:custGeom>
                <a:rect b="b" l="l" r="r" t="t"/>
                <a:pathLst>
                  <a:path extrusionOk="0" h="148304" w="90868">
                    <a:moveTo>
                      <a:pt x="83344" y="58293"/>
                    </a:moveTo>
                    <a:lnTo>
                      <a:pt x="69818" y="38481"/>
                    </a:lnTo>
                    <a:lnTo>
                      <a:pt x="76105" y="3524"/>
                    </a:lnTo>
                    <a:lnTo>
                      <a:pt x="62293" y="0"/>
                    </a:lnTo>
                    <a:lnTo>
                      <a:pt x="53149" y="9525"/>
                    </a:lnTo>
                    <a:lnTo>
                      <a:pt x="7239" y="9525"/>
                    </a:lnTo>
                    <a:lnTo>
                      <a:pt x="12859" y="24955"/>
                    </a:lnTo>
                    <a:lnTo>
                      <a:pt x="12859" y="54197"/>
                    </a:lnTo>
                    <a:lnTo>
                      <a:pt x="22670" y="67151"/>
                    </a:lnTo>
                    <a:lnTo>
                      <a:pt x="9620" y="94298"/>
                    </a:lnTo>
                    <a:lnTo>
                      <a:pt x="0" y="104775"/>
                    </a:lnTo>
                    <a:lnTo>
                      <a:pt x="8572" y="141065"/>
                    </a:lnTo>
                    <a:lnTo>
                      <a:pt x="8572" y="141160"/>
                    </a:lnTo>
                    <a:lnTo>
                      <a:pt x="27718" y="148304"/>
                    </a:lnTo>
                    <a:lnTo>
                      <a:pt x="90868" y="120015"/>
                    </a:lnTo>
                    <a:lnTo>
                      <a:pt x="80391" y="97155"/>
                    </a:lnTo>
                    <a:lnTo>
                      <a:pt x="83344" y="5829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72" name="Google Shape;872;p39"/>
              <p:cNvSpPr/>
              <p:nvPr/>
            </p:nvSpPr>
            <p:spPr>
              <a:xfrm>
                <a:off x="7870697" y="4560347"/>
                <a:ext cx="42291" cy="116490"/>
              </a:xfrm>
              <a:custGeom>
                <a:rect b="b" l="l" r="r" t="t"/>
                <a:pathLst>
                  <a:path extrusionOk="0" h="116490" w="42291">
                    <a:moveTo>
                      <a:pt x="42291" y="110395"/>
                    </a:moveTo>
                    <a:lnTo>
                      <a:pt x="39529" y="99632"/>
                    </a:lnTo>
                    <a:lnTo>
                      <a:pt x="39529" y="50673"/>
                    </a:lnTo>
                    <a:lnTo>
                      <a:pt x="32385" y="41815"/>
                    </a:lnTo>
                    <a:lnTo>
                      <a:pt x="34004" y="27623"/>
                    </a:lnTo>
                    <a:lnTo>
                      <a:pt x="20288" y="19145"/>
                    </a:lnTo>
                    <a:lnTo>
                      <a:pt x="20288" y="3620"/>
                    </a:lnTo>
                    <a:lnTo>
                      <a:pt x="6287" y="0"/>
                    </a:lnTo>
                    <a:lnTo>
                      <a:pt x="0" y="34957"/>
                    </a:lnTo>
                    <a:lnTo>
                      <a:pt x="13526" y="54769"/>
                    </a:lnTo>
                    <a:lnTo>
                      <a:pt x="10573" y="93631"/>
                    </a:lnTo>
                    <a:lnTo>
                      <a:pt x="21050" y="116491"/>
                    </a:lnTo>
                    <a:lnTo>
                      <a:pt x="29242" y="112871"/>
                    </a:lnTo>
                    <a:lnTo>
                      <a:pt x="42291" y="11039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73" name="Google Shape;873;p39"/>
              <p:cNvSpPr/>
              <p:nvPr/>
            </p:nvSpPr>
            <p:spPr>
              <a:xfrm>
                <a:off x="7890985" y="4529772"/>
                <a:ext cx="71437" cy="140970"/>
              </a:xfrm>
              <a:custGeom>
                <a:rect b="b" l="l" r="r" t="t"/>
                <a:pathLst>
                  <a:path extrusionOk="0" h="140970" w="71437">
                    <a:moveTo>
                      <a:pt x="61151" y="64865"/>
                    </a:moveTo>
                    <a:lnTo>
                      <a:pt x="61151" y="51626"/>
                    </a:lnTo>
                    <a:lnTo>
                      <a:pt x="71438" y="40577"/>
                    </a:lnTo>
                    <a:lnTo>
                      <a:pt x="59722" y="21431"/>
                    </a:lnTo>
                    <a:lnTo>
                      <a:pt x="46196" y="0"/>
                    </a:lnTo>
                    <a:lnTo>
                      <a:pt x="33528" y="5334"/>
                    </a:lnTo>
                    <a:lnTo>
                      <a:pt x="25622" y="28670"/>
                    </a:lnTo>
                    <a:lnTo>
                      <a:pt x="10859" y="18955"/>
                    </a:lnTo>
                    <a:lnTo>
                      <a:pt x="0" y="34195"/>
                    </a:lnTo>
                    <a:lnTo>
                      <a:pt x="0" y="49721"/>
                    </a:lnTo>
                    <a:lnTo>
                      <a:pt x="13716" y="58198"/>
                    </a:lnTo>
                    <a:lnTo>
                      <a:pt x="12097" y="72390"/>
                    </a:lnTo>
                    <a:lnTo>
                      <a:pt x="19240" y="81248"/>
                    </a:lnTo>
                    <a:lnTo>
                      <a:pt x="19240" y="130207"/>
                    </a:lnTo>
                    <a:lnTo>
                      <a:pt x="22003" y="140970"/>
                    </a:lnTo>
                    <a:lnTo>
                      <a:pt x="41815" y="137255"/>
                    </a:lnTo>
                    <a:lnTo>
                      <a:pt x="41815" y="85535"/>
                    </a:lnTo>
                    <a:lnTo>
                      <a:pt x="61151" y="6486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74" name="Google Shape;874;p39"/>
              <p:cNvSpPr/>
              <p:nvPr/>
            </p:nvSpPr>
            <p:spPr>
              <a:xfrm>
                <a:off x="7754016" y="4462907"/>
                <a:ext cx="170497" cy="148113"/>
              </a:xfrm>
              <a:custGeom>
                <a:rect b="b" l="l" r="r" t="t"/>
                <a:pathLst>
                  <a:path extrusionOk="0" h="148113" w="170497">
                    <a:moveTo>
                      <a:pt x="149066" y="66294"/>
                    </a:moveTo>
                    <a:lnTo>
                      <a:pt x="137351" y="52102"/>
                    </a:lnTo>
                    <a:lnTo>
                      <a:pt x="138113" y="40672"/>
                    </a:lnTo>
                    <a:lnTo>
                      <a:pt x="120301" y="6286"/>
                    </a:lnTo>
                    <a:lnTo>
                      <a:pt x="112776" y="6286"/>
                    </a:lnTo>
                    <a:lnTo>
                      <a:pt x="102489" y="0"/>
                    </a:lnTo>
                    <a:lnTo>
                      <a:pt x="78105" y="15907"/>
                    </a:lnTo>
                    <a:lnTo>
                      <a:pt x="75629" y="29908"/>
                    </a:lnTo>
                    <a:lnTo>
                      <a:pt x="59817" y="28004"/>
                    </a:lnTo>
                    <a:lnTo>
                      <a:pt x="58198" y="36957"/>
                    </a:lnTo>
                    <a:lnTo>
                      <a:pt x="45529" y="48958"/>
                    </a:lnTo>
                    <a:lnTo>
                      <a:pt x="31528" y="43339"/>
                    </a:lnTo>
                    <a:lnTo>
                      <a:pt x="25051" y="48958"/>
                    </a:lnTo>
                    <a:lnTo>
                      <a:pt x="25051" y="68771"/>
                    </a:lnTo>
                    <a:lnTo>
                      <a:pt x="17336" y="75819"/>
                    </a:lnTo>
                    <a:lnTo>
                      <a:pt x="9049" y="78296"/>
                    </a:lnTo>
                    <a:lnTo>
                      <a:pt x="9525" y="94012"/>
                    </a:lnTo>
                    <a:lnTo>
                      <a:pt x="0" y="100870"/>
                    </a:lnTo>
                    <a:lnTo>
                      <a:pt x="286" y="115443"/>
                    </a:lnTo>
                    <a:lnTo>
                      <a:pt x="8954" y="120586"/>
                    </a:lnTo>
                    <a:lnTo>
                      <a:pt x="23336" y="137636"/>
                    </a:lnTo>
                    <a:lnTo>
                      <a:pt x="42291" y="125063"/>
                    </a:lnTo>
                    <a:lnTo>
                      <a:pt x="59722" y="148114"/>
                    </a:lnTo>
                    <a:lnTo>
                      <a:pt x="59722" y="118872"/>
                    </a:lnTo>
                    <a:lnTo>
                      <a:pt x="54102" y="103442"/>
                    </a:lnTo>
                    <a:lnTo>
                      <a:pt x="100013" y="103442"/>
                    </a:lnTo>
                    <a:lnTo>
                      <a:pt x="109156" y="93917"/>
                    </a:lnTo>
                    <a:lnTo>
                      <a:pt x="136970" y="101060"/>
                    </a:lnTo>
                    <a:lnTo>
                      <a:pt x="147828" y="85820"/>
                    </a:lnTo>
                    <a:lnTo>
                      <a:pt x="162592" y="95536"/>
                    </a:lnTo>
                    <a:lnTo>
                      <a:pt x="170497" y="72200"/>
                    </a:lnTo>
                    <a:lnTo>
                      <a:pt x="163259" y="61246"/>
                    </a:lnTo>
                    <a:lnTo>
                      <a:pt x="149066" y="6629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75" name="Google Shape;875;p39"/>
              <p:cNvSpPr/>
              <p:nvPr/>
            </p:nvSpPr>
            <p:spPr>
              <a:xfrm>
                <a:off x="7874317" y="4261834"/>
                <a:ext cx="346233" cy="289369"/>
              </a:xfrm>
              <a:custGeom>
                <a:rect b="b" l="l" r="r" t="t"/>
                <a:pathLst>
                  <a:path extrusionOk="0" h="289369" w="346233">
                    <a:moveTo>
                      <a:pt x="86296" y="246221"/>
                    </a:moveTo>
                    <a:lnTo>
                      <a:pt x="98870" y="232696"/>
                    </a:lnTo>
                    <a:lnTo>
                      <a:pt x="116110" y="241554"/>
                    </a:lnTo>
                    <a:lnTo>
                      <a:pt x="133540" y="230981"/>
                    </a:lnTo>
                    <a:lnTo>
                      <a:pt x="143828" y="241744"/>
                    </a:lnTo>
                    <a:lnTo>
                      <a:pt x="149447" y="256127"/>
                    </a:lnTo>
                    <a:lnTo>
                      <a:pt x="168021" y="248126"/>
                    </a:lnTo>
                    <a:lnTo>
                      <a:pt x="189071" y="258032"/>
                    </a:lnTo>
                    <a:lnTo>
                      <a:pt x="208502" y="260223"/>
                    </a:lnTo>
                    <a:lnTo>
                      <a:pt x="217265" y="248126"/>
                    </a:lnTo>
                    <a:lnTo>
                      <a:pt x="245840" y="244411"/>
                    </a:lnTo>
                    <a:lnTo>
                      <a:pt x="269653" y="253365"/>
                    </a:lnTo>
                    <a:lnTo>
                      <a:pt x="283369" y="235744"/>
                    </a:lnTo>
                    <a:lnTo>
                      <a:pt x="296132" y="234315"/>
                    </a:lnTo>
                    <a:lnTo>
                      <a:pt x="290322" y="217170"/>
                    </a:lnTo>
                    <a:lnTo>
                      <a:pt x="335471" y="161639"/>
                    </a:lnTo>
                    <a:lnTo>
                      <a:pt x="337376" y="89916"/>
                    </a:lnTo>
                    <a:lnTo>
                      <a:pt x="346234" y="78486"/>
                    </a:lnTo>
                    <a:lnTo>
                      <a:pt x="326993" y="49530"/>
                    </a:lnTo>
                    <a:lnTo>
                      <a:pt x="324612" y="13811"/>
                    </a:lnTo>
                    <a:lnTo>
                      <a:pt x="308515" y="23908"/>
                    </a:lnTo>
                    <a:lnTo>
                      <a:pt x="293084" y="8192"/>
                    </a:lnTo>
                    <a:lnTo>
                      <a:pt x="258509" y="0"/>
                    </a:lnTo>
                    <a:lnTo>
                      <a:pt x="163544" y="61055"/>
                    </a:lnTo>
                    <a:lnTo>
                      <a:pt x="128016" y="99346"/>
                    </a:lnTo>
                    <a:lnTo>
                      <a:pt x="91440" y="107537"/>
                    </a:lnTo>
                    <a:lnTo>
                      <a:pt x="91440" y="173164"/>
                    </a:lnTo>
                    <a:lnTo>
                      <a:pt x="75152" y="199644"/>
                    </a:lnTo>
                    <a:lnTo>
                      <a:pt x="64103" y="196215"/>
                    </a:lnTo>
                    <a:lnTo>
                      <a:pt x="27432" y="199644"/>
                    </a:lnTo>
                    <a:lnTo>
                      <a:pt x="20193" y="207359"/>
                    </a:lnTo>
                    <a:lnTo>
                      <a:pt x="0" y="207359"/>
                    </a:lnTo>
                    <a:lnTo>
                      <a:pt x="17812" y="241744"/>
                    </a:lnTo>
                    <a:lnTo>
                      <a:pt x="17050" y="253175"/>
                    </a:lnTo>
                    <a:lnTo>
                      <a:pt x="28765" y="267367"/>
                    </a:lnTo>
                    <a:lnTo>
                      <a:pt x="42958" y="262318"/>
                    </a:lnTo>
                    <a:lnTo>
                      <a:pt x="50197" y="273272"/>
                    </a:lnTo>
                    <a:lnTo>
                      <a:pt x="62865" y="267938"/>
                    </a:lnTo>
                    <a:lnTo>
                      <a:pt x="76390" y="289369"/>
                    </a:lnTo>
                    <a:lnTo>
                      <a:pt x="86296" y="275368"/>
                    </a:lnTo>
                    <a:lnTo>
                      <a:pt x="86296" y="24622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76" name="Google Shape;876;p39"/>
              <p:cNvSpPr/>
              <p:nvPr/>
            </p:nvSpPr>
            <p:spPr>
              <a:xfrm>
                <a:off x="7932800" y="4492815"/>
                <a:ext cx="249745" cy="223170"/>
              </a:xfrm>
              <a:custGeom>
                <a:rect b="b" l="l" r="r" t="t"/>
                <a:pathLst>
                  <a:path extrusionOk="0" h="223170" w="249745">
                    <a:moveTo>
                      <a:pt x="19336" y="88583"/>
                    </a:moveTo>
                    <a:lnTo>
                      <a:pt x="19336" y="101822"/>
                    </a:lnTo>
                    <a:lnTo>
                      <a:pt x="0" y="122492"/>
                    </a:lnTo>
                    <a:lnTo>
                      <a:pt x="0" y="174212"/>
                    </a:lnTo>
                    <a:lnTo>
                      <a:pt x="36576" y="174212"/>
                    </a:lnTo>
                    <a:lnTo>
                      <a:pt x="50673" y="188595"/>
                    </a:lnTo>
                    <a:lnTo>
                      <a:pt x="65437" y="182880"/>
                    </a:lnTo>
                    <a:lnTo>
                      <a:pt x="59722" y="209550"/>
                    </a:lnTo>
                    <a:lnTo>
                      <a:pt x="73533" y="223171"/>
                    </a:lnTo>
                    <a:lnTo>
                      <a:pt x="107537" y="217742"/>
                    </a:lnTo>
                    <a:lnTo>
                      <a:pt x="118681" y="206407"/>
                    </a:lnTo>
                    <a:lnTo>
                      <a:pt x="127825" y="211741"/>
                    </a:lnTo>
                    <a:lnTo>
                      <a:pt x="134588" y="200216"/>
                    </a:lnTo>
                    <a:lnTo>
                      <a:pt x="134588" y="187261"/>
                    </a:lnTo>
                    <a:lnTo>
                      <a:pt x="158115" y="164973"/>
                    </a:lnTo>
                    <a:lnTo>
                      <a:pt x="163734" y="169831"/>
                    </a:lnTo>
                    <a:lnTo>
                      <a:pt x="174879" y="161734"/>
                    </a:lnTo>
                    <a:lnTo>
                      <a:pt x="180213" y="177927"/>
                    </a:lnTo>
                    <a:lnTo>
                      <a:pt x="191738" y="177927"/>
                    </a:lnTo>
                    <a:lnTo>
                      <a:pt x="196882" y="158115"/>
                    </a:lnTo>
                    <a:lnTo>
                      <a:pt x="209550" y="126397"/>
                    </a:lnTo>
                    <a:lnTo>
                      <a:pt x="219742" y="123920"/>
                    </a:lnTo>
                    <a:lnTo>
                      <a:pt x="222504" y="96488"/>
                    </a:lnTo>
                    <a:lnTo>
                      <a:pt x="233363" y="91630"/>
                    </a:lnTo>
                    <a:lnTo>
                      <a:pt x="242030" y="64008"/>
                    </a:lnTo>
                    <a:lnTo>
                      <a:pt x="247745" y="59626"/>
                    </a:lnTo>
                    <a:lnTo>
                      <a:pt x="249745" y="44958"/>
                    </a:lnTo>
                    <a:lnTo>
                      <a:pt x="243840" y="36957"/>
                    </a:lnTo>
                    <a:lnTo>
                      <a:pt x="242697" y="18479"/>
                    </a:lnTo>
                    <a:lnTo>
                      <a:pt x="237649" y="3334"/>
                    </a:lnTo>
                    <a:lnTo>
                      <a:pt x="224885" y="4763"/>
                    </a:lnTo>
                    <a:lnTo>
                      <a:pt x="211169" y="22384"/>
                    </a:lnTo>
                    <a:lnTo>
                      <a:pt x="187357" y="13430"/>
                    </a:lnTo>
                    <a:lnTo>
                      <a:pt x="158782" y="17145"/>
                    </a:lnTo>
                    <a:lnTo>
                      <a:pt x="150019" y="29242"/>
                    </a:lnTo>
                    <a:lnTo>
                      <a:pt x="130588" y="27051"/>
                    </a:lnTo>
                    <a:lnTo>
                      <a:pt x="109538" y="17145"/>
                    </a:lnTo>
                    <a:lnTo>
                      <a:pt x="90964" y="25146"/>
                    </a:lnTo>
                    <a:lnTo>
                      <a:pt x="85344" y="10763"/>
                    </a:lnTo>
                    <a:lnTo>
                      <a:pt x="75057" y="0"/>
                    </a:lnTo>
                    <a:lnTo>
                      <a:pt x="57626" y="10573"/>
                    </a:lnTo>
                    <a:lnTo>
                      <a:pt x="40386" y="1714"/>
                    </a:lnTo>
                    <a:lnTo>
                      <a:pt x="27813" y="15240"/>
                    </a:lnTo>
                    <a:lnTo>
                      <a:pt x="27813" y="44386"/>
                    </a:lnTo>
                    <a:lnTo>
                      <a:pt x="17907" y="58388"/>
                    </a:lnTo>
                    <a:lnTo>
                      <a:pt x="29623" y="77533"/>
                    </a:lnTo>
                    <a:lnTo>
                      <a:pt x="19336" y="8858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77" name="Google Shape;877;p39"/>
              <p:cNvSpPr/>
              <p:nvPr/>
            </p:nvSpPr>
            <p:spPr>
              <a:xfrm>
                <a:off x="4475225" y="4336510"/>
                <a:ext cx="35909" cy="40862"/>
              </a:xfrm>
              <a:custGeom>
                <a:rect b="b" l="l" r="r" t="t"/>
                <a:pathLst>
                  <a:path extrusionOk="0" h="40862" w="35909">
                    <a:moveTo>
                      <a:pt x="9144" y="0"/>
                    </a:moveTo>
                    <a:lnTo>
                      <a:pt x="8668" y="1143"/>
                    </a:lnTo>
                    <a:lnTo>
                      <a:pt x="0" y="16574"/>
                    </a:lnTo>
                    <a:lnTo>
                      <a:pt x="8668" y="40862"/>
                    </a:lnTo>
                    <a:lnTo>
                      <a:pt x="35909" y="27337"/>
                    </a:lnTo>
                    <a:lnTo>
                      <a:pt x="19907" y="6382"/>
                    </a:lnTo>
                    <a:lnTo>
                      <a:pt x="9144"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78" name="Google Shape;878;p39"/>
              <p:cNvSpPr/>
              <p:nvPr/>
            </p:nvSpPr>
            <p:spPr>
              <a:xfrm>
                <a:off x="10929651" y="4881244"/>
                <a:ext cx="218408" cy="192309"/>
              </a:xfrm>
              <a:custGeom>
                <a:rect b="b" l="l" r="r" t="t"/>
                <a:pathLst>
                  <a:path extrusionOk="0" h="192309" w="218408">
                    <a:moveTo>
                      <a:pt x="31718" y="153829"/>
                    </a:moveTo>
                    <a:lnTo>
                      <a:pt x="40767" y="157734"/>
                    </a:lnTo>
                    <a:lnTo>
                      <a:pt x="55912" y="150781"/>
                    </a:lnTo>
                    <a:lnTo>
                      <a:pt x="29908" y="132112"/>
                    </a:lnTo>
                    <a:lnTo>
                      <a:pt x="52006" y="125921"/>
                    </a:lnTo>
                    <a:lnTo>
                      <a:pt x="67627" y="129921"/>
                    </a:lnTo>
                    <a:lnTo>
                      <a:pt x="68294" y="114967"/>
                    </a:lnTo>
                    <a:lnTo>
                      <a:pt x="81629" y="114967"/>
                    </a:lnTo>
                    <a:lnTo>
                      <a:pt x="116014" y="128588"/>
                    </a:lnTo>
                    <a:lnTo>
                      <a:pt x="126492" y="149924"/>
                    </a:lnTo>
                    <a:lnTo>
                      <a:pt x="151162" y="175641"/>
                    </a:lnTo>
                    <a:lnTo>
                      <a:pt x="195263" y="181070"/>
                    </a:lnTo>
                    <a:lnTo>
                      <a:pt x="202311" y="192310"/>
                    </a:lnTo>
                    <a:lnTo>
                      <a:pt x="218408" y="187071"/>
                    </a:lnTo>
                    <a:lnTo>
                      <a:pt x="211455" y="179261"/>
                    </a:lnTo>
                    <a:lnTo>
                      <a:pt x="217551" y="171831"/>
                    </a:lnTo>
                    <a:lnTo>
                      <a:pt x="201073" y="162687"/>
                    </a:lnTo>
                    <a:lnTo>
                      <a:pt x="184023" y="161639"/>
                    </a:lnTo>
                    <a:lnTo>
                      <a:pt x="185833" y="151924"/>
                    </a:lnTo>
                    <a:lnTo>
                      <a:pt x="170307" y="151924"/>
                    </a:lnTo>
                    <a:lnTo>
                      <a:pt x="160211" y="127826"/>
                    </a:lnTo>
                    <a:lnTo>
                      <a:pt x="139541" y="114205"/>
                    </a:lnTo>
                    <a:lnTo>
                      <a:pt x="154400" y="95536"/>
                    </a:lnTo>
                    <a:lnTo>
                      <a:pt x="146018" y="79629"/>
                    </a:lnTo>
                    <a:lnTo>
                      <a:pt x="124015" y="70676"/>
                    </a:lnTo>
                    <a:lnTo>
                      <a:pt x="108775" y="67913"/>
                    </a:lnTo>
                    <a:lnTo>
                      <a:pt x="109538" y="52769"/>
                    </a:lnTo>
                    <a:lnTo>
                      <a:pt x="81629" y="29051"/>
                    </a:lnTo>
                    <a:lnTo>
                      <a:pt x="10001" y="667"/>
                    </a:lnTo>
                    <a:lnTo>
                      <a:pt x="5524" y="0"/>
                    </a:lnTo>
                    <a:lnTo>
                      <a:pt x="5524" y="81344"/>
                    </a:lnTo>
                    <a:lnTo>
                      <a:pt x="0" y="96393"/>
                    </a:lnTo>
                    <a:lnTo>
                      <a:pt x="5524" y="102013"/>
                    </a:lnTo>
                    <a:lnTo>
                      <a:pt x="5524" y="153067"/>
                    </a:lnTo>
                    <a:lnTo>
                      <a:pt x="5715" y="153067"/>
                    </a:lnTo>
                    <a:lnTo>
                      <a:pt x="31718" y="15382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79" name="Google Shape;879;p39"/>
              <p:cNvSpPr/>
              <p:nvPr/>
            </p:nvSpPr>
            <p:spPr>
              <a:xfrm>
                <a:off x="10716767" y="4829428"/>
                <a:ext cx="218408" cy="204882"/>
              </a:xfrm>
              <a:custGeom>
                <a:rect b="b" l="l" r="r" t="t"/>
                <a:pathLst>
                  <a:path extrusionOk="0" h="204882" w="218408">
                    <a:moveTo>
                      <a:pt x="212884" y="148209"/>
                    </a:moveTo>
                    <a:lnTo>
                      <a:pt x="218408" y="133160"/>
                    </a:lnTo>
                    <a:lnTo>
                      <a:pt x="218408" y="51816"/>
                    </a:lnTo>
                    <a:lnTo>
                      <a:pt x="191453" y="47720"/>
                    </a:lnTo>
                    <a:lnTo>
                      <a:pt x="146971" y="26194"/>
                    </a:lnTo>
                    <a:lnTo>
                      <a:pt x="135350" y="40862"/>
                    </a:lnTo>
                    <a:lnTo>
                      <a:pt x="118301" y="43529"/>
                    </a:lnTo>
                    <a:lnTo>
                      <a:pt x="99536" y="69628"/>
                    </a:lnTo>
                    <a:lnTo>
                      <a:pt x="90488" y="70390"/>
                    </a:lnTo>
                    <a:lnTo>
                      <a:pt x="72200" y="48673"/>
                    </a:lnTo>
                    <a:lnTo>
                      <a:pt x="71247" y="25241"/>
                    </a:lnTo>
                    <a:lnTo>
                      <a:pt x="66199" y="8954"/>
                    </a:lnTo>
                    <a:lnTo>
                      <a:pt x="32195" y="0"/>
                    </a:lnTo>
                    <a:lnTo>
                      <a:pt x="0" y="8573"/>
                    </a:lnTo>
                    <a:lnTo>
                      <a:pt x="5525" y="25241"/>
                    </a:lnTo>
                    <a:lnTo>
                      <a:pt x="24003" y="24860"/>
                    </a:lnTo>
                    <a:lnTo>
                      <a:pt x="33052" y="34576"/>
                    </a:lnTo>
                    <a:lnTo>
                      <a:pt x="56769" y="32576"/>
                    </a:lnTo>
                    <a:lnTo>
                      <a:pt x="57341" y="48673"/>
                    </a:lnTo>
                    <a:lnTo>
                      <a:pt x="21717" y="56769"/>
                    </a:lnTo>
                    <a:lnTo>
                      <a:pt x="41148" y="69342"/>
                    </a:lnTo>
                    <a:lnTo>
                      <a:pt x="42291" y="87059"/>
                    </a:lnTo>
                    <a:lnTo>
                      <a:pt x="54293" y="82106"/>
                    </a:lnTo>
                    <a:lnTo>
                      <a:pt x="63913" y="65913"/>
                    </a:lnTo>
                    <a:lnTo>
                      <a:pt x="74295" y="86297"/>
                    </a:lnTo>
                    <a:lnTo>
                      <a:pt x="91916" y="95631"/>
                    </a:lnTo>
                    <a:lnTo>
                      <a:pt x="127349" y="106966"/>
                    </a:lnTo>
                    <a:lnTo>
                      <a:pt x="137160" y="106966"/>
                    </a:lnTo>
                    <a:lnTo>
                      <a:pt x="154496" y="117824"/>
                    </a:lnTo>
                    <a:lnTo>
                      <a:pt x="165164" y="142589"/>
                    </a:lnTo>
                    <a:lnTo>
                      <a:pt x="174498" y="145352"/>
                    </a:lnTo>
                    <a:lnTo>
                      <a:pt x="172117" y="156115"/>
                    </a:lnTo>
                    <a:lnTo>
                      <a:pt x="178784" y="167926"/>
                    </a:lnTo>
                    <a:lnTo>
                      <a:pt x="158877" y="168783"/>
                    </a:lnTo>
                    <a:lnTo>
                      <a:pt x="145066" y="188500"/>
                    </a:lnTo>
                    <a:lnTo>
                      <a:pt x="171641" y="187738"/>
                    </a:lnTo>
                    <a:lnTo>
                      <a:pt x="199740" y="175736"/>
                    </a:lnTo>
                    <a:lnTo>
                      <a:pt x="196120" y="183166"/>
                    </a:lnTo>
                    <a:lnTo>
                      <a:pt x="218218" y="204883"/>
                    </a:lnTo>
                    <a:lnTo>
                      <a:pt x="218408" y="204883"/>
                    </a:lnTo>
                    <a:lnTo>
                      <a:pt x="218408" y="153829"/>
                    </a:lnTo>
                    <a:lnTo>
                      <a:pt x="212884" y="14820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80" name="Google Shape;880;p39"/>
              <p:cNvSpPr/>
              <p:nvPr/>
            </p:nvSpPr>
            <p:spPr>
              <a:xfrm>
                <a:off x="8259889" y="2347214"/>
                <a:ext cx="200501" cy="76771"/>
              </a:xfrm>
              <a:custGeom>
                <a:rect b="b" l="l" r="r" t="t"/>
                <a:pathLst>
                  <a:path extrusionOk="0" h="76771" w="200501">
                    <a:moveTo>
                      <a:pt x="66865" y="40862"/>
                    </a:moveTo>
                    <a:lnTo>
                      <a:pt x="66294" y="58769"/>
                    </a:lnTo>
                    <a:lnTo>
                      <a:pt x="111062" y="58769"/>
                    </a:lnTo>
                    <a:lnTo>
                      <a:pt x="115729" y="69247"/>
                    </a:lnTo>
                    <a:lnTo>
                      <a:pt x="140303" y="76771"/>
                    </a:lnTo>
                    <a:lnTo>
                      <a:pt x="200501" y="45720"/>
                    </a:lnTo>
                    <a:lnTo>
                      <a:pt x="158115" y="34766"/>
                    </a:lnTo>
                    <a:lnTo>
                      <a:pt x="138970" y="11430"/>
                    </a:lnTo>
                    <a:lnTo>
                      <a:pt x="118491" y="17907"/>
                    </a:lnTo>
                    <a:lnTo>
                      <a:pt x="107251" y="8192"/>
                    </a:lnTo>
                    <a:lnTo>
                      <a:pt x="88297" y="17335"/>
                    </a:lnTo>
                    <a:lnTo>
                      <a:pt x="40862" y="0"/>
                    </a:lnTo>
                    <a:lnTo>
                      <a:pt x="38767" y="23051"/>
                    </a:lnTo>
                    <a:lnTo>
                      <a:pt x="0" y="23051"/>
                    </a:lnTo>
                    <a:lnTo>
                      <a:pt x="37719" y="44767"/>
                    </a:lnTo>
                    <a:lnTo>
                      <a:pt x="66865" y="4086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81" name="Google Shape;881;p39"/>
              <p:cNvSpPr/>
              <p:nvPr/>
            </p:nvSpPr>
            <p:spPr>
              <a:xfrm>
                <a:off x="8105774" y="2375598"/>
                <a:ext cx="246221" cy="164115"/>
              </a:xfrm>
              <a:custGeom>
                <a:rect b="b" l="l" r="r" t="t"/>
                <a:pathLst>
                  <a:path extrusionOk="0" h="164115" w="246221">
                    <a:moveTo>
                      <a:pt x="48578" y="70676"/>
                    </a:moveTo>
                    <a:lnTo>
                      <a:pt x="55531" y="84201"/>
                    </a:lnTo>
                    <a:lnTo>
                      <a:pt x="102013" y="56864"/>
                    </a:lnTo>
                    <a:lnTo>
                      <a:pt x="104299" y="81343"/>
                    </a:lnTo>
                    <a:lnTo>
                      <a:pt x="65342" y="99346"/>
                    </a:lnTo>
                    <a:lnTo>
                      <a:pt x="68961" y="107156"/>
                    </a:lnTo>
                    <a:lnTo>
                      <a:pt x="82296" y="111728"/>
                    </a:lnTo>
                    <a:lnTo>
                      <a:pt x="80677" y="125444"/>
                    </a:lnTo>
                    <a:lnTo>
                      <a:pt x="97250" y="142399"/>
                    </a:lnTo>
                    <a:lnTo>
                      <a:pt x="112586" y="135541"/>
                    </a:lnTo>
                    <a:lnTo>
                      <a:pt x="118015" y="150209"/>
                    </a:lnTo>
                    <a:lnTo>
                      <a:pt x="137922" y="164116"/>
                    </a:lnTo>
                    <a:lnTo>
                      <a:pt x="167926" y="95821"/>
                    </a:lnTo>
                    <a:lnTo>
                      <a:pt x="182690" y="91916"/>
                    </a:lnTo>
                    <a:lnTo>
                      <a:pt x="184690" y="74676"/>
                    </a:lnTo>
                    <a:lnTo>
                      <a:pt x="207359" y="70390"/>
                    </a:lnTo>
                    <a:lnTo>
                      <a:pt x="219933" y="80010"/>
                    </a:lnTo>
                    <a:lnTo>
                      <a:pt x="246221" y="74867"/>
                    </a:lnTo>
                    <a:lnTo>
                      <a:pt x="233553" y="59245"/>
                    </a:lnTo>
                    <a:lnTo>
                      <a:pt x="198692" y="42863"/>
                    </a:lnTo>
                    <a:lnTo>
                      <a:pt x="178784" y="42101"/>
                    </a:lnTo>
                    <a:lnTo>
                      <a:pt x="166402" y="20288"/>
                    </a:lnTo>
                    <a:lnTo>
                      <a:pt x="121920" y="0"/>
                    </a:lnTo>
                    <a:lnTo>
                      <a:pt x="124873" y="48387"/>
                    </a:lnTo>
                    <a:lnTo>
                      <a:pt x="99917" y="21908"/>
                    </a:lnTo>
                    <a:lnTo>
                      <a:pt x="84677" y="12478"/>
                    </a:lnTo>
                    <a:lnTo>
                      <a:pt x="73438" y="37433"/>
                    </a:lnTo>
                    <a:lnTo>
                      <a:pt x="60770" y="22574"/>
                    </a:lnTo>
                    <a:lnTo>
                      <a:pt x="63246" y="8477"/>
                    </a:lnTo>
                    <a:lnTo>
                      <a:pt x="33623" y="2667"/>
                    </a:lnTo>
                    <a:lnTo>
                      <a:pt x="22765" y="20955"/>
                    </a:lnTo>
                    <a:lnTo>
                      <a:pt x="0" y="24956"/>
                    </a:lnTo>
                    <a:lnTo>
                      <a:pt x="27146" y="67056"/>
                    </a:lnTo>
                    <a:lnTo>
                      <a:pt x="48578" y="7067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82" name="Google Shape;882;p39"/>
              <p:cNvSpPr/>
              <p:nvPr/>
            </p:nvSpPr>
            <p:spPr>
              <a:xfrm>
                <a:off x="8331517" y="2464847"/>
                <a:ext cx="88106" cy="51149"/>
              </a:xfrm>
              <a:custGeom>
                <a:rect b="b" l="l" r="r" t="t"/>
                <a:pathLst>
                  <a:path extrusionOk="0" h="51149" w="88106">
                    <a:moveTo>
                      <a:pt x="43434" y="13145"/>
                    </a:moveTo>
                    <a:lnTo>
                      <a:pt x="40577" y="0"/>
                    </a:lnTo>
                    <a:lnTo>
                      <a:pt x="1429" y="6763"/>
                    </a:lnTo>
                    <a:lnTo>
                      <a:pt x="8668" y="18574"/>
                    </a:lnTo>
                    <a:lnTo>
                      <a:pt x="0" y="34004"/>
                    </a:lnTo>
                    <a:lnTo>
                      <a:pt x="38576" y="31528"/>
                    </a:lnTo>
                    <a:lnTo>
                      <a:pt x="37624" y="51149"/>
                    </a:lnTo>
                    <a:lnTo>
                      <a:pt x="88106" y="23146"/>
                    </a:lnTo>
                    <a:lnTo>
                      <a:pt x="43434" y="1314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83" name="Google Shape;883;p39"/>
              <p:cNvSpPr/>
              <p:nvPr/>
            </p:nvSpPr>
            <p:spPr>
              <a:xfrm>
                <a:off x="7344345" y="2978054"/>
                <a:ext cx="234124" cy="119634"/>
              </a:xfrm>
              <a:custGeom>
                <a:rect b="b" l="l" r="r" t="t"/>
                <a:pathLst>
                  <a:path extrusionOk="0" h="119634" w="234124">
                    <a:moveTo>
                      <a:pt x="191262" y="95250"/>
                    </a:moveTo>
                    <a:lnTo>
                      <a:pt x="199358" y="73628"/>
                    </a:lnTo>
                    <a:lnTo>
                      <a:pt x="213646" y="80963"/>
                    </a:lnTo>
                    <a:lnTo>
                      <a:pt x="217075" y="65151"/>
                    </a:lnTo>
                    <a:lnTo>
                      <a:pt x="234125" y="61246"/>
                    </a:lnTo>
                    <a:lnTo>
                      <a:pt x="225552" y="48101"/>
                    </a:lnTo>
                    <a:lnTo>
                      <a:pt x="233553" y="40481"/>
                    </a:lnTo>
                    <a:lnTo>
                      <a:pt x="211169" y="20955"/>
                    </a:lnTo>
                    <a:lnTo>
                      <a:pt x="206121" y="6191"/>
                    </a:lnTo>
                    <a:lnTo>
                      <a:pt x="178499" y="0"/>
                    </a:lnTo>
                    <a:lnTo>
                      <a:pt x="157163" y="12002"/>
                    </a:lnTo>
                    <a:lnTo>
                      <a:pt x="148495" y="23431"/>
                    </a:lnTo>
                    <a:lnTo>
                      <a:pt x="112967" y="12287"/>
                    </a:lnTo>
                    <a:lnTo>
                      <a:pt x="106871" y="30385"/>
                    </a:lnTo>
                    <a:lnTo>
                      <a:pt x="90774" y="17907"/>
                    </a:lnTo>
                    <a:lnTo>
                      <a:pt x="88106" y="33433"/>
                    </a:lnTo>
                    <a:lnTo>
                      <a:pt x="71533" y="38767"/>
                    </a:lnTo>
                    <a:lnTo>
                      <a:pt x="66389" y="19622"/>
                    </a:lnTo>
                    <a:lnTo>
                      <a:pt x="27623" y="3810"/>
                    </a:lnTo>
                    <a:lnTo>
                      <a:pt x="0" y="39529"/>
                    </a:lnTo>
                    <a:lnTo>
                      <a:pt x="21241" y="43053"/>
                    </a:lnTo>
                    <a:lnTo>
                      <a:pt x="33433" y="34766"/>
                    </a:lnTo>
                    <a:lnTo>
                      <a:pt x="53054" y="35338"/>
                    </a:lnTo>
                    <a:lnTo>
                      <a:pt x="51435" y="48006"/>
                    </a:lnTo>
                    <a:lnTo>
                      <a:pt x="7430" y="63246"/>
                    </a:lnTo>
                    <a:lnTo>
                      <a:pt x="31814" y="73819"/>
                    </a:lnTo>
                    <a:lnTo>
                      <a:pt x="62770" y="71533"/>
                    </a:lnTo>
                    <a:lnTo>
                      <a:pt x="63246" y="83820"/>
                    </a:lnTo>
                    <a:lnTo>
                      <a:pt x="36671" y="92964"/>
                    </a:lnTo>
                    <a:lnTo>
                      <a:pt x="36291" y="105442"/>
                    </a:lnTo>
                    <a:lnTo>
                      <a:pt x="65627" y="101822"/>
                    </a:lnTo>
                    <a:lnTo>
                      <a:pt x="122777" y="119634"/>
                    </a:lnTo>
                    <a:lnTo>
                      <a:pt x="161163" y="99346"/>
                    </a:lnTo>
                    <a:lnTo>
                      <a:pt x="191262" y="9525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84" name="Google Shape;884;p39"/>
              <p:cNvSpPr/>
              <p:nvPr/>
            </p:nvSpPr>
            <p:spPr>
              <a:xfrm>
                <a:off x="7738490" y="3270377"/>
                <a:ext cx="176593" cy="275177"/>
              </a:xfrm>
              <a:custGeom>
                <a:rect b="b" l="l" r="r" t="t"/>
                <a:pathLst>
                  <a:path extrusionOk="0" h="275177" w="176593">
                    <a:moveTo>
                      <a:pt x="0" y="62103"/>
                    </a:moveTo>
                    <a:lnTo>
                      <a:pt x="7049" y="70675"/>
                    </a:lnTo>
                    <a:lnTo>
                      <a:pt x="25337" y="62675"/>
                    </a:lnTo>
                    <a:lnTo>
                      <a:pt x="7525" y="93154"/>
                    </a:lnTo>
                    <a:lnTo>
                      <a:pt x="18860" y="101156"/>
                    </a:lnTo>
                    <a:lnTo>
                      <a:pt x="36195" y="95536"/>
                    </a:lnTo>
                    <a:lnTo>
                      <a:pt x="23908" y="122682"/>
                    </a:lnTo>
                    <a:lnTo>
                      <a:pt x="39624" y="125063"/>
                    </a:lnTo>
                    <a:lnTo>
                      <a:pt x="41624" y="117157"/>
                    </a:lnTo>
                    <a:lnTo>
                      <a:pt x="63818" y="110490"/>
                    </a:lnTo>
                    <a:lnTo>
                      <a:pt x="59150" y="133350"/>
                    </a:lnTo>
                    <a:lnTo>
                      <a:pt x="65151" y="140113"/>
                    </a:lnTo>
                    <a:lnTo>
                      <a:pt x="77438" y="139065"/>
                    </a:lnTo>
                    <a:lnTo>
                      <a:pt x="70009" y="159448"/>
                    </a:lnTo>
                    <a:lnTo>
                      <a:pt x="76010" y="171831"/>
                    </a:lnTo>
                    <a:lnTo>
                      <a:pt x="51435" y="171831"/>
                    </a:lnTo>
                    <a:lnTo>
                      <a:pt x="40481" y="165640"/>
                    </a:lnTo>
                    <a:lnTo>
                      <a:pt x="32957" y="187547"/>
                    </a:lnTo>
                    <a:lnTo>
                      <a:pt x="46482" y="187166"/>
                    </a:lnTo>
                    <a:lnTo>
                      <a:pt x="48578" y="201740"/>
                    </a:lnTo>
                    <a:lnTo>
                      <a:pt x="26956" y="216218"/>
                    </a:lnTo>
                    <a:lnTo>
                      <a:pt x="57817" y="225361"/>
                    </a:lnTo>
                    <a:lnTo>
                      <a:pt x="86963" y="218503"/>
                    </a:lnTo>
                    <a:lnTo>
                      <a:pt x="70199" y="240506"/>
                    </a:lnTo>
                    <a:lnTo>
                      <a:pt x="44196" y="241554"/>
                    </a:lnTo>
                    <a:lnTo>
                      <a:pt x="15526" y="275177"/>
                    </a:lnTo>
                    <a:lnTo>
                      <a:pt x="41338" y="261271"/>
                    </a:lnTo>
                    <a:lnTo>
                      <a:pt x="57055" y="267557"/>
                    </a:lnTo>
                    <a:lnTo>
                      <a:pt x="63055" y="258794"/>
                    </a:lnTo>
                    <a:lnTo>
                      <a:pt x="83915" y="262604"/>
                    </a:lnTo>
                    <a:lnTo>
                      <a:pt x="103537" y="250222"/>
                    </a:lnTo>
                    <a:lnTo>
                      <a:pt x="138779" y="254318"/>
                    </a:lnTo>
                    <a:lnTo>
                      <a:pt x="166688" y="236982"/>
                    </a:lnTo>
                    <a:lnTo>
                      <a:pt x="143732" y="232886"/>
                    </a:lnTo>
                    <a:lnTo>
                      <a:pt x="163259" y="219932"/>
                    </a:lnTo>
                    <a:lnTo>
                      <a:pt x="176594" y="192881"/>
                    </a:lnTo>
                    <a:lnTo>
                      <a:pt x="163925" y="182690"/>
                    </a:lnTo>
                    <a:lnTo>
                      <a:pt x="147257" y="183737"/>
                    </a:lnTo>
                    <a:lnTo>
                      <a:pt x="135350" y="186404"/>
                    </a:lnTo>
                    <a:lnTo>
                      <a:pt x="135350" y="165354"/>
                    </a:lnTo>
                    <a:lnTo>
                      <a:pt x="138017" y="159925"/>
                    </a:lnTo>
                    <a:lnTo>
                      <a:pt x="124873" y="133350"/>
                    </a:lnTo>
                    <a:lnTo>
                      <a:pt x="109633" y="130778"/>
                    </a:lnTo>
                    <a:lnTo>
                      <a:pt x="99917" y="98869"/>
                    </a:lnTo>
                    <a:lnTo>
                      <a:pt x="83344" y="84582"/>
                    </a:lnTo>
                    <a:lnTo>
                      <a:pt x="55436" y="84868"/>
                    </a:lnTo>
                    <a:lnTo>
                      <a:pt x="80391" y="67056"/>
                    </a:lnTo>
                    <a:lnTo>
                      <a:pt x="95917" y="33528"/>
                    </a:lnTo>
                    <a:lnTo>
                      <a:pt x="64675" y="30099"/>
                    </a:lnTo>
                    <a:lnTo>
                      <a:pt x="44768" y="37719"/>
                    </a:lnTo>
                    <a:lnTo>
                      <a:pt x="69818" y="0"/>
                    </a:lnTo>
                    <a:lnTo>
                      <a:pt x="38005" y="6001"/>
                    </a:lnTo>
                    <a:lnTo>
                      <a:pt x="26861" y="0"/>
                    </a:lnTo>
                    <a:lnTo>
                      <a:pt x="12097" y="36481"/>
                    </a:lnTo>
                    <a:lnTo>
                      <a:pt x="17431" y="49721"/>
                    </a:lnTo>
                    <a:lnTo>
                      <a:pt x="0" y="6210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85" name="Google Shape;885;p39"/>
              <p:cNvSpPr/>
              <p:nvPr/>
            </p:nvSpPr>
            <p:spPr>
              <a:xfrm>
                <a:off x="7718583" y="3256184"/>
                <a:ext cx="21526" cy="29813"/>
              </a:xfrm>
              <a:custGeom>
                <a:rect b="b" l="l" r="r" t="t"/>
                <a:pathLst>
                  <a:path extrusionOk="0" h="29813" w="21526">
                    <a:moveTo>
                      <a:pt x="16478" y="0"/>
                    </a:moveTo>
                    <a:lnTo>
                      <a:pt x="0" y="9239"/>
                    </a:lnTo>
                    <a:lnTo>
                      <a:pt x="4763" y="29813"/>
                    </a:lnTo>
                    <a:lnTo>
                      <a:pt x="21527" y="11716"/>
                    </a:lnTo>
                    <a:lnTo>
                      <a:pt x="16478"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86" name="Google Shape;886;p39"/>
              <p:cNvSpPr/>
              <p:nvPr/>
            </p:nvSpPr>
            <p:spPr>
              <a:xfrm>
                <a:off x="7713534" y="3291427"/>
                <a:ext cx="21621" cy="26670"/>
              </a:xfrm>
              <a:custGeom>
                <a:rect b="b" l="l" r="r" t="t"/>
                <a:pathLst>
                  <a:path extrusionOk="0" h="26670" w="21621">
                    <a:moveTo>
                      <a:pt x="21622" y="26670"/>
                    </a:moveTo>
                    <a:lnTo>
                      <a:pt x="21146" y="0"/>
                    </a:lnTo>
                    <a:lnTo>
                      <a:pt x="0" y="18860"/>
                    </a:lnTo>
                    <a:lnTo>
                      <a:pt x="21622" y="2667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87" name="Google Shape;887;p39"/>
              <p:cNvSpPr/>
              <p:nvPr/>
            </p:nvSpPr>
            <p:spPr>
              <a:xfrm>
                <a:off x="7710391" y="3130454"/>
                <a:ext cx="32575" cy="35909"/>
              </a:xfrm>
              <a:custGeom>
                <a:rect b="b" l="l" r="r" t="t"/>
                <a:pathLst>
                  <a:path extrusionOk="0" h="35909" w="32575">
                    <a:moveTo>
                      <a:pt x="10858" y="30385"/>
                    </a:moveTo>
                    <a:lnTo>
                      <a:pt x="24765" y="35909"/>
                    </a:lnTo>
                    <a:lnTo>
                      <a:pt x="32575" y="0"/>
                    </a:lnTo>
                    <a:cubicBezTo>
                      <a:pt x="32575" y="0"/>
                      <a:pt x="1714" y="5906"/>
                      <a:pt x="0" y="6477"/>
                    </a:cubicBezTo>
                    <a:lnTo>
                      <a:pt x="11525" y="1914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88" name="Google Shape;888;p39"/>
              <p:cNvSpPr/>
              <p:nvPr/>
            </p:nvSpPr>
            <p:spPr>
              <a:xfrm>
                <a:off x="7833740" y="3184842"/>
                <a:ext cx="28575" cy="41719"/>
              </a:xfrm>
              <a:custGeom>
                <a:rect b="b" l="l" r="r" t="t"/>
                <a:pathLst>
                  <a:path extrusionOk="0" h="41719" w="28575">
                    <a:moveTo>
                      <a:pt x="28575" y="11335"/>
                    </a:moveTo>
                    <a:lnTo>
                      <a:pt x="24003" y="0"/>
                    </a:lnTo>
                    <a:lnTo>
                      <a:pt x="0" y="22670"/>
                    </a:lnTo>
                    <a:lnTo>
                      <a:pt x="14288" y="41720"/>
                    </a:lnTo>
                    <a:lnTo>
                      <a:pt x="28575" y="1133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89" name="Google Shape;889;p39"/>
              <p:cNvSpPr/>
              <p:nvPr/>
            </p:nvSpPr>
            <p:spPr>
              <a:xfrm>
                <a:off x="7798878" y="3238849"/>
                <a:ext cx="27908" cy="21431"/>
              </a:xfrm>
              <a:custGeom>
                <a:rect b="b" l="l" r="r" t="t"/>
                <a:pathLst>
                  <a:path extrusionOk="0" h="21431" w="27908">
                    <a:moveTo>
                      <a:pt x="27908" y="0"/>
                    </a:moveTo>
                    <a:lnTo>
                      <a:pt x="3429" y="3048"/>
                    </a:lnTo>
                    <a:lnTo>
                      <a:pt x="0" y="21431"/>
                    </a:lnTo>
                    <a:lnTo>
                      <a:pt x="18860" y="21431"/>
                    </a:lnTo>
                    <a:lnTo>
                      <a:pt x="27908"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90" name="Google Shape;890;p39"/>
              <p:cNvSpPr/>
              <p:nvPr/>
            </p:nvSpPr>
            <p:spPr>
              <a:xfrm>
                <a:off x="7705343" y="3377152"/>
                <a:ext cx="52006" cy="42481"/>
              </a:xfrm>
              <a:custGeom>
                <a:rect b="b" l="l" r="r" t="t"/>
                <a:pathLst>
                  <a:path extrusionOk="0" h="42481" w="52006">
                    <a:moveTo>
                      <a:pt x="7429" y="42482"/>
                    </a:moveTo>
                    <a:lnTo>
                      <a:pt x="21241" y="30861"/>
                    </a:lnTo>
                    <a:lnTo>
                      <a:pt x="33147" y="42482"/>
                    </a:lnTo>
                    <a:lnTo>
                      <a:pt x="52006" y="25241"/>
                    </a:lnTo>
                    <a:lnTo>
                      <a:pt x="32956" y="0"/>
                    </a:lnTo>
                    <a:lnTo>
                      <a:pt x="20098" y="7049"/>
                    </a:lnTo>
                    <a:lnTo>
                      <a:pt x="16573" y="953"/>
                    </a:lnTo>
                    <a:lnTo>
                      <a:pt x="0" y="35052"/>
                    </a:lnTo>
                    <a:lnTo>
                      <a:pt x="7429" y="4248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91" name="Google Shape;891;p39"/>
              <p:cNvSpPr/>
              <p:nvPr/>
            </p:nvSpPr>
            <p:spPr>
              <a:xfrm>
                <a:off x="7646574" y="3376485"/>
                <a:ext cx="97059" cy="126777"/>
              </a:xfrm>
              <a:custGeom>
                <a:rect b="b" l="l" r="r" t="t"/>
                <a:pathLst>
                  <a:path extrusionOk="0" h="126777" w="97059">
                    <a:moveTo>
                      <a:pt x="80010" y="31528"/>
                    </a:moveTo>
                    <a:lnTo>
                      <a:pt x="66199" y="43148"/>
                    </a:lnTo>
                    <a:lnTo>
                      <a:pt x="58769" y="35719"/>
                    </a:lnTo>
                    <a:lnTo>
                      <a:pt x="75343" y="1619"/>
                    </a:lnTo>
                    <a:lnTo>
                      <a:pt x="65818" y="8858"/>
                    </a:lnTo>
                    <a:lnTo>
                      <a:pt x="61627" y="0"/>
                    </a:lnTo>
                    <a:lnTo>
                      <a:pt x="38671" y="18383"/>
                    </a:lnTo>
                    <a:lnTo>
                      <a:pt x="51435" y="24098"/>
                    </a:lnTo>
                    <a:lnTo>
                      <a:pt x="42386" y="37624"/>
                    </a:lnTo>
                    <a:lnTo>
                      <a:pt x="11144" y="33528"/>
                    </a:lnTo>
                    <a:lnTo>
                      <a:pt x="19621" y="46291"/>
                    </a:lnTo>
                    <a:lnTo>
                      <a:pt x="8192" y="58864"/>
                    </a:lnTo>
                    <a:lnTo>
                      <a:pt x="33623" y="67151"/>
                    </a:lnTo>
                    <a:lnTo>
                      <a:pt x="0" y="103060"/>
                    </a:lnTo>
                    <a:lnTo>
                      <a:pt x="14383" y="113062"/>
                    </a:lnTo>
                    <a:lnTo>
                      <a:pt x="15240" y="126778"/>
                    </a:lnTo>
                    <a:lnTo>
                      <a:pt x="42005" y="121920"/>
                    </a:lnTo>
                    <a:lnTo>
                      <a:pt x="62294" y="105727"/>
                    </a:lnTo>
                    <a:lnTo>
                      <a:pt x="89059" y="103060"/>
                    </a:lnTo>
                    <a:lnTo>
                      <a:pt x="97060" y="77629"/>
                    </a:lnTo>
                    <a:lnTo>
                      <a:pt x="91916" y="43148"/>
                    </a:lnTo>
                    <a:lnTo>
                      <a:pt x="80010" y="3152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92" name="Google Shape;892;p39"/>
              <p:cNvSpPr/>
              <p:nvPr/>
            </p:nvSpPr>
            <p:spPr>
              <a:xfrm>
                <a:off x="6267354" y="4698936"/>
                <a:ext cx="853725" cy="940117"/>
              </a:xfrm>
              <a:custGeom>
                <a:rect b="b" l="l" r="r" t="t"/>
                <a:pathLst>
                  <a:path extrusionOk="0" h="940117" w="853725">
                    <a:moveTo>
                      <a:pt x="493585" y="867347"/>
                    </a:moveTo>
                    <a:lnTo>
                      <a:pt x="501206" y="878014"/>
                    </a:lnTo>
                    <a:lnTo>
                      <a:pt x="529304" y="823246"/>
                    </a:lnTo>
                    <a:lnTo>
                      <a:pt x="548164" y="804863"/>
                    </a:lnTo>
                    <a:lnTo>
                      <a:pt x="553879" y="771049"/>
                    </a:lnTo>
                    <a:lnTo>
                      <a:pt x="549688" y="740950"/>
                    </a:lnTo>
                    <a:lnTo>
                      <a:pt x="565595" y="719899"/>
                    </a:lnTo>
                    <a:lnTo>
                      <a:pt x="599504" y="692467"/>
                    </a:lnTo>
                    <a:lnTo>
                      <a:pt x="616649" y="691610"/>
                    </a:lnTo>
                    <a:lnTo>
                      <a:pt x="620554" y="686181"/>
                    </a:lnTo>
                    <a:lnTo>
                      <a:pt x="636556" y="680466"/>
                    </a:lnTo>
                    <a:lnTo>
                      <a:pt x="642176" y="671322"/>
                    </a:lnTo>
                    <a:lnTo>
                      <a:pt x="693992" y="665797"/>
                    </a:lnTo>
                    <a:lnTo>
                      <a:pt x="699707" y="651796"/>
                    </a:lnTo>
                    <a:lnTo>
                      <a:pt x="717137" y="642747"/>
                    </a:lnTo>
                    <a:lnTo>
                      <a:pt x="717137" y="624173"/>
                    </a:lnTo>
                    <a:lnTo>
                      <a:pt x="739140" y="592074"/>
                    </a:lnTo>
                    <a:lnTo>
                      <a:pt x="745712" y="551212"/>
                    </a:lnTo>
                    <a:lnTo>
                      <a:pt x="756952" y="538163"/>
                    </a:lnTo>
                    <a:lnTo>
                      <a:pt x="763619" y="502063"/>
                    </a:lnTo>
                    <a:lnTo>
                      <a:pt x="761619" y="436055"/>
                    </a:lnTo>
                    <a:lnTo>
                      <a:pt x="778288" y="425482"/>
                    </a:lnTo>
                    <a:lnTo>
                      <a:pt x="800005" y="383667"/>
                    </a:lnTo>
                    <a:lnTo>
                      <a:pt x="803053" y="375380"/>
                    </a:lnTo>
                    <a:lnTo>
                      <a:pt x="816578" y="366617"/>
                    </a:lnTo>
                    <a:lnTo>
                      <a:pt x="829247" y="349377"/>
                    </a:lnTo>
                    <a:lnTo>
                      <a:pt x="825437" y="341090"/>
                    </a:lnTo>
                    <a:lnTo>
                      <a:pt x="840105" y="336518"/>
                    </a:lnTo>
                    <a:lnTo>
                      <a:pt x="853726" y="290036"/>
                    </a:lnTo>
                    <a:lnTo>
                      <a:pt x="839153" y="248412"/>
                    </a:lnTo>
                    <a:lnTo>
                      <a:pt x="830866" y="242888"/>
                    </a:lnTo>
                    <a:lnTo>
                      <a:pt x="808863" y="243173"/>
                    </a:lnTo>
                    <a:lnTo>
                      <a:pt x="781050" y="222790"/>
                    </a:lnTo>
                    <a:lnTo>
                      <a:pt x="771334" y="208693"/>
                    </a:lnTo>
                    <a:lnTo>
                      <a:pt x="738092" y="188786"/>
                    </a:lnTo>
                    <a:lnTo>
                      <a:pt x="711327" y="192691"/>
                    </a:lnTo>
                    <a:lnTo>
                      <a:pt x="699421" y="186690"/>
                    </a:lnTo>
                    <a:lnTo>
                      <a:pt x="683609" y="187642"/>
                    </a:lnTo>
                    <a:lnTo>
                      <a:pt x="665321" y="177546"/>
                    </a:lnTo>
                    <a:lnTo>
                      <a:pt x="657416" y="176498"/>
                    </a:lnTo>
                    <a:lnTo>
                      <a:pt x="647891" y="189643"/>
                    </a:lnTo>
                    <a:lnTo>
                      <a:pt x="631508" y="196501"/>
                    </a:lnTo>
                    <a:lnTo>
                      <a:pt x="643700" y="172974"/>
                    </a:lnTo>
                    <a:lnTo>
                      <a:pt x="638270" y="163163"/>
                    </a:lnTo>
                    <a:lnTo>
                      <a:pt x="616553" y="155353"/>
                    </a:lnTo>
                    <a:lnTo>
                      <a:pt x="610076" y="149542"/>
                    </a:lnTo>
                    <a:lnTo>
                      <a:pt x="603980" y="150971"/>
                    </a:lnTo>
                    <a:lnTo>
                      <a:pt x="598932" y="145542"/>
                    </a:lnTo>
                    <a:lnTo>
                      <a:pt x="591598" y="146018"/>
                    </a:lnTo>
                    <a:lnTo>
                      <a:pt x="588359" y="140779"/>
                    </a:lnTo>
                    <a:lnTo>
                      <a:pt x="568928" y="139446"/>
                    </a:lnTo>
                    <a:lnTo>
                      <a:pt x="546926" y="167545"/>
                    </a:lnTo>
                    <a:lnTo>
                      <a:pt x="541020" y="152971"/>
                    </a:lnTo>
                    <a:lnTo>
                      <a:pt x="551307" y="141065"/>
                    </a:lnTo>
                    <a:lnTo>
                      <a:pt x="552641" y="129635"/>
                    </a:lnTo>
                    <a:lnTo>
                      <a:pt x="530066" y="124015"/>
                    </a:lnTo>
                    <a:lnTo>
                      <a:pt x="518160" y="108299"/>
                    </a:lnTo>
                    <a:lnTo>
                      <a:pt x="522446" y="83153"/>
                    </a:lnTo>
                    <a:lnTo>
                      <a:pt x="504349" y="74581"/>
                    </a:lnTo>
                    <a:lnTo>
                      <a:pt x="498920" y="49244"/>
                    </a:lnTo>
                    <a:lnTo>
                      <a:pt x="497491" y="31432"/>
                    </a:lnTo>
                    <a:lnTo>
                      <a:pt x="487680" y="19717"/>
                    </a:lnTo>
                    <a:lnTo>
                      <a:pt x="472250" y="46958"/>
                    </a:lnTo>
                    <a:lnTo>
                      <a:pt x="462343" y="71056"/>
                    </a:lnTo>
                    <a:lnTo>
                      <a:pt x="454438" y="72009"/>
                    </a:lnTo>
                    <a:lnTo>
                      <a:pt x="451390" y="64389"/>
                    </a:lnTo>
                    <a:lnTo>
                      <a:pt x="441389" y="63722"/>
                    </a:lnTo>
                    <a:lnTo>
                      <a:pt x="435388" y="72009"/>
                    </a:lnTo>
                    <a:lnTo>
                      <a:pt x="422624" y="70580"/>
                    </a:lnTo>
                    <a:lnTo>
                      <a:pt x="412147" y="57626"/>
                    </a:lnTo>
                    <a:lnTo>
                      <a:pt x="392811" y="67056"/>
                    </a:lnTo>
                    <a:lnTo>
                      <a:pt x="396907" y="79724"/>
                    </a:lnTo>
                    <a:lnTo>
                      <a:pt x="357569" y="80867"/>
                    </a:lnTo>
                    <a:lnTo>
                      <a:pt x="351854" y="87249"/>
                    </a:lnTo>
                    <a:lnTo>
                      <a:pt x="342614" y="82867"/>
                    </a:lnTo>
                    <a:lnTo>
                      <a:pt x="336518" y="91440"/>
                    </a:lnTo>
                    <a:lnTo>
                      <a:pt x="323850" y="95726"/>
                    </a:lnTo>
                    <a:lnTo>
                      <a:pt x="310134" y="80867"/>
                    </a:lnTo>
                    <a:lnTo>
                      <a:pt x="310134" y="62294"/>
                    </a:lnTo>
                    <a:lnTo>
                      <a:pt x="302038" y="51625"/>
                    </a:lnTo>
                    <a:lnTo>
                      <a:pt x="317183" y="29051"/>
                    </a:lnTo>
                    <a:lnTo>
                      <a:pt x="302038" y="0"/>
                    </a:lnTo>
                    <a:lnTo>
                      <a:pt x="284036" y="1810"/>
                    </a:lnTo>
                    <a:lnTo>
                      <a:pt x="278511" y="17240"/>
                    </a:lnTo>
                    <a:lnTo>
                      <a:pt x="270034" y="17240"/>
                    </a:lnTo>
                    <a:lnTo>
                      <a:pt x="260318" y="28480"/>
                    </a:lnTo>
                    <a:lnTo>
                      <a:pt x="248412" y="22860"/>
                    </a:lnTo>
                    <a:lnTo>
                      <a:pt x="239744" y="34195"/>
                    </a:lnTo>
                    <a:lnTo>
                      <a:pt x="215741" y="18574"/>
                    </a:lnTo>
                    <a:lnTo>
                      <a:pt x="199835" y="18860"/>
                    </a:lnTo>
                    <a:lnTo>
                      <a:pt x="215741" y="56293"/>
                    </a:lnTo>
                    <a:lnTo>
                      <a:pt x="230029" y="67151"/>
                    </a:lnTo>
                    <a:lnTo>
                      <a:pt x="195548" y="89725"/>
                    </a:lnTo>
                    <a:lnTo>
                      <a:pt x="189833" y="101441"/>
                    </a:lnTo>
                    <a:lnTo>
                      <a:pt x="165354" y="101822"/>
                    </a:lnTo>
                    <a:lnTo>
                      <a:pt x="157163" y="89249"/>
                    </a:lnTo>
                    <a:lnTo>
                      <a:pt x="141542" y="95536"/>
                    </a:lnTo>
                    <a:lnTo>
                      <a:pt x="137446" y="73533"/>
                    </a:lnTo>
                    <a:lnTo>
                      <a:pt x="123158" y="73533"/>
                    </a:lnTo>
                    <a:lnTo>
                      <a:pt x="123158" y="82391"/>
                    </a:lnTo>
                    <a:lnTo>
                      <a:pt x="89059" y="82391"/>
                    </a:lnTo>
                    <a:lnTo>
                      <a:pt x="89059" y="93726"/>
                    </a:lnTo>
                    <a:lnTo>
                      <a:pt x="106013" y="106966"/>
                    </a:lnTo>
                    <a:lnTo>
                      <a:pt x="86868" y="108871"/>
                    </a:lnTo>
                    <a:lnTo>
                      <a:pt x="86868" y="122777"/>
                    </a:lnTo>
                    <a:lnTo>
                      <a:pt x="101918" y="147256"/>
                    </a:lnTo>
                    <a:lnTo>
                      <a:pt x="102680" y="148590"/>
                    </a:lnTo>
                    <a:lnTo>
                      <a:pt x="88297" y="226123"/>
                    </a:lnTo>
                    <a:lnTo>
                      <a:pt x="70676" y="220504"/>
                    </a:lnTo>
                    <a:lnTo>
                      <a:pt x="63913" y="226123"/>
                    </a:lnTo>
                    <a:lnTo>
                      <a:pt x="25241" y="242602"/>
                    </a:lnTo>
                    <a:lnTo>
                      <a:pt x="18669" y="271748"/>
                    </a:lnTo>
                    <a:lnTo>
                      <a:pt x="0" y="291560"/>
                    </a:lnTo>
                    <a:lnTo>
                      <a:pt x="3429" y="315278"/>
                    </a:lnTo>
                    <a:lnTo>
                      <a:pt x="21050" y="330613"/>
                    </a:lnTo>
                    <a:lnTo>
                      <a:pt x="19812" y="340805"/>
                    </a:lnTo>
                    <a:lnTo>
                      <a:pt x="34100" y="344043"/>
                    </a:lnTo>
                    <a:lnTo>
                      <a:pt x="41910" y="354902"/>
                    </a:lnTo>
                    <a:lnTo>
                      <a:pt x="57341" y="354902"/>
                    </a:lnTo>
                    <a:lnTo>
                      <a:pt x="72676" y="344043"/>
                    </a:lnTo>
                    <a:lnTo>
                      <a:pt x="72676" y="373761"/>
                    </a:lnTo>
                    <a:lnTo>
                      <a:pt x="84487" y="382524"/>
                    </a:lnTo>
                    <a:lnTo>
                      <a:pt x="95822" y="376047"/>
                    </a:lnTo>
                    <a:lnTo>
                      <a:pt x="119063" y="382524"/>
                    </a:lnTo>
                    <a:lnTo>
                      <a:pt x="156972" y="354330"/>
                    </a:lnTo>
                    <a:lnTo>
                      <a:pt x="184118" y="344996"/>
                    </a:lnTo>
                    <a:lnTo>
                      <a:pt x="193167" y="351663"/>
                    </a:lnTo>
                    <a:lnTo>
                      <a:pt x="185547" y="369665"/>
                    </a:lnTo>
                    <a:lnTo>
                      <a:pt x="189452" y="399479"/>
                    </a:lnTo>
                    <a:lnTo>
                      <a:pt x="234125" y="414052"/>
                    </a:lnTo>
                    <a:lnTo>
                      <a:pt x="258604" y="437960"/>
                    </a:lnTo>
                    <a:lnTo>
                      <a:pt x="282607" y="434530"/>
                    </a:lnTo>
                    <a:lnTo>
                      <a:pt x="296704" y="447961"/>
                    </a:lnTo>
                    <a:lnTo>
                      <a:pt x="293465" y="470535"/>
                    </a:lnTo>
                    <a:lnTo>
                      <a:pt x="302038" y="482346"/>
                    </a:lnTo>
                    <a:lnTo>
                      <a:pt x="302038" y="503968"/>
                    </a:lnTo>
                    <a:lnTo>
                      <a:pt x="337757" y="503968"/>
                    </a:lnTo>
                    <a:lnTo>
                      <a:pt x="337757" y="525685"/>
                    </a:lnTo>
                    <a:lnTo>
                      <a:pt x="353187" y="536543"/>
                    </a:lnTo>
                    <a:lnTo>
                      <a:pt x="356521" y="565785"/>
                    </a:lnTo>
                    <a:lnTo>
                      <a:pt x="342519" y="595884"/>
                    </a:lnTo>
                    <a:lnTo>
                      <a:pt x="350806" y="616553"/>
                    </a:lnTo>
                    <a:lnTo>
                      <a:pt x="344996" y="644842"/>
                    </a:lnTo>
                    <a:lnTo>
                      <a:pt x="394145" y="651415"/>
                    </a:lnTo>
                    <a:lnTo>
                      <a:pt x="402908" y="690181"/>
                    </a:lnTo>
                    <a:lnTo>
                      <a:pt x="418719" y="684562"/>
                    </a:lnTo>
                    <a:lnTo>
                      <a:pt x="431197" y="691420"/>
                    </a:lnTo>
                    <a:lnTo>
                      <a:pt x="419767" y="734473"/>
                    </a:lnTo>
                    <a:lnTo>
                      <a:pt x="438055" y="728853"/>
                    </a:lnTo>
                    <a:lnTo>
                      <a:pt x="438436" y="728663"/>
                    </a:lnTo>
                    <a:lnTo>
                      <a:pt x="440912" y="771144"/>
                    </a:lnTo>
                    <a:lnTo>
                      <a:pt x="383572" y="808006"/>
                    </a:lnTo>
                    <a:lnTo>
                      <a:pt x="356330" y="842867"/>
                    </a:lnTo>
                    <a:lnTo>
                      <a:pt x="366808" y="853154"/>
                    </a:lnTo>
                    <a:lnTo>
                      <a:pt x="378619" y="843629"/>
                    </a:lnTo>
                    <a:lnTo>
                      <a:pt x="393573" y="866394"/>
                    </a:lnTo>
                    <a:lnTo>
                      <a:pt x="409194" y="866394"/>
                    </a:lnTo>
                    <a:lnTo>
                      <a:pt x="440150" y="894493"/>
                    </a:lnTo>
                    <a:lnTo>
                      <a:pt x="448628" y="913257"/>
                    </a:lnTo>
                    <a:lnTo>
                      <a:pt x="441579" y="935450"/>
                    </a:lnTo>
                    <a:lnTo>
                      <a:pt x="457105" y="940117"/>
                    </a:lnTo>
                    <a:lnTo>
                      <a:pt x="475869" y="900970"/>
                    </a:lnTo>
                    <a:lnTo>
                      <a:pt x="493585" y="86734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93" name="Google Shape;893;p39"/>
              <p:cNvSpPr/>
              <p:nvPr/>
            </p:nvSpPr>
            <p:spPr>
              <a:xfrm>
                <a:off x="6688835" y="4685315"/>
                <a:ext cx="66198" cy="85629"/>
              </a:xfrm>
              <a:custGeom>
                <a:rect b="b" l="l" r="r" t="t"/>
                <a:pathLst>
                  <a:path extrusionOk="0" h="85629" w="66198">
                    <a:moveTo>
                      <a:pt x="57340" y="31147"/>
                    </a:moveTo>
                    <a:lnTo>
                      <a:pt x="35814" y="8858"/>
                    </a:lnTo>
                    <a:lnTo>
                      <a:pt x="12382" y="0"/>
                    </a:lnTo>
                    <a:lnTo>
                      <a:pt x="12382" y="0"/>
                    </a:lnTo>
                    <a:lnTo>
                      <a:pt x="0" y="16478"/>
                    </a:lnTo>
                    <a:lnTo>
                      <a:pt x="1143" y="40005"/>
                    </a:lnTo>
                    <a:lnTo>
                      <a:pt x="12382" y="52006"/>
                    </a:lnTo>
                    <a:lnTo>
                      <a:pt x="1143" y="84201"/>
                    </a:lnTo>
                    <a:lnTo>
                      <a:pt x="13906" y="85630"/>
                    </a:lnTo>
                    <a:lnTo>
                      <a:pt x="19907" y="77343"/>
                    </a:lnTo>
                    <a:lnTo>
                      <a:pt x="29908" y="78010"/>
                    </a:lnTo>
                    <a:lnTo>
                      <a:pt x="32956" y="85630"/>
                    </a:lnTo>
                    <a:lnTo>
                      <a:pt x="40862" y="84677"/>
                    </a:lnTo>
                    <a:lnTo>
                      <a:pt x="50768" y="60579"/>
                    </a:lnTo>
                    <a:lnTo>
                      <a:pt x="66199" y="33338"/>
                    </a:lnTo>
                    <a:lnTo>
                      <a:pt x="57340" y="3114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94" name="Google Shape;894;p39"/>
              <p:cNvSpPr/>
              <p:nvPr/>
            </p:nvSpPr>
            <p:spPr>
              <a:xfrm>
                <a:off x="6611397" y="4681029"/>
                <a:ext cx="89820" cy="98107"/>
              </a:xfrm>
              <a:custGeom>
                <a:rect b="b" l="l" r="r" t="t"/>
                <a:pathLst>
                  <a:path extrusionOk="0" h="98107" w="89820">
                    <a:moveTo>
                      <a:pt x="78581" y="44291"/>
                    </a:moveTo>
                    <a:lnTo>
                      <a:pt x="77438" y="20764"/>
                    </a:lnTo>
                    <a:lnTo>
                      <a:pt x="89821" y="4286"/>
                    </a:lnTo>
                    <a:lnTo>
                      <a:pt x="89821" y="4286"/>
                    </a:lnTo>
                    <a:lnTo>
                      <a:pt x="86392" y="2953"/>
                    </a:lnTo>
                    <a:lnTo>
                      <a:pt x="53054" y="0"/>
                    </a:lnTo>
                    <a:lnTo>
                      <a:pt x="41910" y="8096"/>
                    </a:lnTo>
                    <a:lnTo>
                      <a:pt x="19336" y="1238"/>
                    </a:lnTo>
                    <a:lnTo>
                      <a:pt x="19526" y="21717"/>
                    </a:lnTo>
                    <a:lnTo>
                      <a:pt x="8001" y="21717"/>
                    </a:lnTo>
                    <a:lnTo>
                      <a:pt x="0" y="45339"/>
                    </a:lnTo>
                    <a:lnTo>
                      <a:pt x="19526" y="61817"/>
                    </a:lnTo>
                    <a:lnTo>
                      <a:pt x="21526" y="75629"/>
                    </a:lnTo>
                    <a:lnTo>
                      <a:pt x="30956" y="83344"/>
                    </a:lnTo>
                    <a:lnTo>
                      <a:pt x="34385" y="98107"/>
                    </a:lnTo>
                    <a:lnTo>
                      <a:pt x="52864" y="97631"/>
                    </a:lnTo>
                    <a:lnTo>
                      <a:pt x="48768" y="84963"/>
                    </a:lnTo>
                    <a:lnTo>
                      <a:pt x="68104" y="75533"/>
                    </a:lnTo>
                    <a:lnTo>
                      <a:pt x="78581" y="88487"/>
                    </a:lnTo>
                    <a:lnTo>
                      <a:pt x="89821" y="56293"/>
                    </a:lnTo>
                    <a:lnTo>
                      <a:pt x="78581" y="4429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95" name="Google Shape;895;p39"/>
              <p:cNvSpPr/>
              <p:nvPr/>
            </p:nvSpPr>
            <p:spPr>
              <a:xfrm>
                <a:off x="6540817" y="4625117"/>
                <a:ext cx="104965" cy="169544"/>
              </a:xfrm>
              <a:custGeom>
                <a:rect b="b" l="l" r="r" t="t"/>
                <a:pathLst>
                  <a:path extrusionOk="0" h="169544" w="104965">
                    <a:moveTo>
                      <a:pt x="18859" y="14669"/>
                    </a:moveTo>
                    <a:lnTo>
                      <a:pt x="22860" y="31147"/>
                    </a:lnTo>
                    <a:lnTo>
                      <a:pt x="4667" y="36004"/>
                    </a:lnTo>
                    <a:lnTo>
                      <a:pt x="0" y="52673"/>
                    </a:lnTo>
                    <a:lnTo>
                      <a:pt x="10573" y="75629"/>
                    </a:lnTo>
                    <a:lnTo>
                      <a:pt x="28575" y="73819"/>
                    </a:lnTo>
                    <a:lnTo>
                      <a:pt x="43720" y="102870"/>
                    </a:lnTo>
                    <a:lnTo>
                      <a:pt x="28575" y="125444"/>
                    </a:lnTo>
                    <a:lnTo>
                      <a:pt x="36671" y="136112"/>
                    </a:lnTo>
                    <a:lnTo>
                      <a:pt x="36671" y="154686"/>
                    </a:lnTo>
                    <a:lnTo>
                      <a:pt x="50387" y="169545"/>
                    </a:lnTo>
                    <a:lnTo>
                      <a:pt x="63055" y="165259"/>
                    </a:lnTo>
                    <a:lnTo>
                      <a:pt x="69151" y="156686"/>
                    </a:lnTo>
                    <a:lnTo>
                      <a:pt x="78391" y="161068"/>
                    </a:lnTo>
                    <a:lnTo>
                      <a:pt x="84106" y="154686"/>
                    </a:lnTo>
                    <a:lnTo>
                      <a:pt x="104965" y="154019"/>
                    </a:lnTo>
                    <a:lnTo>
                      <a:pt x="101537" y="139255"/>
                    </a:lnTo>
                    <a:lnTo>
                      <a:pt x="92107" y="131540"/>
                    </a:lnTo>
                    <a:lnTo>
                      <a:pt x="90107" y="117729"/>
                    </a:lnTo>
                    <a:lnTo>
                      <a:pt x="70580" y="101251"/>
                    </a:lnTo>
                    <a:lnTo>
                      <a:pt x="78581" y="77629"/>
                    </a:lnTo>
                    <a:lnTo>
                      <a:pt x="90107" y="77629"/>
                    </a:lnTo>
                    <a:lnTo>
                      <a:pt x="89916" y="57150"/>
                    </a:lnTo>
                    <a:lnTo>
                      <a:pt x="64865" y="38005"/>
                    </a:lnTo>
                    <a:lnTo>
                      <a:pt x="63341" y="24384"/>
                    </a:lnTo>
                    <a:lnTo>
                      <a:pt x="34290" y="0"/>
                    </a:lnTo>
                    <a:lnTo>
                      <a:pt x="34290" y="0"/>
                    </a:lnTo>
                    <a:lnTo>
                      <a:pt x="18859" y="1466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96" name="Google Shape;896;p39"/>
              <p:cNvSpPr/>
              <p:nvPr/>
            </p:nvSpPr>
            <p:spPr>
              <a:xfrm>
                <a:off x="6277260" y="4540154"/>
                <a:ext cx="297846" cy="260604"/>
              </a:xfrm>
              <a:custGeom>
                <a:rect b="b" l="l" r="r" t="t"/>
                <a:pathLst>
                  <a:path extrusionOk="0" h="260604" w="297846">
                    <a:moveTo>
                      <a:pt x="0" y="68199"/>
                    </a:moveTo>
                    <a:lnTo>
                      <a:pt x="14859" y="72676"/>
                    </a:lnTo>
                    <a:lnTo>
                      <a:pt x="25432" y="92202"/>
                    </a:lnTo>
                    <a:lnTo>
                      <a:pt x="22479" y="108394"/>
                    </a:lnTo>
                    <a:lnTo>
                      <a:pt x="36576" y="116110"/>
                    </a:lnTo>
                    <a:lnTo>
                      <a:pt x="72485" y="116110"/>
                    </a:lnTo>
                    <a:lnTo>
                      <a:pt x="87916" y="138303"/>
                    </a:lnTo>
                    <a:lnTo>
                      <a:pt x="129445" y="130111"/>
                    </a:lnTo>
                    <a:lnTo>
                      <a:pt x="134969" y="143827"/>
                    </a:lnTo>
                    <a:lnTo>
                      <a:pt x="123063" y="158782"/>
                    </a:lnTo>
                    <a:lnTo>
                      <a:pt x="130016" y="191643"/>
                    </a:lnTo>
                    <a:lnTo>
                      <a:pt x="138779" y="203263"/>
                    </a:lnTo>
                    <a:lnTo>
                      <a:pt x="127635" y="210502"/>
                    </a:lnTo>
                    <a:lnTo>
                      <a:pt x="140208" y="223266"/>
                    </a:lnTo>
                    <a:lnTo>
                      <a:pt x="147256" y="248031"/>
                    </a:lnTo>
                    <a:lnTo>
                      <a:pt x="155448" y="260604"/>
                    </a:lnTo>
                    <a:lnTo>
                      <a:pt x="179927" y="260223"/>
                    </a:lnTo>
                    <a:lnTo>
                      <a:pt x="185642" y="248507"/>
                    </a:lnTo>
                    <a:lnTo>
                      <a:pt x="220123" y="225933"/>
                    </a:lnTo>
                    <a:lnTo>
                      <a:pt x="205835" y="215075"/>
                    </a:lnTo>
                    <a:lnTo>
                      <a:pt x="189929" y="177641"/>
                    </a:lnTo>
                    <a:lnTo>
                      <a:pt x="205835" y="177355"/>
                    </a:lnTo>
                    <a:lnTo>
                      <a:pt x="229838" y="192976"/>
                    </a:lnTo>
                    <a:lnTo>
                      <a:pt x="238506" y="181642"/>
                    </a:lnTo>
                    <a:lnTo>
                      <a:pt x="250412" y="187261"/>
                    </a:lnTo>
                    <a:lnTo>
                      <a:pt x="260128" y="176022"/>
                    </a:lnTo>
                    <a:lnTo>
                      <a:pt x="268605" y="176022"/>
                    </a:lnTo>
                    <a:lnTo>
                      <a:pt x="274130" y="160592"/>
                    </a:lnTo>
                    <a:lnTo>
                      <a:pt x="263557" y="137636"/>
                    </a:lnTo>
                    <a:lnTo>
                      <a:pt x="268224" y="120967"/>
                    </a:lnTo>
                    <a:lnTo>
                      <a:pt x="286417" y="116110"/>
                    </a:lnTo>
                    <a:lnTo>
                      <a:pt x="282416" y="99632"/>
                    </a:lnTo>
                    <a:lnTo>
                      <a:pt x="297847" y="84963"/>
                    </a:lnTo>
                    <a:lnTo>
                      <a:pt x="294322" y="82105"/>
                    </a:lnTo>
                    <a:lnTo>
                      <a:pt x="294037" y="82105"/>
                    </a:lnTo>
                    <a:lnTo>
                      <a:pt x="280130" y="81820"/>
                    </a:lnTo>
                    <a:lnTo>
                      <a:pt x="275558" y="61150"/>
                    </a:lnTo>
                    <a:lnTo>
                      <a:pt x="264128" y="55817"/>
                    </a:lnTo>
                    <a:lnTo>
                      <a:pt x="240792" y="53054"/>
                    </a:lnTo>
                    <a:lnTo>
                      <a:pt x="230029" y="40862"/>
                    </a:lnTo>
                    <a:lnTo>
                      <a:pt x="246031" y="38386"/>
                    </a:lnTo>
                    <a:lnTo>
                      <a:pt x="250126" y="24860"/>
                    </a:lnTo>
                    <a:lnTo>
                      <a:pt x="207169" y="29527"/>
                    </a:lnTo>
                    <a:lnTo>
                      <a:pt x="201359" y="32004"/>
                    </a:lnTo>
                    <a:lnTo>
                      <a:pt x="195643" y="41338"/>
                    </a:lnTo>
                    <a:lnTo>
                      <a:pt x="176593" y="46196"/>
                    </a:lnTo>
                    <a:lnTo>
                      <a:pt x="157258" y="34004"/>
                    </a:lnTo>
                    <a:lnTo>
                      <a:pt x="116681" y="36004"/>
                    </a:lnTo>
                    <a:lnTo>
                      <a:pt x="108204" y="16764"/>
                    </a:lnTo>
                    <a:lnTo>
                      <a:pt x="84868" y="12954"/>
                    </a:lnTo>
                    <a:lnTo>
                      <a:pt x="80486" y="286"/>
                    </a:lnTo>
                    <a:lnTo>
                      <a:pt x="69151" y="0"/>
                    </a:lnTo>
                    <a:lnTo>
                      <a:pt x="67818" y="18764"/>
                    </a:lnTo>
                    <a:lnTo>
                      <a:pt x="53245" y="25813"/>
                    </a:lnTo>
                    <a:lnTo>
                      <a:pt x="50483" y="36195"/>
                    </a:lnTo>
                    <a:lnTo>
                      <a:pt x="54102" y="56864"/>
                    </a:lnTo>
                    <a:lnTo>
                      <a:pt x="52197" y="69628"/>
                    </a:lnTo>
                    <a:lnTo>
                      <a:pt x="39910" y="75628"/>
                    </a:lnTo>
                    <a:lnTo>
                      <a:pt x="26384" y="54769"/>
                    </a:lnTo>
                    <a:lnTo>
                      <a:pt x="36290" y="35338"/>
                    </a:lnTo>
                    <a:lnTo>
                      <a:pt x="38671" y="25336"/>
                    </a:lnTo>
                    <a:lnTo>
                      <a:pt x="33718" y="18097"/>
                    </a:lnTo>
                    <a:lnTo>
                      <a:pt x="15335" y="34290"/>
                    </a:lnTo>
                    <a:lnTo>
                      <a:pt x="0" y="6819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97" name="Google Shape;897;p39"/>
              <p:cNvSpPr/>
              <p:nvPr/>
            </p:nvSpPr>
            <p:spPr>
              <a:xfrm>
                <a:off x="6537292" y="4565015"/>
                <a:ext cx="17240" cy="18859"/>
              </a:xfrm>
              <a:custGeom>
                <a:rect b="b" l="l" r="r" t="t"/>
                <a:pathLst>
                  <a:path extrusionOk="0" h="18859" w="17240">
                    <a:moveTo>
                      <a:pt x="0" y="14668"/>
                    </a:moveTo>
                    <a:lnTo>
                      <a:pt x="1429" y="18859"/>
                    </a:lnTo>
                    <a:lnTo>
                      <a:pt x="17240" y="14383"/>
                    </a:lnTo>
                    <a:lnTo>
                      <a:pt x="15335" y="0"/>
                    </a:lnTo>
                    <a:lnTo>
                      <a:pt x="4096" y="1429"/>
                    </a:lnTo>
                    <a:lnTo>
                      <a:pt x="0" y="1466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98" name="Google Shape;898;p39"/>
              <p:cNvSpPr/>
              <p:nvPr/>
            </p:nvSpPr>
            <p:spPr>
              <a:xfrm>
                <a:off x="6155435" y="4530534"/>
                <a:ext cx="269081" cy="379666"/>
              </a:xfrm>
              <a:custGeom>
                <a:rect b="b" l="l" r="r" t="t"/>
                <a:pathLst>
                  <a:path extrusionOk="0" h="379666" w="269081">
                    <a:moveTo>
                      <a:pt x="31718" y="271843"/>
                    </a:moveTo>
                    <a:lnTo>
                      <a:pt x="34766" y="282321"/>
                    </a:lnTo>
                    <a:lnTo>
                      <a:pt x="54959" y="287846"/>
                    </a:lnTo>
                    <a:lnTo>
                      <a:pt x="63341" y="278701"/>
                    </a:lnTo>
                    <a:lnTo>
                      <a:pt x="80010" y="288893"/>
                    </a:lnTo>
                    <a:lnTo>
                      <a:pt x="103442" y="296037"/>
                    </a:lnTo>
                    <a:lnTo>
                      <a:pt x="108871" y="310991"/>
                    </a:lnTo>
                    <a:lnTo>
                      <a:pt x="123444" y="317754"/>
                    </a:lnTo>
                    <a:lnTo>
                      <a:pt x="132969" y="342805"/>
                    </a:lnTo>
                    <a:lnTo>
                      <a:pt x="150209" y="345567"/>
                    </a:lnTo>
                    <a:lnTo>
                      <a:pt x="158591" y="337375"/>
                    </a:lnTo>
                    <a:lnTo>
                      <a:pt x="167450" y="345567"/>
                    </a:lnTo>
                    <a:lnTo>
                      <a:pt x="174689" y="336804"/>
                    </a:lnTo>
                    <a:lnTo>
                      <a:pt x="192596" y="349472"/>
                    </a:lnTo>
                    <a:lnTo>
                      <a:pt x="182023" y="370999"/>
                    </a:lnTo>
                    <a:lnTo>
                      <a:pt x="202978" y="379667"/>
                    </a:lnTo>
                    <a:lnTo>
                      <a:pt x="202978" y="379667"/>
                    </a:lnTo>
                    <a:lnTo>
                      <a:pt x="214598" y="316992"/>
                    </a:lnTo>
                    <a:lnTo>
                      <a:pt x="213836" y="315659"/>
                    </a:lnTo>
                    <a:lnTo>
                      <a:pt x="198787" y="291179"/>
                    </a:lnTo>
                    <a:lnTo>
                      <a:pt x="198787" y="277273"/>
                    </a:lnTo>
                    <a:lnTo>
                      <a:pt x="217932" y="275368"/>
                    </a:lnTo>
                    <a:lnTo>
                      <a:pt x="200978" y="262128"/>
                    </a:lnTo>
                    <a:lnTo>
                      <a:pt x="200978" y="250793"/>
                    </a:lnTo>
                    <a:lnTo>
                      <a:pt x="235077" y="250793"/>
                    </a:lnTo>
                    <a:lnTo>
                      <a:pt x="235077" y="241935"/>
                    </a:lnTo>
                    <a:lnTo>
                      <a:pt x="249365" y="241935"/>
                    </a:lnTo>
                    <a:lnTo>
                      <a:pt x="253460" y="263938"/>
                    </a:lnTo>
                    <a:lnTo>
                      <a:pt x="269081" y="257651"/>
                    </a:lnTo>
                    <a:lnTo>
                      <a:pt x="262033" y="232886"/>
                    </a:lnTo>
                    <a:lnTo>
                      <a:pt x="249460" y="220123"/>
                    </a:lnTo>
                    <a:lnTo>
                      <a:pt x="260604" y="212884"/>
                    </a:lnTo>
                    <a:lnTo>
                      <a:pt x="251841" y="201263"/>
                    </a:lnTo>
                    <a:lnTo>
                      <a:pt x="244888" y="168402"/>
                    </a:lnTo>
                    <a:lnTo>
                      <a:pt x="256794" y="153448"/>
                    </a:lnTo>
                    <a:lnTo>
                      <a:pt x="251270" y="139732"/>
                    </a:lnTo>
                    <a:lnTo>
                      <a:pt x="209741" y="147923"/>
                    </a:lnTo>
                    <a:lnTo>
                      <a:pt x="194310" y="125730"/>
                    </a:lnTo>
                    <a:lnTo>
                      <a:pt x="158401" y="125730"/>
                    </a:lnTo>
                    <a:lnTo>
                      <a:pt x="144304" y="118015"/>
                    </a:lnTo>
                    <a:lnTo>
                      <a:pt x="147257" y="101822"/>
                    </a:lnTo>
                    <a:lnTo>
                      <a:pt x="136684" y="82296"/>
                    </a:lnTo>
                    <a:lnTo>
                      <a:pt x="121825" y="77819"/>
                    </a:lnTo>
                    <a:lnTo>
                      <a:pt x="137160" y="43910"/>
                    </a:lnTo>
                    <a:lnTo>
                      <a:pt x="155543" y="27718"/>
                    </a:lnTo>
                    <a:lnTo>
                      <a:pt x="168402" y="16859"/>
                    </a:lnTo>
                    <a:lnTo>
                      <a:pt x="172974" y="7239"/>
                    </a:lnTo>
                    <a:lnTo>
                      <a:pt x="161735" y="0"/>
                    </a:lnTo>
                    <a:lnTo>
                      <a:pt x="127445" y="26575"/>
                    </a:lnTo>
                    <a:lnTo>
                      <a:pt x="108585" y="26003"/>
                    </a:lnTo>
                    <a:lnTo>
                      <a:pt x="103156" y="34957"/>
                    </a:lnTo>
                    <a:lnTo>
                      <a:pt x="93059" y="30480"/>
                    </a:lnTo>
                    <a:lnTo>
                      <a:pt x="75343" y="52959"/>
                    </a:lnTo>
                    <a:lnTo>
                      <a:pt x="73152" y="70104"/>
                    </a:lnTo>
                    <a:lnTo>
                      <a:pt x="53150" y="87440"/>
                    </a:lnTo>
                    <a:lnTo>
                      <a:pt x="49625" y="103823"/>
                    </a:lnTo>
                    <a:lnTo>
                      <a:pt x="47244" y="112776"/>
                    </a:lnTo>
                    <a:lnTo>
                      <a:pt x="31718" y="132207"/>
                    </a:lnTo>
                    <a:lnTo>
                      <a:pt x="38576" y="140875"/>
                    </a:lnTo>
                    <a:lnTo>
                      <a:pt x="34766" y="162497"/>
                    </a:lnTo>
                    <a:lnTo>
                      <a:pt x="37338" y="197072"/>
                    </a:lnTo>
                    <a:lnTo>
                      <a:pt x="46006" y="199454"/>
                    </a:lnTo>
                    <a:lnTo>
                      <a:pt x="30480" y="230124"/>
                    </a:lnTo>
                    <a:lnTo>
                      <a:pt x="16383" y="232886"/>
                    </a:lnTo>
                    <a:lnTo>
                      <a:pt x="12954" y="247079"/>
                    </a:lnTo>
                    <a:lnTo>
                      <a:pt x="2286" y="248317"/>
                    </a:lnTo>
                    <a:lnTo>
                      <a:pt x="0" y="258509"/>
                    </a:lnTo>
                    <a:lnTo>
                      <a:pt x="0" y="258509"/>
                    </a:lnTo>
                    <a:lnTo>
                      <a:pt x="31718" y="27184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899" name="Google Shape;899;p39"/>
              <p:cNvSpPr/>
              <p:nvPr/>
            </p:nvSpPr>
            <p:spPr>
              <a:xfrm>
                <a:off x="6117145" y="4789042"/>
                <a:ext cx="124205" cy="146399"/>
              </a:xfrm>
              <a:custGeom>
                <a:rect b="b" l="l" r="r" t="t"/>
                <a:pathLst>
                  <a:path extrusionOk="0" h="146399" w="124205">
                    <a:moveTo>
                      <a:pt x="30194" y="138779"/>
                    </a:moveTo>
                    <a:lnTo>
                      <a:pt x="38290" y="146399"/>
                    </a:lnTo>
                    <a:lnTo>
                      <a:pt x="49816" y="138208"/>
                    </a:lnTo>
                    <a:lnTo>
                      <a:pt x="58864" y="104394"/>
                    </a:lnTo>
                    <a:lnTo>
                      <a:pt x="91154" y="96488"/>
                    </a:lnTo>
                    <a:lnTo>
                      <a:pt x="114205" y="71628"/>
                    </a:lnTo>
                    <a:lnTo>
                      <a:pt x="114205" y="56293"/>
                    </a:lnTo>
                    <a:lnTo>
                      <a:pt x="124206" y="52483"/>
                    </a:lnTo>
                    <a:lnTo>
                      <a:pt x="114205" y="27908"/>
                    </a:lnTo>
                    <a:lnTo>
                      <a:pt x="101632" y="20193"/>
                    </a:lnTo>
                    <a:lnTo>
                      <a:pt x="93250" y="29337"/>
                    </a:lnTo>
                    <a:lnTo>
                      <a:pt x="73057" y="23813"/>
                    </a:lnTo>
                    <a:lnTo>
                      <a:pt x="70009" y="13335"/>
                    </a:lnTo>
                    <a:lnTo>
                      <a:pt x="38290" y="0"/>
                    </a:lnTo>
                    <a:lnTo>
                      <a:pt x="38290" y="0"/>
                    </a:lnTo>
                    <a:lnTo>
                      <a:pt x="37624" y="2858"/>
                    </a:lnTo>
                    <a:lnTo>
                      <a:pt x="18479" y="12763"/>
                    </a:lnTo>
                    <a:lnTo>
                      <a:pt x="18479" y="30671"/>
                    </a:lnTo>
                    <a:lnTo>
                      <a:pt x="9049" y="40767"/>
                    </a:lnTo>
                    <a:lnTo>
                      <a:pt x="7906" y="49244"/>
                    </a:lnTo>
                    <a:lnTo>
                      <a:pt x="0" y="56388"/>
                    </a:lnTo>
                    <a:lnTo>
                      <a:pt x="0" y="86296"/>
                    </a:lnTo>
                    <a:lnTo>
                      <a:pt x="17335" y="98965"/>
                    </a:lnTo>
                    <a:lnTo>
                      <a:pt x="12668" y="110776"/>
                    </a:lnTo>
                    <a:lnTo>
                      <a:pt x="11716" y="136303"/>
                    </a:lnTo>
                    <a:lnTo>
                      <a:pt x="30194" y="13877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00" name="Google Shape;900;p39"/>
              <p:cNvSpPr/>
              <p:nvPr/>
            </p:nvSpPr>
            <p:spPr>
              <a:xfrm>
                <a:off x="6109239" y="4816951"/>
                <a:ext cx="276701" cy="436340"/>
              </a:xfrm>
              <a:custGeom>
                <a:rect b="b" l="l" r="r" t="t"/>
                <a:pathLst>
                  <a:path extrusionOk="0" h="436340" w="276701">
                    <a:moveTo>
                      <a:pt x="253937" y="404717"/>
                    </a:moveTo>
                    <a:lnTo>
                      <a:pt x="269176" y="387763"/>
                    </a:lnTo>
                    <a:lnTo>
                      <a:pt x="259556" y="376523"/>
                    </a:lnTo>
                    <a:lnTo>
                      <a:pt x="258699" y="347853"/>
                    </a:lnTo>
                    <a:lnTo>
                      <a:pt x="272129" y="339662"/>
                    </a:lnTo>
                    <a:lnTo>
                      <a:pt x="262985" y="310039"/>
                    </a:lnTo>
                    <a:lnTo>
                      <a:pt x="276701" y="296228"/>
                    </a:lnTo>
                    <a:lnTo>
                      <a:pt x="253937" y="258033"/>
                    </a:lnTo>
                    <a:lnTo>
                      <a:pt x="242602" y="264509"/>
                    </a:lnTo>
                    <a:lnTo>
                      <a:pt x="230791" y="255746"/>
                    </a:lnTo>
                    <a:lnTo>
                      <a:pt x="230791" y="226028"/>
                    </a:lnTo>
                    <a:lnTo>
                      <a:pt x="215455" y="236887"/>
                    </a:lnTo>
                    <a:lnTo>
                      <a:pt x="200025" y="236887"/>
                    </a:lnTo>
                    <a:lnTo>
                      <a:pt x="192214" y="226028"/>
                    </a:lnTo>
                    <a:lnTo>
                      <a:pt x="177927" y="222790"/>
                    </a:lnTo>
                    <a:lnTo>
                      <a:pt x="179165" y="212598"/>
                    </a:lnTo>
                    <a:lnTo>
                      <a:pt x="161544" y="197263"/>
                    </a:lnTo>
                    <a:lnTo>
                      <a:pt x="158115" y="173546"/>
                    </a:lnTo>
                    <a:lnTo>
                      <a:pt x="176784" y="153734"/>
                    </a:lnTo>
                    <a:lnTo>
                      <a:pt x="183356" y="124587"/>
                    </a:lnTo>
                    <a:lnTo>
                      <a:pt x="222028" y="108109"/>
                    </a:lnTo>
                    <a:lnTo>
                      <a:pt x="228791" y="102489"/>
                    </a:lnTo>
                    <a:lnTo>
                      <a:pt x="246412" y="108109"/>
                    </a:lnTo>
                    <a:lnTo>
                      <a:pt x="249174" y="93250"/>
                    </a:lnTo>
                    <a:lnTo>
                      <a:pt x="228219" y="84582"/>
                    </a:lnTo>
                    <a:lnTo>
                      <a:pt x="238792" y="63056"/>
                    </a:lnTo>
                    <a:lnTo>
                      <a:pt x="220885" y="50387"/>
                    </a:lnTo>
                    <a:lnTo>
                      <a:pt x="213646" y="59150"/>
                    </a:lnTo>
                    <a:lnTo>
                      <a:pt x="204788" y="50959"/>
                    </a:lnTo>
                    <a:lnTo>
                      <a:pt x="196405" y="59150"/>
                    </a:lnTo>
                    <a:lnTo>
                      <a:pt x="179165" y="56388"/>
                    </a:lnTo>
                    <a:lnTo>
                      <a:pt x="169640" y="31337"/>
                    </a:lnTo>
                    <a:lnTo>
                      <a:pt x="155067" y="24575"/>
                    </a:lnTo>
                    <a:lnTo>
                      <a:pt x="149638" y="9620"/>
                    </a:lnTo>
                    <a:lnTo>
                      <a:pt x="126206" y="2477"/>
                    </a:lnTo>
                    <a:lnTo>
                      <a:pt x="122110" y="0"/>
                    </a:lnTo>
                    <a:lnTo>
                      <a:pt x="132112" y="24575"/>
                    </a:lnTo>
                    <a:lnTo>
                      <a:pt x="122110" y="28385"/>
                    </a:lnTo>
                    <a:lnTo>
                      <a:pt x="122110" y="43720"/>
                    </a:lnTo>
                    <a:lnTo>
                      <a:pt x="99060" y="68580"/>
                    </a:lnTo>
                    <a:lnTo>
                      <a:pt x="66770" y="76486"/>
                    </a:lnTo>
                    <a:lnTo>
                      <a:pt x="57721" y="110300"/>
                    </a:lnTo>
                    <a:lnTo>
                      <a:pt x="46196" y="118491"/>
                    </a:lnTo>
                    <a:lnTo>
                      <a:pt x="38100" y="110871"/>
                    </a:lnTo>
                    <a:lnTo>
                      <a:pt x="19621" y="108395"/>
                    </a:lnTo>
                    <a:lnTo>
                      <a:pt x="20574" y="82868"/>
                    </a:lnTo>
                    <a:lnTo>
                      <a:pt x="20383" y="83058"/>
                    </a:lnTo>
                    <a:lnTo>
                      <a:pt x="0" y="104585"/>
                    </a:lnTo>
                    <a:lnTo>
                      <a:pt x="1810" y="125635"/>
                    </a:lnTo>
                    <a:lnTo>
                      <a:pt x="11716" y="133160"/>
                    </a:lnTo>
                    <a:lnTo>
                      <a:pt x="2096" y="144304"/>
                    </a:lnTo>
                    <a:lnTo>
                      <a:pt x="28194" y="162116"/>
                    </a:lnTo>
                    <a:lnTo>
                      <a:pt x="54578" y="204502"/>
                    </a:lnTo>
                    <a:lnTo>
                      <a:pt x="73342" y="266605"/>
                    </a:lnTo>
                    <a:lnTo>
                      <a:pt x="110109" y="313468"/>
                    </a:lnTo>
                    <a:lnTo>
                      <a:pt x="108490" y="336328"/>
                    </a:lnTo>
                    <a:lnTo>
                      <a:pt x="132017" y="364903"/>
                    </a:lnTo>
                    <a:lnTo>
                      <a:pt x="193548" y="398336"/>
                    </a:lnTo>
                    <a:lnTo>
                      <a:pt x="236220" y="436055"/>
                    </a:lnTo>
                    <a:lnTo>
                      <a:pt x="236315" y="436340"/>
                    </a:lnTo>
                    <a:lnTo>
                      <a:pt x="251270" y="432530"/>
                    </a:lnTo>
                    <a:lnTo>
                      <a:pt x="253937" y="40471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01" name="Google Shape;901;p39"/>
              <p:cNvSpPr/>
              <p:nvPr/>
            </p:nvSpPr>
            <p:spPr>
              <a:xfrm>
                <a:off x="6515956" y="5271674"/>
                <a:ext cx="182594" cy="202120"/>
              </a:xfrm>
              <a:custGeom>
                <a:rect b="b" l="l" r="r" t="t"/>
                <a:pathLst>
                  <a:path extrusionOk="0" h="202120" w="182594">
                    <a:moveTo>
                      <a:pt x="55531" y="0"/>
                    </a:moveTo>
                    <a:lnTo>
                      <a:pt x="16478" y="8096"/>
                    </a:lnTo>
                    <a:lnTo>
                      <a:pt x="2381" y="33814"/>
                    </a:lnTo>
                    <a:lnTo>
                      <a:pt x="9049" y="48863"/>
                    </a:lnTo>
                    <a:lnTo>
                      <a:pt x="0" y="72866"/>
                    </a:lnTo>
                    <a:lnTo>
                      <a:pt x="35528" y="120205"/>
                    </a:lnTo>
                    <a:lnTo>
                      <a:pt x="56293" y="117538"/>
                    </a:lnTo>
                    <a:lnTo>
                      <a:pt x="107728" y="153829"/>
                    </a:lnTo>
                    <a:lnTo>
                      <a:pt x="85439" y="198406"/>
                    </a:lnTo>
                    <a:lnTo>
                      <a:pt x="127445" y="202121"/>
                    </a:lnTo>
                    <a:lnTo>
                      <a:pt x="166878" y="181737"/>
                    </a:lnTo>
                    <a:lnTo>
                      <a:pt x="171164" y="161734"/>
                    </a:lnTo>
                    <a:lnTo>
                      <a:pt x="182594" y="118681"/>
                    </a:lnTo>
                    <a:lnTo>
                      <a:pt x="170117" y="111823"/>
                    </a:lnTo>
                    <a:lnTo>
                      <a:pt x="154305" y="117443"/>
                    </a:lnTo>
                    <a:lnTo>
                      <a:pt x="145542" y="78676"/>
                    </a:lnTo>
                    <a:lnTo>
                      <a:pt x="96393" y="72104"/>
                    </a:lnTo>
                    <a:lnTo>
                      <a:pt x="102203" y="43815"/>
                    </a:lnTo>
                    <a:lnTo>
                      <a:pt x="93917" y="23146"/>
                    </a:lnTo>
                    <a:lnTo>
                      <a:pt x="96393" y="17716"/>
                    </a:lnTo>
                    <a:lnTo>
                      <a:pt x="76391" y="1714"/>
                    </a:lnTo>
                    <a:lnTo>
                      <a:pt x="55531"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02" name="Google Shape;902;p39"/>
              <p:cNvSpPr/>
              <p:nvPr/>
            </p:nvSpPr>
            <p:spPr>
              <a:xfrm>
                <a:off x="6598157" y="5541803"/>
                <a:ext cx="126301" cy="133064"/>
              </a:xfrm>
              <a:custGeom>
                <a:rect b="b" l="l" r="r" t="t"/>
                <a:pathLst>
                  <a:path extrusionOk="0" h="133064" w="126301">
                    <a:moveTo>
                      <a:pt x="58769" y="133064"/>
                    </a:moveTo>
                    <a:lnTo>
                      <a:pt x="100012" y="124968"/>
                    </a:lnTo>
                    <a:lnTo>
                      <a:pt x="126301" y="97250"/>
                    </a:lnTo>
                    <a:lnTo>
                      <a:pt x="110776" y="92583"/>
                    </a:lnTo>
                    <a:lnTo>
                      <a:pt x="117824" y="70390"/>
                    </a:lnTo>
                    <a:lnTo>
                      <a:pt x="109347" y="51626"/>
                    </a:lnTo>
                    <a:lnTo>
                      <a:pt x="78391" y="23527"/>
                    </a:lnTo>
                    <a:lnTo>
                      <a:pt x="62770" y="23527"/>
                    </a:lnTo>
                    <a:lnTo>
                      <a:pt x="47816" y="762"/>
                    </a:lnTo>
                    <a:lnTo>
                      <a:pt x="36004" y="10287"/>
                    </a:lnTo>
                    <a:lnTo>
                      <a:pt x="25527" y="0"/>
                    </a:lnTo>
                    <a:lnTo>
                      <a:pt x="16478" y="18574"/>
                    </a:lnTo>
                    <a:lnTo>
                      <a:pt x="12668" y="52388"/>
                    </a:lnTo>
                    <a:lnTo>
                      <a:pt x="3238" y="66485"/>
                    </a:lnTo>
                    <a:lnTo>
                      <a:pt x="10287" y="82391"/>
                    </a:lnTo>
                    <a:lnTo>
                      <a:pt x="0" y="97250"/>
                    </a:lnTo>
                    <a:lnTo>
                      <a:pt x="9906" y="118205"/>
                    </a:lnTo>
                    <a:lnTo>
                      <a:pt x="34957" y="118967"/>
                    </a:lnTo>
                    <a:lnTo>
                      <a:pt x="58769" y="13306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03" name="Google Shape;903;p39"/>
              <p:cNvSpPr/>
              <p:nvPr/>
            </p:nvSpPr>
            <p:spPr>
              <a:xfrm>
                <a:off x="6230397" y="5227383"/>
                <a:ext cx="190785" cy="971359"/>
              </a:xfrm>
              <a:custGeom>
                <a:rect b="b" l="l" r="r" t="t"/>
                <a:pathLst>
                  <a:path extrusionOk="0" h="971359" w="190785">
                    <a:moveTo>
                      <a:pt x="115157" y="25908"/>
                    </a:moveTo>
                    <a:lnTo>
                      <a:pt x="122682" y="100679"/>
                    </a:lnTo>
                    <a:lnTo>
                      <a:pt x="117634" y="136969"/>
                    </a:lnTo>
                    <a:lnTo>
                      <a:pt x="108299" y="141160"/>
                    </a:lnTo>
                    <a:lnTo>
                      <a:pt x="107537" y="151828"/>
                    </a:lnTo>
                    <a:lnTo>
                      <a:pt x="114967" y="160687"/>
                    </a:lnTo>
                    <a:lnTo>
                      <a:pt x="114014" y="197644"/>
                    </a:lnTo>
                    <a:lnTo>
                      <a:pt x="90868" y="287179"/>
                    </a:lnTo>
                    <a:lnTo>
                      <a:pt x="95917" y="310229"/>
                    </a:lnTo>
                    <a:lnTo>
                      <a:pt x="86487" y="328803"/>
                    </a:lnTo>
                    <a:lnTo>
                      <a:pt x="92297" y="382524"/>
                    </a:lnTo>
                    <a:lnTo>
                      <a:pt x="85725" y="394430"/>
                    </a:lnTo>
                    <a:lnTo>
                      <a:pt x="75629" y="447199"/>
                    </a:lnTo>
                    <a:lnTo>
                      <a:pt x="66199" y="459962"/>
                    </a:lnTo>
                    <a:lnTo>
                      <a:pt x="62389" y="481774"/>
                    </a:lnTo>
                    <a:lnTo>
                      <a:pt x="53340" y="485870"/>
                    </a:lnTo>
                    <a:lnTo>
                      <a:pt x="59055" y="500348"/>
                    </a:lnTo>
                    <a:lnTo>
                      <a:pt x="43815" y="506158"/>
                    </a:lnTo>
                    <a:lnTo>
                      <a:pt x="54292" y="555879"/>
                    </a:lnTo>
                    <a:lnTo>
                      <a:pt x="37243" y="608362"/>
                    </a:lnTo>
                    <a:lnTo>
                      <a:pt x="44291" y="635603"/>
                    </a:lnTo>
                    <a:lnTo>
                      <a:pt x="59722" y="618934"/>
                    </a:lnTo>
                    <a:lnTo>
                      <a:pt x="67913" y="624745"/>
                    </a:lnTo>
                    <a:lnTo>
                      <a:pt x="61913" y="650176"/>
                    </a:lnTo>
                    <a:lnTo>
                      <a:pt x="64389" y="665035"/>
                    </a:lnTo>
                    <a:lnTo>
                      <a:pt x="56102" y="675132"/>
                    </a:lnTo>
                    <a:lnTo>
                      <a:pt x="62579" y="686181"/>
                    </a:lnTo>
                    <a:lnTo>
                      <a:pt x="52483" y="695230"/>
                    </a:lnTo>
                    <a:lnTo>
                      <a:pt x="61913" y="706279"/>
                    </a:lnTo>
                    <a:lnTo>
                      <a:pt x="45720" y="736854"/>
                    </a:lnTo>
                    <a:lnTo>
                      <a:pt x="51054" y="749903"/>
                    </a:lnTo>
                    <a:lnTo>
                      <a:pt x="42672" y="764381"/>
                    </a:lnTo>
                    <a:lnTo>
                      <a:pt x="33338" y="743236"/>
                    </a:lnTo>
                    <a:lnTo>
                      <a:pt x="0" y="767239"/>
                    </a:lnTo>
                    <a:lnTo>
                      <a:pt x="1048" y="782193"/>
                    </a:lnTo>
                    <a:lnTo>
                      <a:pt x="25717" y="772001"/>
                    </a:lnTo>
                    <a:lnTo>
                      <a:pt x="30956" y="787717"/>
                    </a:lnTo>
                    <a:lnTo>
                      <a:pt x="21717" y="801243"/>
                    </a:lnTo>
                    <a:lnTo>
                      <a:pt x="38767" y="835342"/>
                    </a:lnTo>
                    <a:lnTo>
                      <a:pt x="38957" y="848201"/>
                    </a:lnTo>
                    <a:lnTo>
                      <a:pt x="32671" y="857726"/>
                    </a:lnTo>
                    <a:lnTo>
                      <a:pt x="34766" y="870871"/>
                    </a:lnTo>
                    <a:lnTo>
                      <a:pt x="23146" y="873347"/>
                    </a:lnTo>
                    <a:lnTo>
                      <a:pt x="36385" y="908685"/>
                    </a:lnTo>
                    <a:lnTo>
                      <a:pt x="36385" y="916781"/>
                    </a:lnTo>
                    <a:lnTo>
                      <a:pt x="45815" y="918972"/>
                    </a:lnTo>
                    <a:lnTo>
                      <a:pt x="52864" y="937546"/>
                    </a:lnTo>
                    <a:lnTo>
                      <a:pt x="38671" y="950405"/>
                    </a:lnTo>
                    <a:lnTo>
                      <a:pt x="50768" y="961072"/>
                    </a:lnTo>
                    <a:lnTo>
                      <a:pt x="76486" y="956596"/>
                    </a:lnTo>
                    <a:lnTo>
                      <a:pt x="69818" y="968883"/>
                    </a:lnTo>
                    <a:lnTo>
                      <a:pt x="90964" y="971359"/>
                    </a:lnTo>
                    <a:lnTo>
                      <a:pt x="99727" y="951547"/>
                    </a:lnTo>
                    <a:lnTo>
                      <a:pt x="130969" y="945928"/>
                    </a:lnTo>
                    <a:lnTo>
                      <a:pt x="136017" y="936784"/>
                    </a:lnTo>
                    <a:lnTo>
                      <a:pt x="157734" y="941070"/>
                    </a:lnTo>
                    <a:lnTo>
                      <a:pt x="153352" y="930973"/>
                    </a:lnTo>
                    <a:lnTo>
                      <a:pt x="150590" y="924782"/>
                    </a:lnTo>
                    <a:lnTo>
                      <a:pt x="150590" y="924782"/>
                    </a:lnTo>
                    <a:lnTo>
                      <a:pt x="131826" y="924782"/>
                    </a:lnTo>
                    <a:lnTo>
                      <a:pt x="123920" y="917448"/>
                    </a:lnTo>
                    <a:lnTo>
                      <a:pt x="84392" y="917448"/>
                    </a:lnTo>
                    <a:lnTo>
                      <a:pt x="75724" y="905827"/>
                    </a:lnTo>
                    <a:lnTo>
                      <a:pt x="82201" y="890683"/>
                    </a:lnTo>
                    <a:lnTo>
                      <a:pt x="74771" y="876967"/>
                    </a:lnTo>
                    <a:lnTo>
                      <a:pt x="56388" y="887444"/>
                    </a:lnTo>
                    <a:lnTo>
                      <a:pt x="50197" y="862108"/>
                    </a:lnTo>
                    <a:lnTo>
                      <a:pt x="61722" y="836771"/>
                    </a:lnTo>
                    <a:lnTo>
                      <a:pt x="78676" y="817531"/>
                    </a:lnTo>
                    <a:lnTo>
                      <a:pt x="68389" y="800957"/>
                    </a:lnTo>
                    <a:lnTo>
                      <a:pt x="85058" y="774763"/>
                    </a:lnTo>
                    <a:lnTo>
                      <a:pt x="84582" y="747998"/>
                    </a:lnTo>
                    <a:lnTo>
                      <a:pt x="92869" y="731901"/>
                    </a:lnTo>
                    <a:lnTo>
                      <a:pt x="83153" y="708374"/>
                    </a:lnTo>
                    <a:lnTo>
                      <a:pt x="101727" y="708184"/>
                    </a:lnTo>
                    <a:lnTo>
                      <a:pt x="101822" y="693991"/>
                    </a:lnTo>
                    <a:lnTo>
                      <a:pt x="90392" y="691515"/>
                    </a:lnTo>
                    <a:lnTo>
                      <a:pt x="89821" y="671608"/>
                    </a:lnTo>
                    <a:lnTo>
                      <a:pt x="81058" y="660082"/>
                    </a:lnTo>
                    <a:lnTo>
                      <a:pt x="80581" y="649224"/>
                    </a:lnTo>
                    <a:lnTo>
                      <a:pt x="87439" y="634651"/>
                    </a:lnTo>
                    <a:lnTo>
                      <a:pt x="87439" y="603694"/>
                    </a:lnTo>
                    <a:lnTo>
                      <a:pt x="96488" y="551307"/>
                    </a:lnTo>
                    <a:lnTo>
                      <a:pt x="109633" y="538639"/>
                    </a:lnTo>
                    <a:lnTo>
                      <a:pt x="96298" y="489109"/>
                    </a:lnTo>
                    <a:lnTo>
                      <a:pt x="118491" y="474916"/>
                    </a:lnTo>
                    <a:lnTo>
                      <a:pt x="112967" y="445198"/>
                    </a:lnTo>
                    <a:lnTo>
                      <a:pt x="131064" y="423291"/>
                    </a:lnTo>
                    <a:lnTo>
                      <a:pt x="130397" y="395573"/>
                    </a:lnTo>
                    <a:lnTo>
                      <a:pt x="116110" y="357378"/>
                    </a:lnTo>
                    <a:lnTo>
                      <a:pt x="129064" y="324326"/>
                    </a:lnTo>
                    <a:lnTo>
                      <a:pt x="126587" y="296513"/>
                    </a:lnTo>
                    <a:lnTo>
                      <a:pt x="144685" y="246126"/>
                    </a:lnTo>
                    <a:lnTo>
                      <a:pt x="163354" y="241649"/>
                    </a:lnTo>
                    <a:lnTo>
                      <a:pt x="156019" y="179356"/>
                    </a:lnTo>
                    <a:lnTo>
                      <a:pt x="182309" y="161830"/>
                    </a:lnTo>
                    <a:lnTo>
                      <a:pt x="190786" y="136112"/>
                    </a:lnTo>
                    <a:lnTo>
                      <a:pt x="166688" y="136017"/>
                    </a:lnTo>
                    <a:lnTo>
                      <a:pt x="166592" y="95345"/>
                    </a:lnTo>
                    <a:lnTo>
                      <a:pt x="147828" y="76962"/>
                    </a:lnTo>
                    <a:lnTo>
                      <a:pt x="155543" y="43529"/>
                    </a:lnTo>
                    <a:lnTo>
                      <a:pt x="146780" y="15049"/>
                    </a:lnTo>
                    <a:lnTo>
                      <a:pt x="132207" y="0"/>
                    </a:lnTo>
                    <a:lnTo>
                      <a:pt x="132207" y="0"/>
                    </a:lnTo>
                    <a:lnTo>
                      <a:pt x="130112" y="22098"/>
                    </a:lnTo>
                    <a:lnTo>
                      <a:pt x="115157" y="2590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04" name="Google Shape;904;p39"/>
              <p:cNvSpPr/>
              <p:nvPr/>
            </p:nvSpPr>
            <p:spPr>
              <a:xfrm>
                <a:off x="6229921" y="6032626"/>
                <a:ext cx="19050" cy="29908"/>
              </a:xfrm>
              <a:custGeom>
                <a:rect b="b" l="l" r="r" t="t"/>
                <a:pathLst>
                  <a:path extrusionOk="0" h="29908" w="19050">
                    <a:moveTo>
                      <a:pt x="0" y="11525"/>
                    </a:moveTo>
                    <a:lnTo>
                      <a:pt x="2381" y="29909"/>
                    </a:lnTo>
                    <a:lnTo>
                      <a:pt x="19050" y="16383"/>
                    </a:lnTo>
                    <a:lnTo>
                      <a:pt x="9906" y="0"/>
                    </a:lnTo>
                    <a:lnTo>
                      <a:pt x="0" y="1152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05" name="Google Shape;905;p39"/>
              <p:cNvSpPr/>
              <p:nvPr/>
            </p:nvSpPr>
            <p:spPr>
              <a:xfrm>
                <a:off x="6233635" y="6062535"/>
                <a:ext cx="19050" cy="29336"/>
              </a:xfrm>
              <a:custGeom>
                <a:rect b="b" l="l" r="r" t="t"/>
                <a:pathLst>
                  <a:path extrusionOk="0" h="29336" w="19050">
                    <a:moveTo>
                      <a:pt x="19050" y="25813"/>
                    </a:moveTo>
                    <a:lnTo>
                      <a:pt x="15335" y="0"/>
                    </a:lnTo>
                    <a:lnTo>
                      <a:pt x="0" y="13335"/>
                    </a:lnTo>
                    <a:lnTo>
                      <a:pt x="2286" y="29337"/>
                    </a:lnTo>
                    <a:lnTo>
                      <a:pt x="19050" y="2581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06" name="Google Shape;906;p39"/>
              <p:cNvSpPr/>
              <p:nvPr/>
            </p:nvSpPr>
            <p:spPr>
              <a:xfrm>
                <a:off x="6231254" y="6102445"/>
                <a:ext cx="23241" cy="46672"/>
              </a:xfrm>
              <a:custGeom>
                <a:rect b="b" l="l" r="r" t="t"/>
                <a:pathLst>
                  <a:path extrusionOk="0" h="46672" w="23241">
                    <a:moveTo>
                      <a:pt x="23241" y="34290"/>
                    </a:moveTo>
                    <a:lnTo>
                      <a:pt x="10763" y="1333"/>
                    </a:lnTo>
                    <a:lnTo>
                      <a:pt x="0" y="0"/>
                    </a:lnTo>
                    <a:lnTo>
                      <a:pt x="1429" y="19812"/>
                    </a:lnTo>
                    <a:lnTo>
                      <a:pt x="8192" y="24574"/>
                    </a:lnTo>
                    <a:lnTo>
                      <a:pt x="6572" y="46672"/>
                    </a:lnTo>
                    <a:lnTo>
                      <a:pt x="23241" y="3429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07" name="Google Shape;907;p39"/>
              <p:cNvSpPr/>
              <p:nvPr/>
            </p:nvSpPr>
            <p:spPr>
              <a:xfrm>
                <a:off x="6244303" y="6152641"/>
                <a:ext cx="22955" cy="28098"/>
              </a:xfrm>
              <a:custGeom>
                <a:rect b="b" l="l" r="r" t="t"/>
                <a:pathLst>
                  <a:path extrusionOk="0" h="28098" w="22955">
                    <a:moveTo>
                      <a:pt x="15812" y="0"/>
                    </a:moveTo>
                    <a:lnTo>
                      <a:pt x="0" y="8287"/>
                    </a:lnTo>
                    <a:lnTo>
                      <a:pt x="0" y="21146"/>
                    </a:lnTo>
                    <a:lnTo>
                      <a:pt x="11525" y="28099"/>
                    </a:lnTo>
                    <a:lnTo>
                      <a:pt x="14097" y="15812"/>
                    </a:lnTo>
                    <a:lnTo>
                      <a:pt x="22955" y="7334"/>
                    </a:lnTo>
                    <a:lnTo>
                      <a:pt x="15812"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08" name="Google Shape;908;p39"/>
              <p:cNvSpPr/>
              <p:nvPr/>
            </p:nvSpPr>
            <p:spPr>
              <a:xfrm>
                <a:off x="6260972" y="6194551"/>
                <a:ext cx="29813" cy="35814"/>
              </a:xfrm>
              <a:custGeom>
                <a:rect b="b" l="l" r="r" t="t"/>
                <a:pathLst>
                  <a:path extrusionOk="0" h="35814" w="29813">
                    <a:moveTo>
                      <a:pt x="0" y="0"/>
                    </a:moveTo>
                    <a:lnTo>
                      <a:pt x="14954" y="21050"/>
                    </a:lnTo>
                    <a:lnTo>
                      <a:pt x="16097" y="35814"/>
                    </a:lnTo>
                    <a:lnTo>
                      <a:pt x="29813" y="35814"/>
                    </a:lnTo>
                    <a:lnTo>
                      <a:pt x="29813" y="19336"/>
                    </a:lnTo>
                    <a:lnTo>
                      <a:pt x="21717" y="6668"/>
                    </a:lnTo>
                    <a:lnTo>
                      <a:pt x="0"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09" name="Google Shape;909;p39"/>
              <p:cNvSpPr/>
              <p:nvPr/>
            </p:nvSpPr>
            <p:spPr>
              <a:xfrm>
                <a:off x="6298786" y="6207791"/>
                <a:ext cx="24479" cy="23907"/>
              </a:xfrm>
              <a:custGeom>
                <a:rect b="b" l="l" r="r" t="t"/>
                <a:pathLst>
                  <a:path extrusionOk="0" h="23907" w="24479">
                    <a:moveTo>
                      <a:pt x="23908" y="2286"/>
                    </a:moveTo>
                    <a:lnTo>
                      <a:pt x="0" y="0"/>
                    </a:lnTo>
                    <a:lnTo>
                      <a:pt x="5525" y="9906"/>
                    </a:lnTo>
                    <a:lnTo>
                      <a:pt x="5715" y="23908"/>
                    </a:lnTo>
                    <a:lnTo>
                      <a:pt x="24479" y="10573"/>
                    </a:lnTo>
                    <a:lnTo>
                      <a:pt x="23908" y="228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10" name="Google Shape;910;p39"/>
              <p:cNvSpPr/>
              <p:nvPr/>
            </p:nvSpPr>
            <p:spPr>
              <a:xfrm>
                <a:off x="6342982" y="6257226"/>
                <a:ext cx="51054" cy="24383"/>
              </a:xfrm>
              <a:custGeom>
                <a:rect b="b" l="l" r="r" t="t"/>
                <a:pathLst>
                  <a:path extrusionOk="0" h="24383" w="51054">
                    <a:moveTo>
                      <a:pt x="17050" y="0"/>
                    </a:moveTo>
                    <a:lnTo>
                      <a:pt x="0" y="8572"/>
                    </a:lnTo>
                    <a:lnTo>
                      <a:pt x="51054" y="24384"/>
                    </a:lnTo>
                    <a:lnTo>
                      <a:pt x="45529" y="3810"/>
                    </a:lnTo>
                    <a:lnTo>
                      <a:pt x="17050"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11" name="Google Shape;911;p39"/>
              <p:cNvSpPr/>
              <p:nvPr/>
            </p:nvSpPr>
            <p:spPr>
              <a:xfrm>
                <a:off x="6470236" y="6242462"/>
                <a:ext cx="27336" cy="18573"/>
              </a:xfrm>
              <a:custGeom>
                <a:rect b="b" l="l" r="r" t="t"/>
                <a:pathLst>
                  <a:path extrusionOk="0" h="18573" w="27336">
                    <a:moveTo>
                      <a:pt x="0" y="12859"/>
                    </a:moveTo>
                    <a:lnTo>
                      <a:pt x="13811" y="18574"/>
                    </a:lnTo>
                    <a:lnTo>
                      <a:pt x="27337" y="7334"/>
                    </a:lnTo>
                    <a:lnTo>
                      <a:pt x="9906" y="0"/>
                    </a:lnTo>
                    <a:lnTo>
                      <a:pt x="0" y="1285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12" name="Google Shape;912;p39"/>
              <p:cNvSpPr/>
              <p:nvPr/>
            </p:nvSpPr>
            <p:spPr>
              <a:xfrm>
                <a:off x="6377844" y="6182741"/>
                <a:ext cx="82010" cy="72199"/>
              </a:xfrm>
              <a:custGeom>
                <a:rect b="b" l="l" r="r" t="t"/>
                <a:pathLst>
                  <a:path extrusionOk="0" h="72199" w="82010">
                    <a:moveTo>
                      <a:pt x="29908" y="66199"/>
                    </a:moveTo>
                    <a:lnTo>
                      <a:pt x="53435" y="72199"/>
                    </a:lnTo>
                    <a:lnTo>
                      <a:pt x="77248" y="68389"/>
                    </a:lnTo>
                    <a:lnTo>
                      <a:pt x="82010" y="59246"/>
                    </a:lnTo>
                    <a:lnTo>
                      <a:pt x="58103" y="55436"/>
                    </a:lnTo>
                    <a:lnTo>
                      <a:pt x="11716" y="17050"/>
                    </a:lnTo>
                    <a:lnTo>
                      <a:pt x="16097" y="5905"/>
                    </a:lnTo>
                    <a:lnTo>
                      <a:pt x="8477" y="0"/>
                    </a:lnTo>
                    <a:lnTo>
                      <a:pt x="0" y="1619"/>
                    </a:lnTo>
                    <a:lnTo>
                      <a:pt x="0" y="65341"/>
                    </a:lnTo>
                    <a:lnTo>
                      <a:pt x="5429" y="66485"/>
                    </a:lnTo>
                    <a:lnTo>
                      <a:pt x="29908" y="6619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13" name="Google Shape;913;p39"/>
              <p:cNvSpPr/>
              <p:nvPr/>
            </p:nvSpPr>
            <p:spPr>
              <a:xfrm>
                <a:off x="6313550" y="6184360"/>
                <a:ext cx="64293" cy="63722"/>
              </a:xfrm>
              <a:custGeom>
                <a:rect b="b" l="l" r="r" t="t"/>
                <a:pathLst>
                  <a:path extrusionOk="0" h="63722" w="64293">
                    <a:moveTo>
                      <a:pt x="34004" y="5334"/>
                    </a:moveTo>
                    <a:lnTo>
                      <a:pt x="27432" y="23432"/>
                    </a:lnTo>
                    <a:lnTo>
                      <a:pt x="41720" y="42291"/>
                    </a:lnTo>
                    <a:lnTo>
                      <a:pt x="22860" y="42672"/>
                    </a:lnTo>
                    <a:lnTo>
                      <a:pt x="0" y="54674"/>
                    </a:lnTo>
                    <a:lnTo>
                      <a:pt x="24003" y="63532"/>
                    </a:lnTo>
                    <a:lnTo>
                      <a:pt x="41338" y="58674"/>
                    </a:lnTo>
                    <a:lnTo>
                      <a:pt x="64294" y="63722"/>
                    </a:lnTo>
                    <a:lnTo>
                      <a:pt x="64294" y="0"/>
                    </a:lnTo>
                    <a:lnTo>
                      <a:pt x="34004" y="533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14" name="Google Shape;914;p39"/>
              <p:cNvSpPr/>
              <p:nvPr/>
            </p:nvSpPr>
            <p:spPr>
              <a:xfrm>
                <a:off x="6255924" y="5869844"/>
                <a:ext cx="20193" cy="39242"/>
              </a:xfrm>
              <a:custGeom>
                <a:rect b="b" l="l" r="r" t="t"/>
                <a:pathLst>
                  <a:path extrusionOk="0" h="39242" w="20193">
                    <a:moveTo>
                      <a:pt x="20193" y="6096"/>
                    </a:moveTo>
                    <a:lnTo>
                      <a:pt x="6287" y="0"/>
                    </a:lnTo>
                    <a:lnTo>
                      <a:pt x="0" y="39243"/>
                    </a:lnTo>
                    <a:lnTo>
                      <a:pt x="20193" y="28575"/>
                    </a:lnTo>
                    <a:lnTo>
                      <a:pt x="20193" y="609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15" name="Google Shape;915;p39"/>
              <p:cNvSpPr/>
              <p:nvPr/>
            </p:nvSpPr>
            <p:spPr>
              <a:xfrm>
                <a:off x="6248875" y="5921375"/>
                <a:ext cx="25050" cy="41338"/>
              </a:xfrm>
              <a:custGeom>
                <a:rect b="b" l="l" r="r" t="t"/>
                <a:pathLst>
                  <a:path extrusionOk="0" h="41338" w="25050">
                    <a:moveTo>
                      <a:pt x="7715" y="20669"/>
                    </a:moveTo>
                    <a:lnTo>
                      <a:pt x="3810" y="41338"/>
                    </a:lnTo>
                    <a:lnTo>
                      <a:pt x="20002" y="32956"/>
                    </a:lnTo>
                    <a:lnTo>
                      <a:pt x="25051" y="11906"/>
                    </a:lnTo>
                    <a:lnTo>
                      <a:pt x="17145" y="0"/>
                    </a:lnTo>
                    <a:lnTo>
                      <a:pt x="0" y="8477"/>
                    </a:lnTo>
                    <a:lnTo>
                      <a:pt x="7715" y="2066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16" name="Google Shape;916;p39"/>
              <p:cNvSpPr/>
              <p:nvPr/>
            </p:nvSpPr>
            <p:spPr>
              <a:xfrm>
                <a:off x="6362604" y="5043932"/>
                <a:ext cx="261270" cy="319563"/>
              </a:xfrm>
              <a:custGeom>
                <a:rect b="b" l="l" r="r" t="t"/>
                <a:pathLst>
                  <a:path extrusionOk="0" h="319563" w="261270">
                    <a:moveTo>
                      <a:pt x="75629" y="288417"/>
                    </a:moveTo>
                    <a:lnTo>
                      <a:pt x="86487" y="298990"/>
                    </a:lnTo>
                    <a:lnTo>
                      <a:pt x="102584" y="298990"/>
                    </a:lnTo>
                    <a:lnTo>
                      <a:pt x="113348" y="319564"/>
                    </a:lnTo>
                    <a:lnTo>
                      <a:pt x="125444" y="296418"/>
                    </a:lnTo>
                    <a:lnTo>
                      <a:pt x="154972" y="296418"/>
                    </a:lnTo>
                    <a:lnTo>
                      <a:pt x="162401" y="276606"/>
                    </a:lnTo>
                    <a:lnTo>
                      <a:pt x="155734" y="261556"/>
                    </a:lnTo>
                    <a:lnTo>
                      <a:pt x="169831" y="235839"/>
                    </a:lnTo>
                    <a:lnTo>
                      <a:pt x="208883" y="227743"/>
                    </a:lnTo>
                    <a:lnTo>
                      <a:pt x="229743" y="229457"/>
                    </a:lnTo>
                    <a:lnTo>
                      <a:pt x="249746" y="245459"/>
                    </a:lnTo>
                    <a:lnTo>
                      <a:pt x="261271" y="220789"/>
                    </a:lnTo>
                    <a:lnTo>
                      <a:pt x="257937" y="191548"/>
                    </a:lnTo>
                    <a:lnTo>
                      <a:pt x="242507" y="180689"/>
                    </a:lnTo>
                    <a:lnTo>
                      <a:pt x="242507" y="158972"/>
                    </a:lnTo>
                    <a:lnTo>
                      <a:pt x="206788" y="158972"/>
                    </a:lnTo>
                    <a:lnTo>
                      <a:pt x="206788" y="137350"/>
                    </a:lnTo>
                    <a:lnTo>
                      <a:pt x="198215" y="125539"/>
                    </a:lnTo>
                    <a:lnTo>
                      <a:pt x="201454" y="102965"/>
                    </a:lnTo>
                    <a:lnTo>
                      <a:pt x="187357" y="89535"/>
                    </a:lnTo>
                    <a:lnTo>
                      <a:pt x="163354" y="92964"/>
                    </a:lnTo>
                    <a:lnTo>
                      <a:pt x="138875" y="69056"/>
                    </a:lnTo>
                    <a:lnTo>
                      <a:pt x="94202" y="54483"/>
                    </a:lnTo>
                    <a:lnTo>
                      <a:pt x="90297" y="24670"/>
                    </a:lnTo>
                    <a:lnTo>
                      <a:pt x="97917" y="6667"/>
                    </a:lnTo>
                    <a:lnTo>
                      <a:pt x="88868" y="0"/>
                    </a:lnTo>
                    <a:lnTo>
                      <a:pt x="61722" y="9334"/>
                    </a:lnTo>
                    <a:lnTo>
                      <a:pt x="23813" y="37529"/>
                    </a:lnTo>
                    <a:lnTo>
                      <a:pt x="572" y="31052"/>
                    </a:lnTo>
                    <a:lnTo>
                      <a:pt x="23336" y="69247"/>
                    </a:lnTo>
                    <a:lnTo>
                      <a:pt x="9620" y="83058"/>
                    </a:lnTo>
                    <a:lnTo>
                      <a:pt x="18764" y="112681"/>
                    </a:lnTo>
                    <a:lnTo>
                      <a:pt x="5334" y="120872"/>
                    </a:lnTo>
                    <a:lnTo>
                      <a:pt x="6191" y="149542"/>
                    </a:lnTo>
                    <a:lnTo>
                      <a:pt x="15812" y="160782"/>
                    </a:lnTo>
                    <a:lnTo>
                      <a:pt x="572" y="177737"/>
                    </a:lnTo>
                    <a:lnTo>
                      <a:pt x="0" y="183452"/>
                    </a:lnTo>
                    <a:lnTo>
                      <a:pt x="0" y="183452"/>
                    </a:lnTo>
                    <a:lnTo>
                      <a:pt x="14573" y="198501"/>
                    </a:lnTo>
                    <a:lnTo>
                      <a:pt x="23336" y="226981"/>
                    </a:lnTo>
                    <a:lnTo>
                      <a:pt x="15621" y="260413"/>
                    </a:lnTo>
                    <a:lnTo>
                      <a:pt x="34385" y="278797"/>
                    </a:lnTo>
                    <a:lnTo>
                      <a:pt x="34481" y="319469"/>
                    </a:lnTo>
                    <a:lnTo>
                      <a:pt x="58579" y="319564"/>
                    </a:lnTo>
                    <a:lnTo>
                      <a:pt x="58579" y="309277"/>
                    </a:lnTo>
                    <a:lnTo>
                      <a:pt x="75629" y="28841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17" name="Google Shape;917;p39"/>
              <p:cNvSpPr/>
              <p:nvPr/>
            </p:nvSpPr>
            <p:spPr>
              <a:xfrm>
                <a:off x="6280593" y="5332349"/>
                <a:ext cx="427672" cy="819816"/>
              </a:xfrm>
              <a:custGeom>
                <a:rect b="b" l="l" r="r" t="t"/>
                <a:pathLst>
                  <a:path extrusionOk="0" h="819816" w="427672">
                    <a:moveTo>
                      <a:pt x="334042" y="228029"/>
                    </a:moveTo>
                    <a:lnTo>
                      <a:pt x="343091" y="209455"/>
                    </a:lnTo>
                    <a:lnTo>
                      <a:pt x="370332" y="174593"/>
                    </a:lnTo>
                    <a:lnTo>
                      <a:pt x="427672" y="137731"/>
                    </a:lnTo>
                    <a:lnTo>
                      <a:pt x="425196" y="95250"/>
                    </a:lnTo>
                    <a:lnTo>
                      <a:pt x="424815" y="95440"/>
                    </a:lnTo>
                    <a:lnTo>
                      <a:pt x="406527" y="101060"/>
                    </a:lnTo>
                    <a:lnTo>
                      <a:pt x="402241" y="121063"/>
                    </a:lnTo>
                    <a:lnTo>
                      <a:pt x="362807" y="141446"/>
                    </a:lnTo>
                    <a:lnTo>
                      <a:pt x="320802" y="137731"/>
                    </a:lnTo>
                    <a:lnTo>
                      <a:pt x="343091" y="93154"/>
                    </a:lnTo>
                    <a:lnTo>
                      <a:pt x="291656" y="56864"/>
                    </a:lnTo>
                    <a:lnTo>
                      <a:pt x="270891" y="59531"/>
                    </a:lnTo>
                    <a:lnTo>
                      <a:pt x="235363" y="12192"/>
                    </a:lnTo>
                    <a:lnTo>
                      <a:pt x="236982" y="8001"/>
                    </a:lnTo>
                    <a:lnTo>
                      <a:pt x="207455" y="8001"/>
                    </a:lnTo>
                    <a:lnTo>
                      <a:pt x="195358" y="31147"/>
                    </a:lnTo>
                    <a:lnTo>
                      <a:pt x="184595" y="10573"/>
                    </a:lnTo>
                    <a:lnTo>
                      <a:pt x="168497" y="10573"/>
                    </a:lnTo>
                    <a:lnTo>
                      <a:pt x="157639" y="0"/>
                    </a:lnTo>
                    <a:lnTo>
                      <a:pt x="140589" y="20860"/>
                    </a:lnTo>
                    <a:lnTo>
                      <a:pt x="140589" y="31147"/>
                    </a:lnTo>
                    <a:lnTo>
                      <a:pt x="132112" y="56864"/>
                    </a:lnTo>
                    <a:lnTo>
                      <a:pt x="105823" y="74390"/>
                    </a:lnTo>
                    <a:lnTo>
                      <a:pt x="113157" y="136684"/>
                    </a:lnTo>
                    <a:lnTo>
                      <a:pt x="94488" y="141161"/>
                    </a:lnTo>
                    <a:lnTo>
                      <a:pt x="76391" y="191548"/>
                    </a:lnTo>
                    <a:lnTo>
                      <a:pt x="78867" y="219361"/>
                    </a:lnTo>
                    <a:lnTo>
                      <a:pt x="65913" y="252413"/>
                    </a:lnTo>
                    <a:lnTo>
                      <a:pt x="80201" y="290608"/>
                    </a:lnTo>
                    <a:lnTo>
                      <a:pt x="80867" y="318325"/>
                    </a:lnTo>
                    <a:lnTo>
                      <a:pt x="62770" y="340233"/>
                    </a:lnTo>
                    <a:lnTo>
                      <a:pt x="68294" y="369951"/>
                    </a:lnTo>
                    <a:lnTo>
                      <a:pt x="46101" y="384143"/>
                    </a:lnTo>
                    <a:lnTo>
                      <a:pt x="59436" y="433673"/>
                    </a:lnTo>
                    <a:lnTo>
                      <a:pt x="46292" y="446341"/>
                    </a:lnTo>
                    <a:lnTo>
                      <a:pt x="37243" y="498729"/>
                    </a:lnTo>
                    <a:lnTo>
                      <a:pt x="37243" y="529685"/>
                    </a:lnTo>
                    <a:lnTo>
                      <a:pt x="30385" y="544258"/>
                    </a:lnTo>
                    <a:lnTo>
                      <a:pt x="30861" y="555117"/>
                    </a:lnTo>
                    <a:lnTo>
                      <a:pt x="39624" y="566642"/>
                    </a:lnTo>
                    <a:lnTo>
                      <a:pt x="40196" y="586549"/>
                    </a:lnTo>
                    <a:lnTo>
                      <a:pt x="51626" y="589026"/>
                    </a:lnTo>
                    <a:lnTo>
                      <a:pt x="51530" y="603218"/>
                    </a:lnTo>
                    <a:lnTo>
                      <a:pt x="32957" y="603409"/>
                    </a:lnTo>
                    <a:lnTo>
                      <a:pt x="42672" y="626936"/>
                    </a:lnTo>
                    <a:lnTo>
                      <a:pt x="34385" y="643033"/>
                    </a:lnTo>
                    <a:lnTo>
                      <a:pt x="34862" y="669798"/>
                    </a:lnTo>
                    <a:lnTo>
                      <a:pt x="18193" y="695992"/>
                    </a:lnTo>
                    <a:lnTo>
                      <a:pt x="28480" y="712565"/>
                    </a:lnTo>
                    <a:lnTo>
                      <a:pt x="11525" y="731806"/>
                    </a:lnTo>
                    <a:lnTo>
                      <a:pt x="0" y="757142"/>
                    </a:lnTo>
                    <a:lnTo>
                      <a:pt x="6191" y="782479"/>
                    </a:lnTo>
                    <a:lnTo>
                      <a:pt x="24575" y="772001"/>
                    </a:lnTo>
                    <a:lnTo>
                      <a:pt x="32004" y="785717"/>
                    </a:lnTo>
                    <a:lnTo>
                      <a:pt x="25527" y="800862"/>
                    </a:lnTo>
                    <a:lnTo>
                      <a:pt x="34195" y="812482"/>
                    </a:lnTo>
                    <a:lnTo>
                      <a:pt x="73724" y="812482"/>
                    </a:lnTo>
                    <a:lnTo>
                      <a:pt x="81629" y="819817"/>
                    </a:lnTo>
                    <a:lnTo>
                      <a:pt x="100394" y="819817"/>
                    </a:lnTo>
                    <a:lnTo>
                      <a:pt x="96012" y="809625"/>
                    </a:lnTo>
                    <a:lnTo>
                      <a:pt x="91345" y="790194"/>
                    </a:lnTo>
                    <a:lnTo>
                      <a:pt x="104204" y="770572"/>
                    </a:lnTo>
                    <a:lnTo>
                      <a:pt x="117348" y="766572"/>
                    </a:lnTo>
                    <a:lnTo>
                      <a:pt x="121349" y="756761"/>
                    </a:lnTo>
                    <a:lnTo>
                      <a:pt x="126016" y="731806"/>
                    </a:lnTo>
                    <a:lnTo>
                      <a:pt x="162592" y="704469"/>
                    </a:lnTo>
                    <a:lnTo>
                      <a:pt x="166211" y="683800"/>
                    </a:lnTo>
                    <a:lnTo>
                      <a:pt x="144875" y="673798"/>
                    </a:lnTo>
                    <a:lnTo>
                      <a:pt x="130207" y="664845"/>
                    </a:lnTo>
                    <a:lnTo>
                      <a:pt x="126016" y="643985"/>
                    </a:lnTo>
                    <a:lnTo>
                      <a:pt x="139827" y="625412"/>
                    </a:lnTo>
                    <a:lnTo>
                      <a:pt x="169164" y="618744"/>
                    </a:lnTo>
                    <a:lnTo>
                      <a:pt x="175260" y="576358"/>
                    </a:lnTo>
                    <a:lnTo>
                      <a:pt x="190595" y="557498"/>
                    </a:lnTo>
                    <a:lnTo>
                      <a:pt x="208026" y="559594"/>
                    </a:lnTo>
                    <a:lnTo>
                      <a:pt x="213932" y="547592"/>
                    </a:lnTo>
                    <a:lnTo>
                      <a:pt x="209645" y="533114"/>
                    </a:lnTo>
                    <a:lnTo>
                      <a:pt x="182594" y="540353"/>
                    </a:lnTo>
                    <a:lnTo>
                      <a:pt x="178689" y="517779"/>
                    </a:lnTo>
                    <a:lnTo>
                      <a:pt x="188786" y="499205"/>
                    </a:lnTo>
                    <a:lnTo>
                      <a:pt x="220504" y="511683"/>
                    </a:lnTo>
                    <a:lnTo>
                      <a:pt x="241078" y="500348"/>
                    </a:lnTo>
                    <a:lnTo>
                      <a:pt x="245555" y="463487"/>
                    </a:lnTo>
                    <a:lnTo>
                      <a:pt x="240030" y="443008"/>
                    </a:lnTo>
                    <a:lnTo>
                      <a:pt x="259461" y="448246"/>
                    </a:lnTo>
                    <a:lnTo>
                      <a:pt x="299180" y="442341"/>
                    </a:lnTo>
                    <a:lnTo>
                      <a:pt x="343091" y="425387"/>
                    </a:lnTo>
                    <a:lnTo>
                      <a:pt x="362998" y="389668"/>
                    </a:lnTo>
                    <a:lnTo>
                      <a:pt x="347472" y="365093"/>
                    </a:lnTo>
                    <a:lnTo>
                      <a:pt x="351854" y="347948"/>
                    </a:lnTo>
                    <a:lnTo>
                      <a:pt x="327470" y="327660"/>
                    </a:lnTo>
                    <a:lnTo>
                      <a:pt x="317564" y="306705"/>
                    </a:lnTo>
                    <a:lnTo>
                      <a:pt x="327851" y="291846"/>
                    </a:lnTo>
                    <a:lnTo>
                      <a:pt x="320802" y="275939"/>
                    </a:lnTo>
                    <a:lnTo>
                      <a:pt x="330232" y="261842"/>
                    </a:lnTo>
                    <a:lnTo>
                      <a:pt x="334042" y="22802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18" name="Google Shape;918;p39"/>
              <p:cNvSpPr/>
              <p:nvPr/>
            </p:nvSpPr>
            <p:spPr>
              <a:xfrm>
                <a:off x="6404514" y="4378801"/>
                <a:ext cx="48291" cy="30194"/>
              </a:xfrm>
              <a:custGeom>
                <a:rect b="b" l="l" r="r" t="t"/>
                <a:pathLst>
                  <a:path extrusionOk="0" h="30194" w="48291">
                    <a:moveTo>
                      <a:pt x="0" y="19907"/>
                    </a:moveTo>
                    <a:lnTo>
                      <a:pt x="29623" y="30194"/>
                    </a:lnTo>
                    <a:lnTo>
                      <a:pt x="48292" y="10573"/>
                    </a:lnTo>
                    <a:lnTo>
                      <a:pt x="11621" y="0"/>
                    </a:lnTo>
                    <a:lnTo>
                      <a:pt x="0" y="1990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19" name="Google Shape;919;p39"/>
              <p:cNvSpPr/>
              <p:nvPr/>
            </p:nvSpPr>
            <p:spPr>
              <a:xfrm>
                <a:off x="6164674" y="4217447"/>
                <a:ext cx="29432" cy="41624"/>
              </a:xfrm>
              <a:custGeom>
                <a:rect b="b" l="l" r="r" t="t"/>
                <a:pathLst>
                  <a:path extrusionOk="0" h="41624" w="29432">
                    <a:moveTo>
                      <a:pt x="29432" y="38862"/>
                    </a:moveTo>
                    <a:lnTo>
                      <a:pt x="16859" y="0"/>
                    </a:lnTo>
                    <a:lnTo>
                      <a:pt x="0" y="20764"/>
                    </a:lnTo>
                    <a:lnTo>
                      <a:pt x="16859" y="41624"/>
                    </a:lnTo>
                    <a:lnTo>
                      <a:pt x="29432" y="3886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20" name="Google Shape;920;p39"/>
              <p:cNvSpPr/>
              <p:nvPr/>
            </p:nvSpPr>
            <p:spPr>
              <a:xfrm>
                <a:off x="6034182" y="4265072"/>
                <a:ext cx="230981" cy="93630"/>
              </a:xfrm>
              <a:custGeom>
                <a:rect b="b" l="l" r="r" t="t"/>
                <a:pathLst>
                  <a:path extrusionOk="0" h="93630" w="230981">
                    <a:moveTo>
                      <a:pt x="230981" y="77629"/>
                    </a:moveTo>
                    <a:lnTo>
                      <a:pt x="200025" y="56483"/>
                    </a:lnTo>
                    <a:lnTo>
                      <a:pt x="170879" y="50101"/>
                    </a:lnTo>
                    <a:lnTo>
                      <a:pt x="141732" y="22098"/>
                    </a:lnTo>
                    <a:lnTo>
                      <a:pt x="119539" y="22098"/>
                    </a:lnTo>
                    <a:lnTo>
                      <a:pt x="104204" y="7906"/>
                    </a:lnTo>
                    <a:lnTo>
                      <a:pt x="61341" y="0"/>
                    </a:lnTo>
                    <a:lnTo>
                      <a:pt x="5334" y="14288"/>
                    </a:lnTo>
                    <a:lnTo>
                      <a:pt x="0" y="41148"/>
                    </a:lnTo>
                    <a:lnTo>
                      <a:pt x="39910" y="21050"/>
                    </a:lnTo>
                    <a:lnTo>
                      <a:pt x="60770" y="23908"/>
                    </a:lnTo>
                    <a:lnTo>
                      <a:pt x="54197" y="37909"/>
                    </a:lnTo>
                    <a:lnTo>
                      <a:pt x="86296" y="37338"/>
                    </a:lnTo>
                    <a:lnTo>
                      <a:pt x="110776" y="48387"/>
                    </a:lnTo>
                    <a:lnTo>
                      <a:pt x="126206" y="48387"/>
                    </a:lnTo>
                    <a:lnTo>
                      <a:pt x="139351" y="66770"/>
                    </a:lnTo>
                    <a:lnTo>
                      <a:pt x="155353" y="62293"/>
                    </a:lnTo>
                    <a:lnTo>
                      <a:pt x="166116" y="73152"/>
                    </a:lnTo>
                    <a:lnTo>
                      <a:pt x="152400" y="82105"/>
                    </a:lnTo>
                    <a:lnTo>
                      <a:pt x="151829" y="93631"/>
                    </a:lnTo>
                    <a:lnTo>
                      <a:pt x="226790" y="85820"/>
                    </a:lnTo>
                    <a:lnTo>
                      <a:pt x="230981" y="7762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21" name="Google Shape;921;p39"/>
              <p:cNvSpPr/>
              <p:nvPr/>
            </p:nvSpPr>
            <p:spPr>
              <a:xfrm>
                <a:off x="6164674" y="4381087"/>
                <a:ext cx="58102" cy="27146"/>
              </a:xfrm>
              <a:custGeom>
                <a:rect b="b" l="l" r="r" t="t"/>
                <a:pathLst>
                  <a:path extrusionOk="0" h="27146" w="58102">
                    <a:moveTo>
                      <a:pt x="25241" y="27146"/>
                    </a:moveTo>
                    <a:lnTo>
                      <a:pt x="58103" y="18288"/>
                    </a:lnTo>
                    <a:lnTo>
                      <a:pt x="35338" y="0"/>
                    </a:lnTo>
                    <a:lnTo>
                      <a:pt x="0" y="4001"/>
                    </a:lnTo>
                    <a:lnTo>
                      <a:pt x="25241" y="2714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22" name="Google Shape;922;p39"/>
              <p:cNvSpPr/>
              <p:nvPr/>
            </p:nvSpPr>
            <p:spPr>
              <a:xfrm>
                <a:off x="6257638" y="4344987"/>
                <a:ext cx="62960" cy="58769"/>
              </a:xfrm>
              <a:custGeom>
                <a:rect b="b" l="l" r="r" t="t"/>
                <a:pathLst>
                  <a:path extrusionOk="0" h="58769" w="62960">
                    <a:moveTo>
                      <a:pt x="62960" y="27242"/>
                    </a:moveTo>
                    <a:lnTo>
                      <a:pt x="62960" y="0"/>
                    </a:lnTo>
                    <a:lnTo>
                      <a:pt x="30956" y="0"/>
                    </a:lnTo>
                    <a:lnTo>
                      <a:pt x="20669" y="13716"/>
                    </a:lnTo>
                    <a:lnTo>
                      <a:pt x="40576" y="18574"/>
                    </a:lnTo>
                    <a:lnTo>
                      <a:pt x="35052" y="35909"/>
                    </a:lnTo>
                    <a:lnTo>
                      <a:pt x="4000" y="36100"/>
                    </a:lnTo>
                    <a:lnTo>
                      <a:pt x="0" y="49721"/>
                    </a:lnTo>
                    <a:lnTo>
                      <a:pt x="48387" y="54388"/>
                    </a:lnTo>
                    <a:lnTo>
                      <a:pt x="56197" y="58769"/>
                    </a:lnTo>
                    <a:lnTo>
                      <a:pt x="56197" y="33814"/>
                    </a:lnTo>
                    <a:lnTo>
                      <a:pt x="62960" y="2724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23" name="Google Shape;923;p39"/>
              <p:cNvSpPr/>
              <p:nvPr/>
            </p:nvSpPr>
            <p:spPr>
              <a:xfrm>
                <a:off x="6313836" y="4344987"/>
                <a:ext cx="75533" cy="63245"/>
              </a:xfrm>
              <a:custGeom>
                <a:rect b="b" l="l" r="r" t="t"/>
                <a:pathLst>
                  <a:path extrusionOk="0" h="63245" w="75533">
                    <a:moveTo>
                      <a:pt x="29528" y="47244"/>
                    </a:moveTo>
                    <a:lnTo>
                      <a:pt x="65246" y="49721"/>
                    </a:lnTo>
                    <a:lnTo>
                      <a:pt x="75533" y="36100"/>
                    </a:lnTo>
                    <a:lnTo>
                      <a:pt x="39815" y="6858"/>
                    </a:lnTo>
                    <a:lnTo>
                      <a:pt x="9716" y="0"/>
                    </a:lnTo>
                    <a:lnTo>
                      <a:pt x="6763" y="0"/>
                    </a:lnTo>
                    <a:lnTo>
                      <a:pt x="6763" y="27242"/>
                    </a:lnTo>
                    <a:lnTo>
                      <a:pt x="0" y="33814"/>
                    </a:lnTo>
                    <a:lnTo>
                      <a:pt x="0" y="58769"/>
                    </a:lnTo>
                    <a:lnTo>
                      <a:pt x="8096" y="63246"/>
                    </a:lnTo>
                    <a:lnTo>
                      <a:pt x="29528" y="4724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24" name="Google Shape;924;p39"/>
              <p:cNvSpPr/>
              <p:nvPr/>
            </p:nvSpPr>
            <p:spPr>
              <a:xfrm>
                <a:off x="6073615" y="4597018"/>
                <a:ext cx="131445" cy="65722"/>
              </a:xfrm>
              <a:custGeom>
                <a:rect b="b" l="l" r="r" t="t"/>
                <a:pathLst>
                  <a:path extrusionOk="0" h="65722" w="131445">
                    <a:moveTo>
                      <a:pt x="6572" y="23527"/>
                    </a:moveTo>
                    <a:lnTo>
                      <a:pt x="476" y="36862"/>
                    </a:lnTo>
                    <a:lnTo>
                      <a:pt x="21050" y="35243"/>
                    </a:lnTo>
                    <a:lnTo>
                      <a:pt x="42100" y="57721"/>
                    </a:lnTo>
                    <a:lnTo>
                      <a:pt x="61817" y="51721"/>
                    </a:lnTo>
                    <a:lnTo>
                      <a:pt x="52864" y="35719"/>
                    </a:lnTo>
                    <a:lnTo>
                      <a:pt x="72104" y="17050"/>
                    </a:lnTo>
                    <a:lnTo>
                      <a:pt x="73533" y="15907"/>
                    </a:lnTo>
                    <a:lnTo>
                      <a:pt x="97822" y="30290"/>
                    </a:lnTo>
                    <a:lnTo>
                      <a:pt x="96869" y="44672"/>
                    </a:lnTo>
                    <a:lnTo>
                      <a:pt x="113538" y="65722"/>
                    </a:lnTo>
                    <a:lnTo>
                      <a:pt x="129064" y="46292"/>
                    </a:lnTo>
                    <a:lnTo>
                      <a:pt x="131445" y="37338"/>
                    </a:lnTo>
                    <a:lnTo>
                      <a:pt x="119729" y="22955"/>
                    </a:lnTo>
                    <a:lnTo>
                      <a:pt x="97822" y="5810"/>
                    </a:lnTo>
                    <a:lnTo>
                      <a:pt x="73533" y="0"/>
                    </a:lnTo>
                    <a:lnTo>
                      <a:pt x="38862" y="19050"/>
                    </a:lnTo>
                    <a:lnTo>
                      <a:pt x="24765" y="14383"/>
                    </a:lnTo>
                    <a:lnTo>
                      <a:pt x="7715" y="1143"/>
                    </a:lnTo>
                    <a:lnTo>
                      <a:pt x="0" y="8954"/>
                    </a:lnTo>
                    <a:lnTo>
                      <a:pt x="6572" y="2352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25" name="Google Shape;925;p39"/>
              <p:cNvSpPr/>
              <p:nvPr/>
            </p:nvSpPr>
            <p:spPr>
              <a:xfrm>
                <a:off x="6009512" y="4555775"/>
                <a:ext cx="71818" cy="78104"/>
              </a:xfrm>
              <a:custGeom>
                <a:rect b="b" l="l" r="r" t="t"/>
                <a:pathLst>
                  <a:path extrusionOk="0" h="78104" w="71818">
                    <a:moveTo>
                      <a:pt x="26384" y="4667"/>
                    </a:moveTo>
                    <a:lnTo>
                      <a:pt x="14288" y="0"/>
                    </a:lnTo>
                    <a:lnTo>
                      <a:pt x="571" y="6286"/>
                    </a:lnTo>
                    <a:lnTo>
                      <a:pt x="0" y="31528"/>
                    </a:lnTo>
                    <a:lnTo>
                      <a:pt x="43053" y="52197"/>
                    </a:lnTo>
                    <a:lnTo>
                      <a:pt x="42863" y="65437"/>
                    </a:lnTo>
                    <a:lnTo>
                      <a:pt x="52673" y="70866"/>
                    </a:lnTo>
                    <a:lnTo>
                      <a:pt x="59531" y="67913"/>
                    </a:lnTo>
                    <a:lnTo>
                      <a:pt x="64579" y="78105"/>
                    </a:lnTo>
                    <a:lnTo>
                      <a:pt x="70675" y="64770"/>
                    </a:lnTo>
                    <a:lnTo>
                      <a:pt x="64103" y="50197"/>
                    </a:lnTo>
                    <a:lnTo>
                      <a:pt x="71818" y="42386"/>
                    </a:lnTo>
                    <a:lnTo>
                      <a:pt x="49435" y="15050"/>
                    </a:lnTo>
                    <a:lnTo>
                      <a:pt x="35719" y="15050"/>
                    </a:lnTo>
                    <a:lnTo>
                      <a:pt x="26384" y="466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26" name="Google Shape;926;p39"/>
              <p:cNvSpPr/>
              <p:nvPr/>
            </p:nvSpPr>
            <p:spPr>
              <a:xfrm>
                <a:off x="5973603" y="4467859"/>
                <a:ext cx="94392" cy="102965"/>
              </a:xfrm>
              <a:custGeom>
                <a:rect b="b" l="l" r="r" t="t"/>
                <a:pathLst>
                  <a:path extrusionOk="0" h="102965" w="94392">
                    <a:moveTo>
                      <a:pt x="68104" y="9525"/>
                    </a:moveTo>
                    <a:lnTo>
                      <a:pt x="58579" y="4763"/>
                    </a:lnTo>
                    <a:lnTo>
                      <a:pt x="39910" y="25813"/>
                    </a:lnTo>
                    <a:lnTo>
                      <a:pt x="32290" y="21812"/>
                    </a:lnTo>
                    <a:lnTo>
                      <a:pt x="16764" y="28956"/>
                    </a:lnTo>
                    <a:lnTo>
                      <a:pt x="17812" y="42005"/>
                    </a:lnTo>
                    <a:lnTo>
                      <a:pt x="3238" y="48101"/>
                    </a:lnTo>
                    <a:lnTo>
                      <a:pt x="0" y="53912"/>
                    </a:lnTo>
                    <a:lnTo>
                      <a:pt x="12573" y="67151"/>
                    </a:lnTo>
                    <a:lnTo>
                      <a:pt x="36481" y="94202"/>
                    </a:lnTo>
                    <a:lnTo>
                      <a:pt x="50197" y="87916"/>
                    </a:lnTo>
                    <a:lnTo>
                      <a:pt x="62294" y="92583"/>
                    </a:lnTo>
                    <a:lnTo>
                      <a:pt x="71628" y="102965"/>
                    </a:lnTo>
                    <a:lnTo>
                      <a:pt x="85344" y="102965"/>
                    </a:lnTo>
                    <a:lnTo>
                      <a:pt x="82010" y="98965"/>
                    </a:lnTo>
                    <a:lnTo>
                      <a:pt x="86392" y="38005"/>
                    </a:lnTo>
                    <a:lnTo>
                      <a:pt x="94393" y="16859"/>
                    </a:lnTo>
                    <a:lnTo>
                      <a:pt x="89249" y="5810"/>
                    </a:lnTo>
                    <a:lnTo>
                      <a:pt x="94202" y="0"/>
                    </a:lnTo>
                    <a:lnTo>
                      <a:pt x="83915" y="0"/>
                    </a:lnTo>
                    <a:lnTo>
                      <a:pt x="68104" y="952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27" name="Google Shape;927;p39"/>
              <p:cNvSpPr/>
              <p:nvPr/>
            </p:nvSpPr>
            <p:spPr>
              <a:xfrm>
                <a:off x="5912262" y="4480528"/>
                <a:ext cx="58769" cy="35623"/>
              </a:xfrm>
              <a:custGeom>
                <a:rect b="b" l="l" r="r" t="t"/>
                <a:pathLst>
                  <a:path extrusionOk="0" h="35623" w="58769">
                    <a:moveTo>
                      <a:pt x="39624" y="9906"/>
                    </a:moveTo>
                    <a:lnTo>
                      <a:pt x="26575" y="0"/>
                    </a:lnTo>
                    <a:lnTo>
                      <a:pt x="13335" y="2858"/>
                    </a:lnTo>
                    <a:lnTo>
                      <a:pt x="0" y="19526"/>
                    </a:lnTo>
                    <a:lnTo>
                      <a:pt x="30671" y="32861"/>
                    </a:lnTo>
                    <a:lnTo>
                      <a:pt x="48387" y="35624"/>
                    </a:lnTo>
                    <a:lnTo>
                      <a:pt x="55054" y="27908"/>
                    </a:lnTo>
                    <a:lnTo>
                      <a:pt x="58769" y="12478"/>
                    </a:lnTo>
                    <a:lnTo>
                      <a:pt x="39624" y="990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28" name="Google Shape;928;p39"/>
              <p:cNvSpPr/>
              <p:nvPr/>
            </p:nvSpPr>
            <p:spPr>
              <a:xfrm>
                <a:off x="5938837" y="4443190"/>
                <a:ext cx="128968" cy="72770"/>
              </a:xfrm>
              <a:custGeom>
                <a:rect b="b" l="l" r="r" t="t"/>
                <a:pathLst>
                  <a:path extrusionOk="0" h="72770" w="128968">
                    <a:moveTo>
                      <a:pt x="109156" y="9430"/>
                    </a:moveTo>
                    <a:lnTo>
                      <a:pt x="78772" y="4667"/>
                    </a:lnTo>
                    <a:lnTo>
                      <a:pt x="67913" y="0"/>
                    </a:lnTo>
                    <a:lnTo>
                      <a:pt x="60388" y="7429"/>
                    </a:lnTo>
                    <a:lnTo>
                      <a:pt x="19812" y="9239"/>
                    </a:lnTo>
                    <a:lnTo>
                      <a:pt x="476" y="23813"/>
                    </a:lnTo>
                    <a:lnTo>
                      <a:pt x="0" y="37338"/>
                    </a:lnTo>
                    <a:lnTo>
                      <a:pt x="13049" y="47244"/>
                    </a:lnTo>
                    <a:lnTo>
                      <a:pt x="32194" y="49816"/>
                    </a:lnTo>
                    <a:lnTo>
                      <a:pt x="28480" y="65246"/>
                    </a:lnTo>
                    <a:lnTo>
                      <a:pt x="38005" y="72771"/>
                    </a:lnTo>
                    <a:lnTo>
                      <a:pt x="52578" y="66675"/>
                    </a:lnTo>
                    <a:lnTo>
                      <a:pt x="51530" y="53626"/>
                    </a:lnTo>
                    <a:lnTo>
                      <a:pt x="67056" y="46482"/>
                    </a:lnTo>
                    <a:lnTo>
                      <a:pt x="74676" y="50483"/>
                    </a:lnTo>
                    <a:lnTo>
                      <a:pt x="93345" y="29432"/>
                    </a:lnTo>
                    <a:lnTo>
                      <a:pt x="102870" y="34195"/>
                    </a:lnTo>
                    <a:lnTo>
                      <a:pt x="118681" y="24670"/>
                    </a:lnTo>
                    <a:lnTo>
                      <a:pt x="128968" y="24670"/>
                    </a:lnTo>
                    <a:lnTo>
                      <a:pt x="109156" y="943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29" name="Google Shape;929;p39"/>
              <p:cNvSpPr/>
              <p:nvPr/>
            </p:nvSpPr>
            <p:spPr>
              <a:xfrm>
                <a:off x="5870066" y="4400899"/>
                <a:ext cx="88582" cy="99155"/>
              </a:xfrm>
              <a:custGeom>
                <a:rect b="b" l="l" r="r" t="t"/>
                <a:pathLst>
                  <a:path extrusionOk="0" h="99155" w="88582">
                    <a:moveTo>
                      <a:pt x="62103" y="0"/>
                    </a:moveTo>
                    <a:lnTo>
                      <a:pt x="25813" y="0"/>
                    </a:lnTo>
                    <a:lnTo>
                      <a:pt x="25813" y="10573"/>
                    </a:lnTo>
                    <a:lnTo>
                      <a:pt x="12001" y="10573"/>
                    </a:lnTo>
                    <a:lnTo>
                      <a:pt x="36481" y="32575"/>
                    </a:lnTo>
                    <a:lnTo>
                      <a:pt x="36481" y="42196"/>
                    </a:lnTo>
                    <a:lnTo>
                      <a:pt x="10954" y="42196"/>
                    </a:lnTo>
                    <a:lnTo>
                      <a:pt x="0" y="63341"/>
                    </a:lnTo>
                    <a:lnTo>
                      <a:pt x="0" y="82487"/>
                    </a:lnTo>
                    <a:lnTo>
                      <a:pt x="14288" y="95631"/>
                    </a:lnTo>
                    <a:lnTo>
                      <a:pt x="42196" y="99155"/>
                    </a:lnTo>
                    <a:lnTo>
                      <a:pt x="55531" y="82487"/>
                    </a:lnTo>
                    <a:lnTo>
                      <a:pt x="68771" y="79629"/>
                    </a:lnTo>
                    <a:lnTo>
                      <a:pt x="69247" y="66104"/>
                    </a:lnTo>
                    <a:lnTo>
                      <a:pt x="88583" y="51530"/>
                    </a:lnTo>
                    <a:lnTo>
                      <a:pt x="82010" y="51816"/>
                    </a:lnTo>
                    <a:lnTo>
                      <a:pt x="77152" y="43339"/>
                    </a:lnTo>
                    <a:lnTo>
                      <a:pt x="62103" y="43339"/>
                    </a:lnTo>
                    <a:lnTo>
                      <a:pt x="62103"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30" name="Google Shape;930;p39"/>
              <p:cNvSpPr/>
              <p:nvPr/>
            </p:nvSpPr>
            <p:spPr>
              <a:xfrm>
                <a:off x="5932169" y="4381087"/>
                <a:ext cx="28860" cy="63150"/>
              </a:xfrm>
              <a:custGeom>
                <a:rect b="b" l="l" r="r" t="t"/>
                <a:pathLst>
                  <a:path extrusionOk="0" h="63150" w="28860">
                    <a:moveTo>
                      <a:pt x="0" y="19812"/>
                    </a:moveTo>
                    <a:lnTo>
                      <a:pt x="0" y="63151"/>
                    </a:lnTo>
                    <a:lnTo>
                      <a:pt x="15049" y="63151"/>
                    </a:lnTo>
                    <a:lnTo>
                      <a:pt x="13240" y="60008"/>
                    </a:lnTo>
                    <a:lnTo>
                      <a:pt x="26860" y="40958"/>
                    </a:lnTo>
                    <a:lnTo>
                      <a:pt x="28861" y="19622"/>
                    </a:lnTo>
                    <a:lnTo>
                      <a:pt x="23241" y="9144"/>
                    </a:lnTo>
                    <a:lnTo>
                      <a:pt x="27051" y="0"/>
                    </a:lnTo>
                    <a:lnTo>
                      <a:pt x="10382" y="0"/>
                    </a:lnTo>
                    <a:lnTo>
                      <a:pt x="0" y="1981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31" name="Google Shape;931;p39"/>
              <p:cNvSpPr/>
              <p:nvPr/>
            </p:nvSpPr>
            <p:spPr>
              <a:xfrm>
                <a:off x="5326665" y="4022947"/>
                <a:ext cx="664178" cy="460438"/>
              </a:xfrm>
              <a:custGeom>
                <a:rect b="b" l="l" r="r" t="t"/>
                <a:pathLst>
                  <a:path extrusionOk="0" h="460438" w="664178">
                    <a:moveTo>
                      <a:pt x="392049" y="166021"/>
                    </a:moveTo>
                    <a:lnTo>
                      <a:pt x="385477" y="132397"/>
                    </a:lnTo>
                    <a:lnTo>
                      <a:pt x="366903" y="121253"/>
                    </a:lnTo>
                    <a:lnTo>
                      <a:pt x="346996" y="81439"/>
                    </a:lnTo>
                    <a:lnTo>
                      <a:pt x="320802" y="80772"/>
                    </a:lnTo>
                    <a:lnTo>
                      <a:pt x="304324" y="106775"/>
                    </a:lnTo>
                    <a:lnTo>
                      <a:pt x="276034" y="84392"/>
                    </a:lnTo>
                    <a:lnTo>
                      <a:pt x="276034" y="70295"/>
                    </a:lnTo>
                    <a:lnTo>
                      <a:pt x="243173" y="39910"/>
                    </a:lnTo>
                    <a:lnTo>
                      <a:pt x="236029" y="26289"/>
                    </a:lnTo>
                    <a:lnTo>
                      <a:pt x="194405" y="26289"/>
                    </a:lnTo>
                    <a:lnTo>
                      <a:pt x="194405" y="39910"/>
                    </a:lnTo>
                    <a:lnTo>
                      <a:pt x="136779" y="39910"/>
                    </a:lnTo>
                    <a:lnTo>
                      <a:pt x="58674" y="10763"/>
                    </a:lnTo>
                    <a:lnTo>
                      <a:pt x="58674" y="0"/>
                    </a:lnTo>
                    <a:lnTo>
                      <a:pt x="0" y="0"/>
                    </a:lnTo>
                    <a:lnTo>
                      <a:pt x="13145" y="42481"/>
                    </a:lnTo>
                    <a:lnTo>
                      <a:pt x="32480" y="84963"/>
                    </a:lnTo>
                    <a:lnTo>
                      <a:pt x="58198" y="114491"/>
                    </a:lnTo>
                    <a:lnTo>
                      <a:pt x="59531" y="131064"/>
                    </a:lnTo>
                    <a:lnTo>
                      <a:pt x="47339" y="135350"/>
                    </a:lnTo>
                    <a:lnTo>
                      <a:pt x="71342" y="153924"/>
                    </a:lnTo>
                    <a:lnTo>
                      <a:pt x="97441" y="171641"/>
                    </a:lnTo>
                    <a:lnTo>
                      <a:pt x="104680" y="185261"/>
                    </a:lnTo>
                    <a:lnTo>
                      <a:pt x="107728" y="209550"/>
                    </a:lnTo>
                    <a:lnTo>
                      <a:pt x="141732" y="239459"/>
                    </a:lnTo>
                    <a:lnTo>
                      <a:pt x="149638" y="256794"/>
                    </a:lnTo>
                    <a:lnTo>
                      <a:pt x="170117" y="246412"/>
                    </a:lnTo>
                    <a:lnTo>
                      <a:pt x="140494" y="205454"/>
                    </a:lnTo>
                    <a:lnTo>
                      <a:pt x="125444" y="162496"/>
                    </a:lnTo>
                    <a:lnTo>
                      <a:pt x="100298" y="135731"/>
                    </a:lnTo>
                    <a:lnTo>
                      <a:pt x="95917" y="121729"/>
                    </a:lnTo>
                    <a:lnTo>
                      <a:pt x="63341" y="84201"/>
                    </a:lnTo>
                    <a:lnTo>
                      <a:pt x="49816" y="27718"/>
                    </a:lnTo>
                    <a:lnTo>
                      <a:pt x="92107" y="46672"/>
                    </a:lnTo>
                    <a:lnTo>
                      <a:pt x="92107" y="60770"/>
                    </a:lnTo>
                    <a:lnTo>
                      <a:pt x="112014" y="104775"/>
                    </a:lnTo>
                    <a:lnTo>
                      <a:pt x="135160" y="130397"/>
                    </a:lnTo>
                    <a:lnTo>
                      <a:pt x="147923" y="132017"/>
                    </a:lnTo>
                    <a:lnTo>
                      <a:pt x="147923" y="146018"/>
                    </a:lnTo>
                    <a:lnTo>
                      <a:pt x="169450" y="163735"/>
                    </a:lnTo>
                    <a:lnTo>
                      <a:pt x="168783" y="183547"/>
                    </a:lnTo>
                    <a:lnTo>
                      <a:pt x="202883" y="212026"/>
                    </a:lnTo>
                    <a:lnTo>
                      <a:pt x="242602" y="255746"/>
                    </a:lnTo>
                    <a:lnTo>
                      <a:pt x="251555" y="281368"/>
                    </a:lnTo>
                    <a:lnTo>
                      <a:pt x="261080" y="292227"/>
                    </a:lnTo>
                    <a:lnTo>
                      <a:pt x="252794" y="317278"/>
                    </a:lnTo>
                    <a:lnTo>
                      <a:pt x="267653" y="342233"/>
                    </a:lnTo>
                    <a:lnTo>
                      <a:pt x="290036" y="353377"/>
                    </a:lnTo>
                    <a:lnTo>
                      <a:pt x="300609" y="366427"/>
                    </a:lnTo>
                    <a:lnTo>
                      <a:pt x="333851" y="374809"/>
                    </a:lnTo>
                    <a:lnTo>
                      <a:pt x="353378" y="391954"/>
                    </a:lnTo>
                    <a:lnTo>
                      <a:pt x="382715" y="405384"/>
                    </a:lnTo>
                    <a:lnTo>
                      <a:pt x="403003" y="409004"/>
                    </a:lnTo>
                    <a:lnTo>
                      <a:pt x="424339" y="422910"/>
                    </a:lnTo>
                    <a:lnTo>
                      <a:pt x="452533" y="430435"/>
                    </a:lnTo>
                    <a:lnTo>
                      <a:pt x="485775" y="414909"/>
                    </a:lnTo>
                    <a:lnTo>
                      <a:pt x="506730" y="423196"/>
                    </a:lnTo>
                    <a:lnTo>
                      <a:pt x="540068" y="457391"/>
                    </a:lnTo>
                    <a:lnTo>
                      <a:pt x="543401" y="460438"/>
                    </a:lnTo>
                    <a:lnTo>
                      <a:pt x="543401" y="441293"/>
                    </a:lnTo>
                    <a:lnTo>
                      <a:pt x="554355" y="420148"/>
                    </a:lnTo>
                    <a:lnTo>
                      <a:pt x="579882" y="420148"/>
                    </a:lnTo>
                    <a:lnTo>
                      <a:pt x="579882" y="410527"/>
                    </a:lnTo>
                    <a:lnTo>
                      <a:pt x="555403" y="388525"/>
                    </a:lnTo>
                    <a:lnTo>
                      <a:pt x="569214" y="388525"/>
                    </a:lnTo>
                    <a:lnTo>
                      <a:pt x="569214" y="377952"/>
                    </a:lnTo>
                    <a:lnTo>
                      <a:pt x="605504" y="377952"/>
                    </a:lnTo>
                    <a:lnTo>
                      <a:pt x="615887" y="358140"/>
                    </a:lnTo>
                    <a:lnTo>
                      <a:pt x="632555" y="358140"/>
                    </a:lnTo>
                    <a:lnTo>
                      <a:pt x="635127" y="352044"/>
                    </a:lnTo>
                    <a:lnTo>
                      <a:pt x="645986" y="362617"/>
                    </a:lnTo>
                    <a:lnTo>
                      <a:pt x="653129" y="335185"/>
                    </a:lnTo>
                    <a:lnTo>
                      <a:pt x="642461" y="334709"/>
                    </a:lnTo>
                    <a:lnTo>
                      <a:pt x="664178" y="298323"/>
                    </a:lnTo>
                    <a:lnTo>
                      <a:pt x="655892" y="286702"/>
                    </a:lnTo>
                    <a:lnTo>
                      <a:pt x="626936" y="288036"/>
                    </a:lnTo>
                    <a:lnTo>
                      <a:pt x="586073" y="301180"/>
                    </a:lnTo>
                    <a:lnTo>
                      <a:pt x="576644" y="331184"/>
                    </a:lnTo>
                    <a:lnTo>
                      <a:pt x="577405" y="342233"/>
                    </a:lnTo>
                    <a:lnTo>
                      <a:pt x="564166" y="349853"/>
                    </a:lnTo>
                    <a:lnTo>
                      <a:pt x="567595" y="358521"/>
                    </a:lnTo>
                    <a:lnTo>
                      <a:pt x="541211" y="358140"/>
                    </a:lnTo>
                    <a:lnTo>
                      <a:pt x="515874" y="364903"/>
                    </a:lnTo>
                    <a:lnTo>
                      <a:pt x="496348" y="370808"/>
                    </a:lnTo>
                    <a:lnTo>
                      <a:pt x="480727" y="357759"/>
                    </a:lnTo>
                    <a:lnTo>
                      <a:pt x="465963" y="357378"/>
                    </a:lnTo>
                    <a:lnTo>
                      <a:pt x="453295" y="329946"/>
                    </a:lnTo>
                    <a:lnTo>
                      <a:pt x="437674" y="309848"/>
                    </a:lnTo>
                    <a:lnTo>
                      <a:pt x="422148" y="262414"/>
                    </a:lnTo>
                    <a:lnTo>
                      <a:pt x="428625" y="208407"/>
                    </a:lnTo>
                    <a:lnTo>
                      <a:pt x="438436" y="179070"/>
                    </a:lnTo>
                    <a:lnTo>
                      <a:pt x="437959" y="176498"/>
                    </a:lnTo>
                    <a:lnTo>
                      <a:pt x="418814" y="176498"/>
                    </a:lnTo>
                    <a:lnTo>
                      <a:pt x="392049" y="16602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32" name="Google Shape;932;p39"/>
              <p:cNvSpPr/>
              <p:nvPr/>
            </p:nvSpPr>
            <p:spPr>
              <a:xfrm>
                <a:off x="6588156" y="3501644"/>
                <a:ext cx="146875" cy="144589"/>
              </a:xfrm>
              <a:custGeom>
                <a:rect b="b" l="l" r="r" t="t"/>
                <a:pathLst>
                  <a:path extrusionOk="0" h="144589" w="146875">
                    <a:moveTo>
                      <a:pt x="45625" y="20098"/>
                    </a:moveTo>
                    <a:lnTo>
                      <a:pt x="21050" y="65342"/>
                    </a:lnTo>
                    <a:lnTo>
                      <a:pt x="0" y="84392"/>
                    </a:lnTo>
                    <a:lnTo>
                      <a:pt x="15050" y="90868"/>
                    </a:lnTo>
                    <a:lnTo>
                      <a:pt x="0" y="107061"/>
                    </a:lnTo>
                    <a:lnTo>
                      <a:pt x="5905" y="118110"/>
                    </a:lnTo>
                    <a:lnTo>
                      <a:pt x="42481" y="115157"/>
                    </a:lnTo>
                    <a:lnTo>
                      <a:pt x="80201" y="118110"/>
                    </a:lnTo>
                    <a:lnTo>
                      <a:pt x="63913" y="135541"/>
                    </a:lnTo>
                    <a:lnTo>
                      <a:pt x="84487" y="137731"/>
                    </a:lnTo>
                    <a:lnTo>
                      <a:pt x="104775" y="118586"/>
                    </a:lnTo>
                    <a:lnTo>
                      <a:pt x="115443" y="120682"/>
                    </a:lnTo>
                    <a:lnTo>
                      <a:pt x="113062" y="137731"/>
                    </a:lnTo>
                    <a:lnTo>
                      <a:pt x="126587" y="144589"/>
                    </a:lnTo>
                    <a:lnTo>
                      <a:pt x="138494" y="142399"/>
                    </a:lnTo>
                    <a:lnTo>
                      <a:pt x="146876" y="110490"/>
                    </a:lnTo>
                    <a:lnTo>
                      <a:pt x="138494" y="102775"/>
                    </a:lnTo>
                    <a:lnTo>
                      <a:pt x="126587" y="107061"/>
                    </a:lnTo>
                    <a:lnTo>
                      <a:pt x="115443" y="99822"/>
                    </a:lnTo>
                    <a:lnTo>
                      <a:pt x="136112" y="85725"/>
                    </a:lnTo>
                    <a:lnTo>
                      <a:pt x="137351" y="74676"/>
                    </a:lnTo>
                    <a:lnTo>
                      <a:pt x="119063" y="76867"/>
                    </a:lnTo>
                    <a:lnTo>
                      <a:pt x="117443" y="59722"/>
                    </a:lnTo>
                    <a:lnTo>
                      <a:pt x="102394" y="54578"/>
                    </a:lnTo>
                    <a:lnTo>
                      <a:pt x="89726" y="65342"/>
                    </a:lnTo>
                    <a:lnTo>
                      <a:pt x="76200" y="61817"/>
                    </a:lnTo>
                    <a:lnTo>
                      <a:pt x="79724" y="49244"/>
                    </a:lnTo>
                    <a:lnTo>
                      <a:pt x="55912" y="44767"/>
                    </a:lnTo>
                    <a:lnTo>
                      <a:pt x="89726" y="0"/>
                    </a:lnTo>
                    <a:lnTo>
                      <a:pt x="69437" y="0"/>
                    </a:lnTo>
                    <a:lnTo>
                      <a:pt x="45625" y="2009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33" name="Google Shape;933;p39"/>
              <p:cNvSpPr/>
              <p:nvPr/>
            </p:nvSpPr>
            <p:spPr>
              <a:xfrm>
                <a:off x="6493477" y="3550888"/>
                <a:ext cx="43338" cy="32289"/>
              </a:xfrm>
              <a:custGeom>
                <a:rect b="b" l="l" r="r" t="t"/>
                <a:pathLst>
                  <a:path extrusionOk="0" h="32289" w="43338">
                    <a:moveTo>
                      <a:pt x="0" y="17145"/>
                    </a:moveTo>
                    <a:lnTo>
                      <a:pt x="27051" y="32290"/>
                    </a:lnTo>
                    <a:lnTo>
                      <a:pt x="43339" y="23717"/>
                    </a:lnTo>
                    <a:lnTo>
                      <a:pt x="41910" y="15526"/>
                    </a:lnTo>
                    <a:lnTo>
                      <a:pt x="0" y="0"/>
                    </a:lnTo>
                    <a:lnTo>
                      <a:pt x="0" y="1714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34" name="Google Shape;934;p39"/>
              <p:cNvSpPr/>
              <p:nvPr/>
            </p:nvSpPr>
            <p:spPr>
              <a:xfrm>
                <a:off x="6543007" y="3629564"/>
                <a:ext cx="36480" cy="40862"/>
              </a:xfrm>
              <a:custGeom>
                <a:rect b="b" l="l" r="r" t="t"/>
                <a:pathLst>
                  <a:path extrusionOk="0" h="40862" w="36480">
                    <a:moveTo>
                      <a:pt x="36481" y="32671"/>
                    </a:moveTo>
                    <a:lnTo>
                      <a:pt x="25241" y="6382"/>
                    </a:lnTo>
                    <a:lnTo>
                      <a:pt x="15145" y="0"/>
                    </a:lnTo>
                    <a:lnTo>
                      <a:pt x="0" y="30671"/>
                    </a:lnTo>
                    <a:lnTo>
                      <a:pt x="13716" y="40862"/>
                    </a:lnTo>
                    <a:lnTo>
                      <a:pt x="36481" y="3267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35" name="Google Shape;935;p39"/>
              <p:cNvSpPr/>
              <p:nvPr/>
            </p:nvSpPr>
            <p:spPr>
              <a:xfrm>
                <a:off x="6130670" y="3329431"/>
                <a:ext cx="34099" cy="40100"/>
              </a:xfrm>
              <a:custGeom>
                <a:rect b="b" l="l" r="r" t="t"/>
                <a:pathLst>
                  <a:path extrusionOk="0" h="40100" w="34099">
                    <a:moveTo>
                      <a:pt x="34100" y="16193"/>
                    </a:moveTo>
                    <a:lnTo>
                      <a:pt x="16669" y="0"/>
                    </a:lnTo>
                    <a:lnTo>
                      <a:pt x="0" y="20003"/>
                    </a:lnTo>
                    <a:lnTo>
                      <a:pt x="21431" y="40100"/>
                    </a:lnTo>
                    <a:lnTo>
                      <a:pt x="34100" y="1619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36" name="Google Shape;936;p39"/>
              <p:cNvSpPr/>
              <p:nvPr/>
            </p:nvSpPr>
            <p:spPr>
              <a:xfrm>
                <a:off x="5905499" y="2674683"/>
                <a:ext cx="617315" cy="484631"/>
              </a:xfrm>
              <a:custGeom>
                <a:rect b="b" l="l" r="r" t="t"/>
                <a:pathLst>
                  <a:path extrusionOk="0" h="484631" w="617315">
                    <a:moveTo>
                      <a:pt x="350520" y="88487"/>
                    </a:moveTo>
                    <a:lnTo>
                      <a:pt x="346615" y="67628"/>
                    </a:lnTo>
                    <a:lnTo>
                      <a:pt x="319183" y="49530"/>
                    </a:lnTo>
                    <a:lnTo>
                      <a:pt x="268034" y="49530"/>
                    </a:lnTo>
                    <a:lnTo>
                      <a:pt x="241840" y="67628"/>
                    </a:lnTo>
                    <a:lnTo>
                      <a:pt x="222790" y="59531"/>
                    </a:lnTo>
                    <a:lnTo>
                      <a:pt x="196596" y="77915"/>
                    </a:lnTo>
                    <a:lnTo>
                      <a:pt x="203740" y="39815"/>
                    </a:lnTo>
                    <a:lnTo>
                      <a:pt x="183451" y="5525"/>
                    </a:lnTo>
                    <a:lnTo>
                      <a:pt x="165640" y="0"/>
                    </a:lnTo>
                    <a:lnTo>
                      <a:pt x="112014" y="17717"/>
                    </a:lnTo>
                    <a:lnTo>
                      <a:pt x="102489" y="42291"/>
                    </a:lnTo>
                    <a:lnTo>
                      <a:pt x="119348" y="67247"/>
                    </a:lnTo>
                    <a:lnTo>
                      <a:pt x="96679" y="84677"/>
                    </a:lnTo>
                    <a:lnTo>
                      <a:pt x="75629" y="67247"/>
                    </a:lnTo>
                    <a:lnTo>
                      <a:pt x="75629" y="33909"/>
                    </a:lnTo>
                    <a:lnTo>
                      <a:pt x="96679" y="286"/>
                    </a:lnTo>
                    <a:lnTo>
                      <a:pt x="54292" y="286"/>
                    </a:lnTo>
                    <a:lnTo>
                      <a:pt x="19241" y="21622"/>
                    </a:lnTo>
                    <a:lnTo>
                      <a:pt x="13811" y="40100"/>
                    </a:lnTo>
                    <a:lnTo>
                      <a:pt x="0" y="61246"/>
                    </a:lnTo>
                    <a:lnTo>
                      <a:pt x="3524" y="101251"/>
                    </a:lnTo>
                    <a:lnTo>
                      <a:pt x="55912" y="112204"/>
                    </a:lnTo>
                    <a:lnTo>
                      <a:pt x="62198" y="122777"/>
                    </a:lnTo>
                    <a:lnTo>
                      <a:pt x="40767" y="130302"/>
                    </a:lnTo>
                    <a:lnTo>
                      <a:pt x="14573" y="120206"/>
                    </a:lnTo>
                    <a:lnTo>
                      <a:pt x="25717" y="143923"/>
                    </a:lnTo>
                    <a:lnTo>
                      <a:pt x="55054" y="157544"/>
                    </a:lnTo>
                    <a:lnTo>
                      <a:pt x="80486" y="153257"/>
                    </a:lnTo>
                    <a:cubicBezTo>
                      <a:pt x="88411" y="155825"/>
                      <a:pt x="96117" y="159010"/>
                      <a:pt x="103537" y="162782"/>
                    </a:cubicBezTo>
                    <a:cubicBezTo>
                      <a:pt x="105918" y="165259"/>
                      <a:pt x="175736" y="159258"/>
                      <a:pt x="175736" y="159258"/>
                    </a:cubicBezTo>
                    <a:lnTo>
                      <a:pt x="219361" y="172879"/>
                    </a:lnTo>
                    <a:lnTo>
                      <a:pt x="245554" y="172879"/>
                    </a:lnTo>
                    <a:lnTo>
                      <a:pt x="242411" y="159258"/>
                    </a:lnTo>
                    <a:lnTo>
                      <a:pt x="228124" y="153257"/>
                    </a:lnTo>
                    <a:lnTo>
                      <a:pt x="242411" y="143066"/>
                    </a:lnTo>
                    <a:lnTo>
                      <a:pt x="271748" y="153257"/>
                    </a:lnTo>
                    <a:lnTo>
                      <a:pt x="270224" y="172879"/>
                    </a:lnTo>
                    <a:lnTo>
                      <a:pt x="308324" y="189167"/>
                    </a:lnTo>
                    <a:lnTo>
                      <a:pt x="294513" y="207169"/>
                    </a:lnTo>
                    <a:lnTo>
                      <a:pt x="322326" y="207169"/>
                    </a:lnTo>
                    <a:lnTo>
                      <a:pt x="327088" y="227267"/>
                    </a:lnTo>
                    <a:lnTo>
                      <a:pt x="371475" y="237744"/>
                    </a:lnTo>
                    <a:lnTo>
                      <a:pt x="388144" y="277844"/>
                    </a:lnTo>
                    <a:lnTo>
                      <a:pt x="376238" y="282892"/>
                    </a:lnTo>
                    <a:lnTo>
                      <a:pt x="343757" y="319564"/>
                    </a:lnTo>
                    <a:lnTo>
                      <a:pt x="358045" y="341757"/>
                    </a:lnTo>
                    <a:lnTo>
                      <a:pt x="326231" y="351949"/>
                    </a:lnTo>
                    <a:lnTo>
                      <a:pt x="299275" y="344329"/>
                    </a:lnTo>
                    <a:lnTo>
                      <a:pt x="273748" y="344329"/>
                    </a:lnTo>
                    <a:cubicBezTo>
                      <a:pt x="268529" y="350694"/>
                      <a:pt x="263671" y="357340"/>
                      <a:pt x="259175" y="364236"/>
                    </a:cubicBezTo>
                    <a:cubicBezTo>
                      <a:pt x="259175" y="366236"/>
                      <a:pt x="259175" y="386144"/>
                      <a:pt x="259175" y="386144"/>
                    </a:cubicBezTo>
                    <a:lnTo>
                      <a:pt x="291846" y="390144"/>
                    </a:lnTo>
                    <a:lnTo>
                      <a:pt x="320135" y="379667"/>
                    </a:lnTo>
                    <a:lnTo>
                      <a:pt x="358997" y="389192"/>
                    </a:lnTo>
                    <a:lnTo>
                      <a:pt x="377476" y="403098"/>
                    </a:lnTo>
                    <a:lnTo>
                      <a:pt x="374713" y="417767"/>
                    </a:lnTo>
                    <a:lnTo>
                      <a:pt x="420148" y="445770"/>
                    </a:lnTo>
                    <a:lnTo>
                      <a:pt x="439198" y="446818"/>
                    </a:lnTo>
                    <a:lnTo>
                      <a:pt x="453104" y="461772"/>
                    </a:lnTo>
                    <a:lnTo>
                      <a:pt x="527113" y="484632"/>
                    </a:lnTo>
                    <a:lnTo>
                      <a:pt x="526256" y="470725"/>
                    </a:lnTo>
                    <a:lnTo>
                      <a:pt x="502158" y="451675"/>
                    </a:lnTo>
                    <a:lnTo>
                      <a:pt x="458629" y="418910"/>
                    </a:lnTo>
                    <a:lnTo>
                      <a:pt x="471583" y="411956"/>
                    </a:lnTo>
                    <a:lnTo>
                      <a:pt x="519779" y="434054"/>
                    </a:lnTo>
                    <a:lnTo>
                      <a:pt x="541972" y="451675"/>
                    </a:lnTo>
                    <a:lnTo>
                      <a:pt x="558641" y="455676"/>
                    </a:lnTo>
                    <a:lnTo>
                      <a:pt x="554926" y="426530"/>
                    </a:lnTo>
                    <a:cubicBezTo>
                      <a:pt x="554926" y="426530"/>
                      <a:pt x="564451" y="410909"/>
                      <a:pt x="561404" y="404908"/>
                    </a:cubicBezTo>
                    <a:cubicBezTo>
                      <a:pt x="556184" y="396149"/>
                      <a:pt x="550421" y="387719"/>
                      <a:pt x="544163" y="379667"/>
                    </a:cubicBezTo>
                    <a:lnTo>
                      <a:pt x="502539" y="356521"/>
                    </a:lnTo>
                    <a:lnTo>
                      <a:pt x="491395" y="330041"/>
                    </a:lnTo>
                    <a:lnTo>
                      <a:pt x="483965" y="307753"/>
                    </a:lnTo>
                    <a:lnTo>
                      <a:pt x="500634" y="307753"/>
                    </a:lnTo>
                    <a:lnTo>
                      <a:pt x="532162" y="326803"/>
                    </a:lnTo>
                    <a:lnTo>
                      <a:pt x="546068" y="357759"/>
                    </a:lnTo>
                    <a:lnTo>
                      <a:pt x="576643" y="367284"/>
                    </a:lnTo>
                    <a:lnTo>
                      <a:pt x="582168" y="341376"/>
                    </a:lnTo>
                    <a:lnTo>
                      <a:pt x="603504" y="336423"/>
                    </a:lnTo>
                    <a:lnTo>
                      <a:pt x="601599" y="315563"/>
                    </a:lnTo>
                    <a:lnTo>
                      <a:pt x="617315" y="311563"/>
                    </a:lnTo>
                    <a:lnTo>
                      <a:pt x="617315" y="287179"/>
                    </a:lnTo>
                    <a:lnTo>
                      <a:pt x="537877" y="233648"/>
                    </a:lnTo>
                    <a:lnTo>
                      <a:pt x="515684" y="243173"/>
                    </a:lnTo>
                    <a:lnTo>
                      <a:pt x="515684" y="227267"/>
                    </a:lnTo>
                    <a:lnTo>
                      <a:pt x="482346" y="220790"/>
                    </a:lnTo>
                    <a:lnTo>
                      <a:pt x="476726" y="200216"/>
                    </a:lnTo>
                    <a:lnTo>
                      <a:pt x="504539" y="190691"/>
                    </a:lnTo>
                    <a:lnTo>
                      <a:pt x="490252" y="157448"/>
                    </a:lnTo>
                    <a:lnTo>
                      <a:pt x="470440" y="140398"/>
                    </a:lnTo>
                    <a:lnTo>
                      <a:pt x="442627" y="129350"/>
                    </a:lnTo>
                    <a:lnTo>
                      <a:pt x="419481" y="135065"/>
                    </a:lnTo>
                    <a:lnTo>
                      <a:pt x="421958" y="116015"/>
                    </a:lnTo>
                    <a:lnTo>
                      <a:pt x="367189" y="8867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37" name="Google Shape;937;p39"/>
              <p:cNvSpPr/>
              <p:nvPr/>
            </p:nvSpPr>
            <p:spPr>
              <a:xfrm>
                <a:off x="6179819" y="2908331"/>
                <a:ext cx="50863" cy="43338"/>
              </a:xfrm>
              <a:custGeom>
                <a:rect b="b" l="l" r="r" t="t"/>
                <a:pathLst>
                  <a:path extrusionOk="0" h="43338" w="50863">
                    <a:moveTo>
                      <a:pt x="50863" y="33052"/>
                    </a:moveTo>
                    <a:lnTo>
                      <a:pt x="46863" y="4096"/>
                    </a:lnTo>
                    <a:lnTo>
                      <a:pt x="16669" y="0"/>
                    </a:lnTo>
                    <a:lnTo>
                      <a:pt x="0" y="21622"/>
                    </a:lnTo>
                    <a:lnTo>
                      <a:pt x="5620" y="36481"/>
                    </a:lnTo>
                    <a:lnTo>
                      <a:pt x="24670" y="43339"/>
                    </a:lnTo>
                    <a:lnTo>
                      <a:pt x="50863" y="3305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38" name="Google Shape;938;p39"/>
              <p:cNvSpPr/>
              <p:nvPr/>
            </p:nvSpPr>
            <p:spPr>
              <a:xfrm>
                <a:off x="5991986" y="3001486"/>
                <a:ext cx="130683" cy="100679"/>
              </a:xfrm>
              <a:custGeom>
                <a:rect b="b" l="l" r="r" t="t"/>
                <a:pathLst>
                  <a:path extrusionOk="0" h="100679" w="130683">
                    <a:moveTo>
                      <a:pt x="130683" y="81439"/>
                    </a:moveTo>
                    <a:lnTo>
                      <a:pt x="106680" y="53816"/>
                    </a:lnTo>
                    <a:lnTo>
                      <a:pt x="79915" y="44768"/>
                    </a:lnTo>
                    <a:lnTo>
                      <a:pt x="71247" y="29718"/>
                    </a:lnTo>
                    <a:lnTo>
                      <a:pt x="56579" y="22193"/>
                    </a:lnTo>
                    <a:lnTo>
                      <a:pt x="38290" y="26575"/>
                    </a:lnTo>
                    <a:lnTo>
                      <a:pt x="23146" y="0"/>
                    </a:lnTo>
                    <a:lnTo>
                      <a:pt x="14478" y="7620"/>
                    </a:lnTo>
                    <a:lnTo>
                      <a:pt x="5810" y="49911"/>
                    </a:lnTo>
                    <a:lnTo>
                      <a:pt x="10858" y="68961"/>
                    </a:lnTo>
                    <a:lnTo>
                      <a:pt x="0" y="86201"/>
                    </a:lnTo>
                    <a:lnTo>
                      <a:pt x="20955" y="81629"/>
                    </a:lnTo>
                    <a:lnTo>
                      <a:pt x="29051" y="100679"/>
                    </a:lnTo>
                    <a:lnTo>
                      <a:pt x="52102" y="86678"/>
                    </a:lnTo>
                    <a:lnTo>
                      <a:pt x="66199" y="81629"/>
                    </a:lnTo>
                    <a:lnTo>
                      <a:pt x="77724" y="74009"/>
                    </a:lnTo>
                    <a:lnTo>
                      <a:pt x="91535" y="84773"/>
                    </a:lnTo>
                    <a:lnTo>
                      <a:pt x="121158" y="93631"/>
                    </a:lnTo>
                    <a:lnTo>
                      <a:pt x="130683" y="8143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39" name="Google Shape;939;p39"/>
              <p:cNvSpPr/>
              <p:nvPr/>
            </p:nvSpPr>
            <p:spPr>
              <a:xfrm>
                <a:off x="6041707" y="3113690"/>
                <a:ext cx="54006" cy="31527"/>
              </a:xfrm>
              <a:custGeom>
                <a:rect b="b" l="l" r="r" t="t"/>
                <a:pathLst>
                  <a:path extrusionOk="0" h="31527" w="54006">
                    <a:moveTo>
                      <a:pt x="0" y="28099"/>
                    </a:moveTo>
                    <a:lnTo>
                      <a:pt x="29432" y="31528"/>
                    </a:lnTo>
                    <a:lnTo>
                      <a:pt x="54007" y="0"/>
                    </a:lnTo>
                    <a:lnTo>
                      <a:pt x="17526" y="0"/>
                    </a:lnTo>
                    <a:lnTo>
                      <a:pt x="0" y="2809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40" name="Google Shape;940;p39"/>
              <p:cNvSpPr/>
              <p:nvPr/>
            </p:nvSpPr>
            <p:spPr>
              <a:xfrm>
                <a:off x="6122669" y="3132454"/>
                <a:ext cx="29432" cy="39147"/>
              </a:xfrm>
              <a:custGeom>
                <a:rect b="b" l="l" r="r" t="t"/>
                <a:pathLst>
                  <a:path extrusionOk="0" h="39147" w="29432">
                    <a:moveTo>
                      <a:pt x="29432" y="0"/>
                    </a:moveTo>
                    <a:lnTo>
                      <a:pt x="4763" y="0"/>
                    </a:lnTo>
                    <a:lnTo>
                      <a:pt x="0" y="26384"/>
                    </a:lnTo>
                    <a:lnTo>
                      <a:pt x="17050" y="39148"/>
                    </a:lnTo>
                    <a:lnTo>
                      <a:pt x="29432"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41" name="Google Shape;941;p39"/>
              <p:cNvSpPr/>
              <p:nvPr/>
            </p:nvSpPr>
            <p:spPr>
              <a:xfrm>
                <a:off x="6120383" y="2670873"/>
                <a:ext cx="89534" cy="43910"/>
              </a:xfrm>
              <a:custGeom>
                <a:rect b="b" l="l" r="r" t="t"/>
                <a:pathLst>
                  <a:path extrusionOk="0" h="43910" w="89534">
                    <a:moveTo>
                      <a:pt x="27622" y="43910"/>
                    </a:moveTo>
                    <a:lnTo>
                      <a:pt x="63817" y="32385"/>
                    </a:lnTo>
                    <a:lnTo>
                      <a:pt x="89535" y="38481"/>
                    </a:lnTo>
                    <a:lnTo>
                      <a:pt x="61627" y="1905"/>
                    </a:lnTo>
                    <a:lnTo>
                      <a:pt x="27432" y="13525"/>
                    </a:lnTo>
                    <a:lnTo>
                      <a:pt x="0" y="0"/>
                    </a:lnTo>
                    <a:lnTo>
                      <a:pt x="27622" y="4391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42" name="Google Shape;942;p39"/>
              <p:cNvSpPr/>
              <p:nvPr/>
            </p:nvSpPr>
            <p:spPr>
              <a:xfrm>
                <a:off x="5710617" y="2847562"/>
                <a:ext cx="85344" cy="54387"/>
              </a:xfrm>
              <a:custGeom>
                <a:rect b="b" l="l" r="r" t="t"/>
                <a:pathLst>
                  <a:path extrusionOk="0" h="54387" w="85344">
                    <a:moveTo>
                      <a:pt x="0" y="22384"/>
                    </a:moveTo>
                    <a:lnTo>
                      <a:pt x="667" y="38005"/>
                    </a:lnTo>
                    <a:lnTo>
                      <a:pt x="63627" y="54388"/>
                    </a:lnTo>
                    <a:lnTo>
                      <a:pt x="85344" y="46196"/>
                    </a:lnTo>
                    <a:lnTo>
                      <a:pt x="34671" y="0"/>
                    </a:lnTo>
                    <a:lnTo>
                      <a:pt x="28385" y="12097"/>
                    </a:lnTo>
                    <a:lnTo>
                      <a:pt x="0" y="2238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43" name="Google Shape;943;p39"/>
              <p:cNvSpPr/>
              <p:nvPr/>
            </p:nvSpPr>
            <p:spPr>
              <a:xfrm>
                <a:off x="5288184" y="2688018"/>
                <a:ext cx="397478" cy="213836"/>
              </a:xfrm>
              <a:custGeom>
                <a:rect b="b" l="l" r="r" t="t"/>
                <a:pathLst>
                  <a:path extrusionOk="0" h="213836" w="397478">
                    <a:moveTo>
                      <a:pt x="397478" y="144875"/>
                    </a:moveTo>
                    <a:lnTo>
                      <a:pt x="362236" y="124206"/>
                    </a:lnTo>
                    <a:lnTo>
                      <a:pt x="345662" y="128302"/>
                    </a:lnTo>
                    <a:lnTo>
                      <a:pt x="327851" y="123063"/>
                    </a:lnTo>
                    <a:lnTo>
                      <a:pt x="320231" y="84868"/>
                    </a:lnTo>
                    <a:lnTo>
                      <a:pt x="289655" y="29242"/>
                    </a:lnTo>
                    <a:lnTo>
                      <a:pt x="246126" y="12573"/>
                    </a:lnTo>
                    <a:lnTo>
                      <a:pt x="237744" y="24289"/>
                    </a:lnTo>
                    <a:lnTo>
                      <a:pt x="262033" y="69342"/>
                    </a:lnTo>
                    <a:lnTo>
                      <a:pt x="239459" y="83344"/>
                    </a:lnTo>
                    <a:lnTo>
                      <a:pt x="219647" y="36195"/>
                    </a:lnTo>
                    <a:lnTo>
                      <a:pt x="194405" y="26765"/>
                    </a:lnTo>
                    <a:lnTo>
                      <a:pt x="172307" y="44577"/>
                    </a:lnTo>
                    <a:lnTo>
                      <a:pt x="168116" y="30194"/>
                    </a:lnTo>
                    <a:lnTo>
                      <a:pt x="131731" y="17145"/>
                    </a:lnTo>
                    <a:lnTo>
                      <a:pt x="118301" y="35814"/>
                    </a:lnTo>
                    <a:lnTo>
                      <a:pt x="97727" y="36576"/>
                    </a:lnTo>
                    <a:lnTo>
                      <a:pt x="98393" y="0"/>
                    </a:lnTo>
                    <a:lnTo>
                      <a:pt x="38005" y="21812"/>
                    </a:lnTo>
                    <a:lnTo>
                      <a:pt x="21717" y="53721"/>
                    </a:lnTo>
                    <a:lnTo>
                      <a:pt x="0" y="79438"/>
                    </a:lnTo>
                    <a:lnTo>
                      <a:pt x="30385" y="80200"/>
                    </a:lnTo>
                    <a:lnTo>
                      <a:pt x="69437" y="98869"/>
                    </a:lnTo>
                    <a:lnTo>
                      <a:pt x="27908" y="102203"/>
                    </a:lnTo>
                    <a:lnTo>
                      <a:pt x="15240" y="111347"/>
                    </a:lnTo>
                    <a:lnTo>
                      <a:pt x="33338" y="130016"/>
                    </a:lnTo>
                    <a:lnTo>
                      <a:pt x="106204" y="125254"/>
                    </a:lnTo>
                    <a:lnTo>
                      <a:pt x="129921" y="141732"/>
                    </a:lnTo>
                    <a:lnTo>
                      <a:pt x="84677" y="144875"/>
                    </a:lnTo>
                    <a:lnTo>
                      <a:pt x="36195" y="158496"/>
                    </a:lnTo>
                    <a:lnTo>
                      <a:pt x="55721" y="174117"/>
                    </a:lnTo>
                    <a:lnTo>
                      <a:pt x="113157" y="179546"/>
                    </a:lnTo>
                    <a:lnTo>
                      <a:pt x="135065" y="213836"/>
                    </a:lnTo>
                    <a:lnTo>
                      <a:pt x="210598" y="200596"/>
                    </a:lnTo>
                    <a:lnTo>
                      <a:pt x="246507" y="187357"/>
                    </a:lnTo>
                    <a:lnTo>
                      <a:pt x="265271" y="172021"/>
                    </a:lnTo>
                    <a:lnTo>
                      <a:pt x="304228" y="194977"/>
                    </a:lnTo>
                    <a:lnTo>
                      <a:pt x="353854" y="200120"/>
                    </a:lnTo>
                    <a:lnTo>
                      <a:pt x="364331" y="181165"/>
                    </a:lnTo>
                    <a:lnTo>
                      <a:pt x="362236" y="159544"/>
                    </a:lnTo>
                    <a:lnTo>
                      <a:pt x="393668" y="171164"/>
                    </a:lnTo>
                    <a:lnTo>
                      <a:pt x="397478" y="14487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44" name="Google Shape;944;p39"/>
              <p:cNvSpPr/>
              <p:nvPr/>
            </p:nvSpPr>
            <p:spPr>
              <a:xfrm>
                <a:off x="5135308" y="2637059"/>
                <a:ext cx="219932" cy="160401"/>
              </a:xfrm>
              <a:custGeom>
                <a:rect b="b" l="l" r="r" t="t"/>
                <a:pathLst>
                  <a:path extrusionOk="0" h="160401" w="219932">
                    <a:moveTo>
                      <a:pt x="54769" y="160401"/>
                    </a:moveTo>
                    <a:lnTo>
                      <a:pt x="111633" y="142494"/>
                    </a:lnTo>
                    <a:lnTo>
                      <a:pt x="117538" y="96774"/>
                    </a:lnTo>
                    <a:lnTo>
                      <a:pt x="130397" y="90678"/>
                    </a:lnTo>
                    <a:lnTo>
                      <a:pt x="139732" y="74105"/>
                    </a:lnTo>
                    <a:lnTo>
                      <a:pt x="219932" y="41148"/>
                    </a:lnTo>
                    <a:lnTo>
                      <a:pt x="181070" y="12573"/>
                    </a:lnTo>
                    <a:lnTo>
                      <a:pt x="138113" y="29337"/>
                    </a:lnTo>
                    <a:lnTo>
                      <a:pt x="90583" y="0"/>
                    </a:lnTo>
                    <a:lnTo>
                      <a:pt x="28670" y="9334"/>
                    </a:lnTo>
                    <a:lnTo>
                      <a:pt x="42863" y="36576"/>
                    </a:lnTo>
                    <a:lnTo>
                      <a:pt x="30766" y="68390"/>
                    </a:lnTo>
                    <a:lnTo>
                      <a:pt x="18097" y="74486"/>
                    </a:lnTo>
                    <a:lnTo>
                      <a:pt x="17145" y="92678"/>
                    </a:lnTo>
                    <a:lnTo>
                      <a:pt x="0" y="113729"/>
                    </a:lnTo>
                    <a:lnTo>
                      <a:pt x="36481" y="126968"/>
                    </a:lnTo>
                    <a:lnTo>
                      <a:pt x="54769" y="16040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45" name="Google Shape;945;p39"/>
              <p:cNvSpPr/>
              <p:nvPr/>
            </p:nvSpPr>
            <p:spPr>
              <a:xfrm>
                <a:off x="5643562" y="2661538"/>
                <a:ext cx="133445" cy="125348"/>
              </a:xfrm>
              <a:custGeom>
                <a:rect b="b" l="l" r="r" t="t"/>
                <a:pathLst>
                  <a:path extrusionOk="0" h="125348" w="133445">
                    <a:moveTo>
                      <a:pt x="117919" y="45911"/>
                    </a:moveTo>
                    <a:lnTo>
                      <a:pt x="91535" y="44387"/>
                    </a:lnTo>
                    <a:lnTo>
                      <a:pt x="122015" y="8096"/>
                    </a:lnTo>
                    <a:lnTo>
                      <a:pt x="107442" y="1524"/>
                    </a:lnTo>
                    <a:lnTo>
                      <a:pt x="77057" y="12478"/>
                    </a:lnTo>
                    <a:lnTo>
                      <a:pt x="59341" y="0"/>
                    </a:lnTo>
                    <a:lnTo>
                      <a:pt x="51721" y="42005"/>
                    </a:lnTo>
                    <a:lnTo>
                      <a:pt x="36481" y="59150"/>
                    </a:lnTo>
                    <a:lnTo>
                      <a:pt x="9716" y="40481"/>
                    </a:lnTo>
                    <a:lnTo>
                      <a:pt x="0" y="57626"/>
                    </a:lnTo>
                    <a:lnTo>
                      <a:pt x="20574" y="77057"/>
                    </a:lnTo>
                    <a:lnTo>
                      <a:pt x="45148" y="82487"/>
                    </a:lnTo>
                    <a:lnTo>
                      <a:pt x="87154" y="125349"/>
                    </a:lnTo>
                    <a:lnTo>
                      <a:pt x="100679" y="114395"/>
                    </a:lnTo>
                    <a:lnTo>
                      <a:pt x="95536" y="91440"/>
                    </a:lnTo>
                    <a:lnTo>
                      <a:pt x="113919" y="108966"/>
                    </a:lnTo>
                    <a:lnTo>
                      <a:pt x="133445" y="99632"/>
                    </a:lnTo>
                    <a:lnTo>
                      <a:pt x="117919" y="4591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46" name="Google Shape;946;p39"/>
              <p:cNvSpPr/>
              <p:nvPr/>
            </p:nvSpPr>
            <p:spPr>
              <a:xfrm>
                <a:off x="6287928" y="2151475"/>
                <a:ext cx="1322165" cy="1072514"/>
              </a:xfrm>
              <a:custGeom>
                <a:rect b="b" l="l" r="r" t="t"/>
                <a:pathLst>
                  <a:path extrusionOk="0" h="1072514" w="1322165">
                    <a:moveTo>
                      <a:pt x="1106138" y="687705"/>
                    </a:moveTo>
                    <a:lnTo>
                      <a:pt x="1038130" y="675132"/>
                    </a:lnTo>
                    <a:lnTo>
                      <a:pt x="990314" y="696944"/>
                    </a:lnTo>
                    <a:lnTo>
                      <a:pt x="965359" y="691229"/>
                    </a:lnTo>
                    <a:lnTo>
                      <a:pt x="995077" y="673608"/>
                    </a:lnTo>
                    <a:lnTo>
                      <a:pt x="1026224" y="641223"/>
                    </a:lnTo>
                    <a:lnTo>
                      <a:pt x="1003744" y="622173"/>
                    </a:lnTo>
                    <a:lnTo>
                      <a:pt x="1029462" y="623030"/>
                    </a:lnTo>
                    <a:lnTo>
                      <a:pt x="1051179" y="631508"/>
                    </a:lnTo>
                    <a:lnTo>
                      <a:pt x="1064324" y="651034"/>
                    </a:lnTo>
                    <a:lnTo>
                      <a:pt x="1117664" y="672846"/>
                    </a:lnTo>
                    <a:lnTo>
                      <a:pt x="1110520" y="613601"/>
                    </a:lnTo>
                    <a:lnTo>
                      <a:pt x="1086898" y="613601"/>
                    </a:lnTo>
                    <a:lnTo>
                      <a:pt x="1096613" y="601028"/>
                    </a:lnTo>
                    <a:lnTo>
                      <a:pt x="1052227" y="581692"/>
                    </a:lnTo>
                    <a:lnTo>
                      <a:pt x="1031272" y="582454"/>
                    </a:lnTo>
                    <a:lnTo>
                      <a:pt x="1016889" y="551212"/>
                    </a:lnTo>
                    <a:lnTo>
                      <a:pt x="1056989" y="528066"/>
                    </a:lnTo>
                    <a:lnTo>
                      <a:pt x="1099661" y="542735"/>
                    </a:lnTo>
                    <a:lnTo>
                      <a:pt x="1140905" y="533400"/>
                    </a:lnTo>
                    <a:lnTo>
                      <a:pt x="1112234" y="524066"/>
                    </a:lnTo>
                    <a:lnTo>
                      <a:pt x="1097852" y="504539"/>
                    </a:lnTo>
                    <a:lnTo>
                      <a:pt x="1158621" y="496824"/>
                    </a:lnTo>
                    <a:lnTo>
                      <a:pt x="1173766" y="485108"/>
                    </a:lnTo>
                    <a:lnTo>
                      <a:pt x="1137952" y="457867"/>
                    </a:lnTo>
                    <a:lnTo>
                      <a:pt x="1113758" y="463296"/>
                    </a:lnTo>
                    <a:lnTo>
                      <a:pt x="1098899" y="453200"/>
                    </a:lnTo>
                    <a:lnTo>
                      <a:pt x="1102900" y="425768"/>
                    </a:lnTo>
                    <a:lnTo>
                      <a:pt x="1149191" y="441293"/>
                    </a:lnTo>
                    <a:lnTo>
                      <a:pt x="1166241" y="438150"/>
                    </a:lnTo>
                    <a:lnTo>
                      <a:pt x="1159002" y="407956"/>
                    </a:lnTo>
                    <a:lnTo>
                      <a:pt x="1115187" y="403289"/>
                    </a:lnTo>
                    <a:lnTo>
                      <a:pt x="1098137" y="375285"/>
                    </a:lnTo>
                    <a:lnTo>
                      <a:pt x="1130332" y="368237"/>
                    </a:lnTo>
                    <a:lnTo>
                      <a:pt x="1185386" y="379952"/>
                    </a:lnTo>
                    <a:lnTo>
                      <a:pt x="1192625" y="369761"/>
                    </a:lnTo>
                    <a:lnTo>
                      <a:pt x="1167670" y="331661"/>
                    </a:lnTo>
                    <a:lnTo>
                      <a:pt x="1132904" y="319945"/>
                    </a:lnTo>
                    <a:lnTo>
                      <a:pt x="1107567" y="335566"/>
                    </a:lnTo>
                    <a:lnTo>
                      <a:pt x="1126046" y="282607"/>
                    </a:lnTo>
                    <a:lnTo>
                      <a:pt x="1171575" y="272891"/>
                    </a:lnTo>
                    <a:lnTo>
                      <a:pt x="1159669" y="251079"/>
                    </a:lnTo>
                    <a:lnTo>
                      <a:pt x="1190435" y="247174"/>
                    </a:lnTo>
                    <a:lnTo>
                      <a:pt x="1207103" y="233172"/>
                    </a:lnTo>
                    <a:lnTo>
                      <a:pt x="1167289" y="229076"/>
                    </a:lnTo>
                    <a:lnTo>
                      <a:pt x="1144524" y="238220"/>
                    </a:lnTo>
                    <a:lnTo>
                      <a:pt x="1139761" y="220885"/>
                    </a:lnTo>
                    <a:lnTo>
                      <a:pt x="1158240" y="209360"/>
                    </a:lnTo>
                    <a:lnTo>
                      <a:pt x="1214342" y="212503"/>
                    </a:lnTo>
                    <a:lnTo>
                      <a:pt x="1236059" y="195739"/>
                    </a:lnTo>
                    <a:lnTo>
                      <a:pt x="1183196" y="192596"/>
                    </a:lnTo>
                    <a:lnTo>
                      <a:pt x="1196626" y="175832"/>
                    </a:lnTo>
                    <a:lnTo>
                      <a:pt x="1267111" y="169545"/>
                    </a:lnTo>
                    <a:lnTo>
                      <a:pt x="1322165" y="126683"/>
                    </a:lnTo>
                    <a:lnTo>
                      <a:pt x="1265396" y="106775"/>
                    </a:lnTo>
                    <a:lnTo>
                      <a:pt x="1205960" y="109919"/>
                    </a:lnTo>
                    <a:lnTo>
                      <a:pt x="1189768" y="137160"/>
                    </a:lnTo>
                    <a:lnTo>
                      <a:pt x="1153192" y="121444"/>
                    </a:lnTo>
                    <a:lnTo>
                      <a:pt x="1120902" y="141065"/>
                    </a:lnTo>
                    <a:lnTo>
                      <a:pt x="1095375" y="160496"/>
                    </a:lnTo>
                    <a:lnTo>
                      <a:pt x="1103567" y="126397"/>
                    </a:lnTo>
                    <a:lnTo>
                      <a:pt x="1101852" y="96298"/>
                    </a:lnTo>
                    <a:lnTo>
                      <a:pt x="1066705" y="102584"/>
                    </a:lnTo>
                    <a:lnTo>
                      <a:pt x="1060133" y="120396"/>
                    </a:lnTo>
                    <a:lnTo>
                      <a:pt x="997649" y="142304"/>
                    </a:lnTo>
                    <a:lnTo>
                      <a:pt x="986695" y="132969"/>
                    </a:lnTo>
                    <a:lnTo>
                      <a:pt x="1012889" y="111538"/>
                    </a:lnTo>
                    <a:lnTo>
                      <a:pt x="940784" y="105728"/>
                    </a:lnTo>
                    <a:lnTo>
                      <a:pt x="967454" y="81820"/>
                    </a:lnTo>
                    <a:lnTo>
                      <a:pt x="1040321" y="90488"/>
                    </a:lnTo>
                    <a:lnTo>
                      <a:pt x="1123188" y="63818"/>
                    </a:lnTo>
                    <a:lnTo>
                      <a:pt x="1078230" y="48101"/>
                    </a:lnTo>
                    <a:lnTo>
                      <a:pt x="1023652" y="53340"/>
                    </a:lnTo>
                    <a:lnTo>
                      <a:pt x="1039463" y="34004"/>
                    </a:lnTo>
                    <a:lnTo>
                      <a:pt x="1001554" y="29337"/>
                    </a:lnTo>
                    <a:lnTo>
                      <a:pt x="963549" y="25336"/>
                    </a:lnTo>
                    <a:lnTo>
                      <a:pt x="950881" y="5239"/>
                    </a:lnTo>
                    <a:lnTo>
                      <a:pt x="886111" y="0"/>
                    </a:lnTo>
                    <a:lnTo>
                      <a:pt x="777716" y="1619"/>
                    </a:lnTo>
                    <a:lnTo>
                      <a:pt x="765334" y="15716"/>
                    </a:lnTo>
                    <a:lnTo>
                      <a:pt x="742474" y="11525"/>
                    </a:lnTo>
                    <a:lnTo>
                      <a:pt x="658940" y="14764"/>
                    </a:lnTo>
                    <a:lnTo>
                      <a:pt x="654939" y="25241"/>
                    </a:lnTo>
                    <a:lnTo>
                      <a:pt x="601885" y="18002"/>
                    </a:lnTo>
                    <a:lnTo>
                      <a:pt x="584835" y="37719"/>
                    </a:lnTo>
                    <a:lnTo>
                      <a:pt x="598551" y="48101"/>
                    </a:lnTo>
                    <a:lnTo>
                      <a:pt x="671227" y="48101"/>
                    </a:lnTo>
                    <a:lnTo>
                      <a:pt x="710660" y="57912"/>
                    </a:lnTo>
                    <a:lnTo>
                      <a:pt x="720757" y="78486"/>
                    </a:lnTo>
                    <a:lnTo>
                      <a:pt x="686943" y="70199"/>
                    </a:lnTo>
                    <a:lnTo>
                      <a:pt x="680466" y="85058"/>
                    </a:lnTo>
                    <a:lnTo>
                      <a:pt x="657130" y="68294"/>
                    </a:lnTo>
                    <a:lnTo>
                      <a:pt x="600742" y="67056"/>
                    </a:lnTo>
                    <a:lnTo>
                      <a:pt x="616934" y="117253"/>
                    </a:lnTo>
                    <a:lnTo>
                      <a:pt x="552545" y="91059"/>
                    </a:lnTo>
                    <a:lnTo>
                      <a:pt x="522160" y="73247"/>
                    </a:lnTo>
                    <a:lnTo>
                      <a:pt x="476155" y="71152"/>
                    </a:lnTo>
                    <a:lnTo>
                      <a:pt x="512731" y="106775"/>
                    </a:lnTo>
                    <a:lnTo>
                      <a:pt x="469201" y="107537"/>
                    </a:lnTo>
                    <a:lnTo>
                      <a:pt x="437483" y="99441"/>
                    </a:lnTo>
                    <a:lnTo>
                      <a:pt x="421576" y="131826"/>
                    </a:lnTo>
                    <a:lnTo>
                      <a:pt x="403860" y="78486"/>
                    </a:lnTo>
                    <a:lnTo>
                      <a:pt x="303943" y="101441"/>
                    </a:lnTo>
                    <a:lnTo>
                      <a:pt x="317945" y="122206"/>
                    </a:lnTo>
                    <a:lnTo>
                      <a:pt x="360902" y="146399"/>
                    </a:lnTo>
                    <a:lnTo>
                      <a:pt x="304514" y="147161"/>
                    </a:lnTo>
                    <a:lnTo>
                      <a:pt x="276796" y="114967"/>
                    </a:lnTo>
                    <a:lnTo>
                      <a:pt x="260509" y="157067"/>
                    </a:lnTo>
                    <a:lnTo>
                      <a:pt x="221837" y="149733"/>
                    </a:lnTo>
                    <a:lnTo>
                      <a:pt x="202025" y="155829"/>
                    </a:lnTo>
                    <a:lnTo>
                      <a:pt x="120872" y="206216"/>
                    </a:lnTo>
                    <a:lnTo>
                      <a:pt x="130302" y="224981"/>
                    </a:lnTo>
                    <a:lnTo>
                      <a:pt x="168592" y="220885"/>
                    </a:lnTo>
                    <a:lnTo>
                      <a:pt x="201168" y="217742"/>
                    </a:lnTo>
                    <a:lnTo>
                      <a:pt x="157448" y="267843"/>
                    </a:lnTo>
                    <a:lnTo>
                      <a:pt x="85154" y="266414"/>
                    </a:lnTo>
                    <a:lnTo>
                      <a:pt x="92678" y="281750"/>
                    </a:lnTo>
                    <a:lnTo>
                      <a:pt x="9049" y="297371"/>
                    </a:lnTo>
                    <a:lnTo>
                      <a:pt x="0" y="313754"/>
                    </a:lnTo>
                    <a:lnTo>
                      <a:pt x="68771" y="330327"/>
                    </a:lnTo>
                    <a:lnTo>
                      <a:pt x="68866" y="343472"/>
                    </a:lnTo>
                    <a:lnTo>
                      <a:pt x="84011" y="346424"/>
                    </a:lnTo>
                    <a:lnTo>
                      <a:pt x="138589" y="334042"/>
                    </a:lnTo>
                    <a:lnTo>
                      <a:pt x="151638" y="344138"/>
                    </a:lnTo>
                    <a:lnTo>
                      <a:pt x="144399" y="367951"/>
                    </a:lnTo>
                    <a:lnTo>
                      <a:pt x="62960" y="361664"/>
                    </a:lnTo>
                    <a:lnTo>
                      <a:pt x="42291" y="371285"/>
                    </a:lnTo>
                    <a:lnTo>
                      <a:pt x="66199" y="383572"/>
                    </a:lnTo>
                    <a:lnTo>
                      <a:pt x="107442" y="386620"/>
                    </a:lnTo>
                    <a:lnTo>
                      <a:pt x="74581" y="399860"/>
                    </a:lnTo>
                    <a:lnTo>
                      <a:pt x="98774" y="419576"/>
                    </a:lnTo>
                    <a:lnTo>
                      <a:pt x="130588" y="411004"/>
                    </a:lnTo>
                    <a:lnTo>
                      <a:pt x="142970" y="421577"/>
                    </a:lnTo>
                    <a:lnTo>
                      <a:pt x="159925" y="411004"/>
                    </a:lnTo>
                    <a:lnTo>
                      <a:pt x="173069" y="421577"/>
                    </a:lnTo>
                    <a:lnTo>
                      <a:pt x="188881" y="403003"/>
                    </a:lnTo>
                    <a:lnTo>
                      <a:pt x="264890" y="407194"/>
                    </a:lnTo>
                    <a:lnTo>
                      <a:pt x="318040" y="427482"/>
                    </a:lnTo>
                    <a:lnTo>
                      <a:pt x="311563" y="444627"/>
                    </a:lnTo>
                    <a:lnTo>
                      <a:pt x="365855" y="481965"/>
                    </a:lnTo>
                    <a:lnTo>
                      <a:pt x="368332" y="524066"/>
                    </a:lnTo>
                    <a:lnTo>
                      <a:pt x="390049" y="537305"/>
                    </a:lnTo>
                    <a:lnTo>
                      <a:pt x="376333" y="564547"/>
                    </a:lnTo>
                    <a:lnTo>
                      <a:pt x="397764" y="576739"/>
                    </a:lnTo>
                    <a:lnTo>
                      <a:pt x="380809" y="590074"/>
                    </a:lnTo>
                    <a:lnTo>
                      <a:pt x="395288" y="600266"/>
                    </a:lnTo>
                    <a:lnTo>
                      <a:pt x="386429" y="612077"/>
                    </a:lnTo>
                    <a:lnTo>
                      <a:pt x="372332" y="615982"/>
                    </a:lnTo>
                    <a:lnTo>
                      <a:pt x="385000" y="629984"/>
                    </a:lnTo>
                    <a:lnTo>
                      <a:pt x="407099" y="627698"/>
                    </a:lnTo>
                    <a:lnTo>
                      <a:pt x="428816" y="601218"/>
                    </a:lnTo>
                    <a:lnTo>
                      <a:pt x="442722" y="627793"/>
                    </a:lnTo>
                    <a:lnTo>
                      <a:pt x="471107" y="625316"/>
                    </a:lnTo>
                    <a:lnTo>
                      <a:pt x="479489" y="649415"/>
                    </a:lnTo>
                    <a:lnTo>
                      <a:pt x="489871" y="670465"/>
                    </a:lnTo>
                    <a:lnTo>
                      <a:pt x="475107" y="676656"/>
                    </a:lnTo>
                    <a:lnTo>
                      <a:pt x="437198" y="656558"/>
                    </a:lnTo>
                    <a:lnTo>
                      <a:pt x="410337" y="655701"/>
                    </a:lnTo>
                    <a:lnTo>
                      <a:pt x="399859" y="664274"/>
                    </a:lnTo>
                    <a:lnTo>
                      <a:pt x="450151" y="693134"/>
                    </a:lnTo>
                    <a:lnTo>
                      <a:pt x="495681" y="694373"/>
                    </a:lnTo>
                    <a:lnTo>
                      <a:pt x="485966" y="739331"/>
                    </a:lnTo>
                    <a:lnTo>
                      <a:pt x="453200" y="731711"/>
                    </a:lnTo>
                    <a:lnTo>
                      <a:pt x="424720" y="779812"/>
                    </a:lnTo>
                    <a:lnTo>
                      <a:pt x="448151" y="787051"/>
                    </a:lnTo>
                    <a:lnTo>
                      <a:pt x="414338" y="806387"/>
                    </a:lnTo>
                    <a:lnTo>
                      <a:pt x="425196" y="847439"/>
                    </a:lnTo>
                    <a:lnTo>
                      <a:pt x="441769" y="865442"/>
                    </a:lnTo>
                    <a:lnTo>
                      <a:pt x="463867" y="858203"/>
                    </a:lnTo>
                    <a:lnTo>
                      <a:pt x="449294" y="884396"/>
                    </a:lnTo>
                    <a:lnTo>
                      <a:pt x="457009" y="915162"/>
                    </a:lnTo>
                    <a:lnTo>
                      <a:pt x="483680" y="911543"/>
                    </a:lnTo>
                    <a:lnTo>
                      <a:pt x="475107" y="946214"/>
                    </a:lnTo>
                    <a:lnTo>
                      <a:pt x="507683" y="998696"/>
                    </a:lnTo>
                    <a:lnTo>
                      <a:pt x="532924" y="1003744"/>
                    </a:lnTo>
                    <a:lnTo>
                      <a:pt x="538734" y="1043559"/>
                    </a:lnTo>
                    <a:lnTo>
                      <a:pt x="573881" y="1049560"/>
                    </a:lnTo>
                    <a:lnTo>
                      <a:pt x="597503" y="1036796"/>
                    </a:lnTo>
                    <a:lnTo>
                      <a:pt x="606457" y="1072515"/>
                    </a:lnTo>
                    <a:lnTo>
                      <a:pt x="650176" y="1071372"/>
                    </a:lnTo>
                    <a:lnTo>
                      <a:pt x="668655" y="1009460"/>
                    </a:lnTo>
                    <a:lnTo>
                      <a:pt x="649129" y="970217"/>
                    </a:lnTo>
                    <a:lnTo>
                      <a:pt x="690753" y="945547"/>
                    </a:lnTo>
                    <a:lnTo>
                      <a:pt x="685324" y="927830"/>
                    </a:lnTo>
                    <a:lnTo>
                      <a:pt x="706279" y="934117"/>
                    </a:lnTo>
                    <a:lnTo>
                      <a:pt x="705231" y="918305"/>
                    </a:lnTo>
                    <a:lnTo>
                      <a:pt x="688372" y="899732"/>
                    </a:lnTo>
                    <a:lnTo>
                      <a:pt x="710470" y="901732"/>
                    </a:lnTo>
                    <a:lnTo>
                      <a:pt x="693325" y="880396"/>
                    </a:lnTo>
                    <a:lnTo>
                      <a:pt x="731615" y="856298"/>
                    </a:lnTo>
                    <a:lnTo>
                      <a:pt x="752856" y="864680"/>
                    </a:lnTo>
                    <a:lnTo>
                      <a:pt x="761333" y="838676"/>
                    </a:lnTo>
                    <a:lnTo>
                      <a:pt x="778288" y="855726"/>
                    </a:lnTo>
                    <a:lnTo>
                      <a:pt x="834009" y="832961"/>
                    </a:lnTo>
                    <a:lnTo>
                      <a:pt x="865156" y="782955"/>
                    </a:lnTo>
                    <a:lnTo>
                      <a:pt x="888301" y="776669"/>
                    </a:lnTo>
                    <a:lnTo>
                      <a:pt x="896017" y="757047"/>
                    </a:lnTo>
                    <a:lnTo>
                      <a:pt x="909352" y="766286"/>
                    </a:lnTo>
                    <a:lnTo>
                      <a:pt x="948023" y="763334"/>
                    </a:lnTo>
                    <a:lnTo>
                      <a:pt x="1029462" y="737997"/>
                    </a:lnTo>
                    <a:lnTo>
                      <a:pt x="1048988" y="716566"/>
                    </a:lnTo>
                    <a:lnTo>
                      <a:pt x="1072134" y="712089"/>
                    </a:lnTo>
                    <a:lnTo>
                      <a:pt x="1106138" y="68770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47" name="Google Shape;947;p39"/>
              <p:cNvSpPr/>
              <p:nvPr/>
            </p:nvSpPr>
            <p:spPr>
              <a:xfrm>
                <a:off x="6828567" y="2209101"/>
                <a:ext cx="48577" cy="30384"/>
              </a:xfrm>
              <a:custGeom>
                <a:rect b="b" l="l" r="r" t="t"/>
                <a:pathLst>
                  <a:path extrusionOk="0" h="30384" w="48577">
                    <a:moveTo>
                      <a:pt x="48578" y="30385"/>
                    </a:moveTo>
                    <a:lnTo>
                      <a:pt x="34766" y="0"/>
                    </a:lnTo>
                    <a:lnTo>
                      <a:pt x="0" y="2095"/>
                    </a:lnTo>
                    <a:lnTo>
                      <a:pt x="18860" y="18859"/>
                    </a:lnTo>
                    <a:lnTo>
                      <a:pt x="48578" y="3038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48" name="Google Shape;948;p39"/>
              <p:cNvSpPr/>
              <p:nvPr/>
            </p:nvSpPr>
            <p:spPr>
              <a:xfrm>
                <a:off x="6714743" y="2211577"/>
                <a:ext cx="36766" cy="30384"/>
              </a:xfrm>
              <a:custGeom>
                <a:rect b="b" l="l" r="r" t="t"/>
                <a:pathLst>
                  <a:path extrusionOk="0" h="30384" w="36766">
                    <a:moveTo>
                      <a:pt x="36766" y="17717"/>
                    </a:moveTo>
                    <a:lnTo>
                      <a:pt x="1714" y="0"/>
                    </a:lnTo>
                    <a:lnTo>
                      <a:pt x="0" y="20955"/>
                    </a:lnTo>
                    <a:lnTo>
                      <a:pt x="32861" y="30385"/>
                    </a:lnTo>
                    <a:lnTo>
                      <a:pt x="36766" y="1771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49" name="Google Shape;949;p39"/>
              <p:cNvSpPr/>
              <p:nvPr/>
            </p:nvSpPr>
            <p:spPr>
              <a:xfrm>
                <a:off x="6290880" y="2487421"/>
                <a:ext cx="44386" cy="25050"/>
              </a:xfrm>
              <a:custGeom>
                <a:rect b="b" l="l" r="r" t="t"/>
                <a:pathLst>
                  <a:path extrusionOk="0" h="25050" w="44386">
                    <a:moveTo>
                      <a:pt x="14097" y="0"/>
                    </a:moveTo>
                    <a:lnTo>
                      <a:pt x="0" y="15811"/>
                    </a:lnTo>
                    <a:lnTo>
                      <a:pt x="23146" y="25051"/>
                    </a:lnTo>
                    <a:lnTo>
                      <a:pt x="44387" y="9239"/>
                    </a:lnTo>
                    <a:lnTo>
                      <a:pt x="14097"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50" name="Google Shape;950;p39"/>
              <p:cNvSpPr/>
              <p:nvPr/>
            </p:nvSpPr>
            <p:spPr>
              <a:xfrm>
                <a:off x="6673595" y="2837465"/>
                <a:ext cx="64198" cy="44386"/>
              </a:xfrm>
              <a:custGeom>
                <a:rect b="b" l="l" r="r" t="t"/>
                <a:pathLst>
                  <a:path extrusionOk="0" h="44386" w="64198">
                    <a:moveTo>
                      <a:pt x="64198" y="29146"/>
                    </a:moveTo>
                    <a:lnTo>
                      <a:pt x="10668" y="0"/>
                    </a:lnTo>
                    <a:lnTo>
                      <a:pt x="0" y="35623"/>
                    </a:lnTo>
                    <a:lnTo>
                      <a:pt x="26575" y="44386"/>
                    </a:lnTo>
                    <a:lnTo>
                      <a:pt x="64198" y="2914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51" name="Google Shape;951;p39"/>
              <p:cNvSpPr/>
              <p:nvPr/>
            </p:nvSpPr>
            <p:spPr>
              <a:xfrm>
                <a:off x="5867590" y="2187575"/>
                <a:ext cx="667702" cy="373189"/>
              </a:xfrm>
              <a:custGeom>
                <a:rect b="b" l="l" r="r" t="t"/>
                <a:pathLst>
                  <a:path extrusionOk="0" h="373189" w="667702">
                    <a:moveTo>
                      <a:pt x="55912" y="97536"/>
                    </a:moveTo>
                    <a:lnTo>
                      <a:pt x="68580" y="107061"/>
                    </a:lnTo>
                    <a:lnTo>
                      <a:pt x="43624" y="116586"/>
                    </a:lnTo>
                    <a:lnTo>
                      <a:pt x="62674" y="133731"/>
                    </a:lnTo>
                    <a:lnTo>
                      <a:pt x="108680" y="146494"/>
                    </a:lnTo>
                    <a:lnTo>
                      <a:pt x="129349" y="133731"/>
                    </a:lnTo>
                    <a:lnTo>
                      <a:pt x="127730" y="146494"/>
                    </a:lnTo>
                    <a:lnTo>
                      <a:pt x="182499" y="146494"/>
                    </a:lnTo>
                    <a:lnTo>
                      <a:pt x="191262" y="136208"/>
                    </a:lnTo>
                    <a:lnTo>
                      <a:pt x="203168" y="146494"/>
                    </a:lnTo>
                    <a:lnTo>
                      <a:pt x="267462" y="140494"/>
                    </a:lnTo>
                    <a:lnTo>
                      <a:pt x="252413" y="154115"/>
                    </a:lnTo>
                    <a:lnTo>
                      <a:pt x="202311" y="166116"/>
                    </a:lnTo>
                    <a:lnTo>
                      <a:pt x="220599" y="184023"/>
                    </a:lnTo>
                    <a:lnTo>
                      <a:pt x="178498" y="168688"/>
                    </a:lnTo>
                    <a:lnTo>
                      <a:pt x="134112" y="165259"/>
                    </a:lnTo>
                    <a:lnTo>
                      <a:pt x="134874" y="184309"/>
                    </a:lnTo>
                    <a:lnTo>
                      <a:pt x="151543" y="192786"/>
                    </a:lnTo>
                    <a:lnTo>
                      <a:pt x="171640" y="227457"/>
                    </a:lnTo>
                    <a:lnTo>
                      <a:pt x="212788" y="230696"/>
                    </a:lnTo>
                    <a:lnTo>
                      <a:pt x="197739" y="243935"/>
                    </a:lnTo>
                    <a:lnTo>
                      <a:pt x="158972" y="243935"/>
                    </a:lnTo>
                    <a:lnTo>
                      <a:pt x="151543" y="233934"/>
                    </a:lnTo>
                    <a:lnTo>
                      <a:pt x="122015" y="243935"/>
                    </a:lnTo>
                    <a:lnTo>
                      <a:pt x="104870" y="266700"/>
                    </a:lnTo>
                    <a:lnTo>
                      <a:pt x="110299" y="273558"/>
                    </a:lnTo>
                    <a:lnTo>
                      <a:pt x="146018" y="281083"/>
                    </a:lnTo>
                    <a:lnTo>
                      <a:pt x="161734" y="300133"/>
                    </a:lnTo>
                    <a:lnTo>
                      <a:pt x="189643" y="305943"/>
                    </a:lnTo>
                    <a:lnTo>
                      <a:pt x="159925" y="317468"/>
                    </a:lnTo>
                    <a:lnTo>
                      <a:pt x="141541" y="313373"/>
                    </a:lnTo>
                    <a:lnTo>
                      <a:pt x="132683" y="294323"/>
                    </a:lnTo>
                    <a:lnTo>
                      <a:pt x="94583" y="294323"/>
                    </a:lnTo>
                    <a:lnTo>
                      <a:pt x="108013" y="317754"/>
                    </a:lnTo>
                    <a:lnTo>
                      <a:pt x="104965" y="329375"/>
                    </a:lnTo>
                    <a:lnTo>
                      <a:pt x="82677" y="329375"/>
                    </a:lnTo>
                    <a:lnTo>
                      <a:pt x="46196" y="347186"/>
                    </a:lnTo>
                    <a:lnTo>
                      <a:pt x="70390" y="361950"/>
                    </a:lnTo>
                    <a:lnTo>
                      <a:pt x="114205" y="361950"/>
                    </a:lnTo>
                    <a:lnTo>
                      <a:pt x="141160" y="373190"/>
                    </a:lnTo>
                    <a:lnTo>
                      <a:pt x="169259" y="369094"/>
                    </a:lnTo>
                    <a:lnTo>
                      <a:pt x="155924" y="354711"/>
                    </a:lnTo>
                    <a:lnTo>
                      <a:pt x="190405" y="359283"/>
                    </a:lnTo>
                    <a:lnTo>
                      <a:pt x="198882" y="365189"/>
                    </a:lnTo>
                    <a:lnTo>
                      <a:pt x="215265" y="365760"/>
                    </a:lnTo>
                    <a:lnTo>
                      <a:pt x="227933" y="353473"/>
                    </a:lnTo>
                    <a:lnTo>
                      <a:pt x="244411" y="356997"/>
                    </a:lnTo>
                    <a:lnTo>
                      <a:pt x="244411" y="373190"/>
                    </a:lnTo>
                    <a:lnTo>
                      <a:pt x="279368" y="363665"/>
                    </a:lnTo>
                    <a:lnTo>
                      <a:pt x="310324" y="346996"/>
                    </a:lnTo>
                    <a:lnTo>
                      <a:pt x="297180" y="330803"/>
                    </a:lnTo>
                    <a:lnTo>
                      <a:pt x="281749" y="342138"/>
                    </a:lnTo>
                    <a:lnTo>
                      <a:pt x="267462" y="338042"/>
                    </a:lnTo>
                    <a:lnTo>
                      <a:pt x="272224" y="325279"/>
                    </a:lnTo>
                    <a:lnTo>
                      <a:pt x="263652" y="312420"/>
                    </a:lnTo>
                    <a:lnTo>
                      <a:pt x="291465" y="310896"/>
                    </a:lnTo>
                    <a:lnTo>
                      <a:pt x="304133" y="299847"/>
                    </a:lnTo>
                    <a:lnTo>
                      <a:pt x="297370" y="281559"/>
                    </a:lnTo>
                    <a:lnTo>
                      <a:pt x="346519" y="281559"/>
                    </a:lnTo>
                    <a:lnTo>
                      <a:pt x="380333" y="243459"/>
                    </a:lnTo>
                    <a:lnTo>
                      <a:pt x="346519" y="235839"/>
                    </a:lnTo>
                    <a:lnTo>
                      <a:pt x="367665" y="224695"/>
                    </a:lnTo>
                    <a:cubicBezTo>
                      <a:pt x="363769" y="220093"/>
                      <a:pt x="359502" y="215824"/>
                      <a:pt x="354901" y="211931"/>
                    </a:cubicBezTo>
                    <a:lnTo>
                      <a:pt x="391382" y="208407"/>
                    </a:lnTo>
                    <a:lnTo>
                      <a:pt x="385096" y="188881"/>
                    </a:lnTo>
                    <a:lnTo>
                      <a:pt x="423196" y="201740"/>
                    </a:lnTo>
                    <a:lnTo>
                      <a:pt x="458248" y="192215"/>
                    </a:lnTo>
                    <a:lnTo>
                      <a:pt x="449485" y="183737"/>
                    </a:lnTo>
                    <a:lnTo>
                      <a:pt x="485965" y="160687"/>
                    </a:lnTo>
                    <a:lnTo>
                      <a:pt x="498729" y="145352"/>
                    </a:lnTo>
                    <a:lnTo>
                      <a:pt x="587502" y="101441"/>
                    </a:lnTo>
                    <a:lnTo>
                      <a:pt x="516826" y="107156"/>
                    </a:lnTo>
                    <a:lnTo>
                      <a:pt x="531971" y="88678"/>
                    </a:lnTo>
                    <a:lnTo>
                      <a:pt x="605790" y="81820"/>
                    </a:lnTo>
                    <a:lnTo>
                      <a:pt x="667702" y="54388"/>
                    </a:lnTo>
                    <a:lnTo>
                      <a:pt x="667702" y="47625"/>
                    </a:lnTo>
                    <a:lnTo>
                      <a:pt x="625602" y="39148"/>
                    </a:lnTo>
                    <a:lnTo>
                      <a:pt x="612934" y="24003"/>
                    </a:lnTo>
                    <a:lnTo>
                      <a:pt x="589883" y="24003"/>
                    </a:lnTo>
                    <a:lnTo>
                      <a:pt x="579596" y="18383"/>
                    </a:lnTo>
                    <a:lnTo>
                      <a:pt x="532733" y="39148"/>
                    </a:lnTo>
                    <a:lnTo>
                      <a:pt x="510540" y="34576"/>
                    </a:lnTo>
                    <a:lnTo>
                      <a:pt x="541401" y="17336"/>
                    </a:lnTo>
                    <a:lnTo>
                      <a:pt x="504158" y="17336"/>
                    </a:lnTo>
                    <a:lnTo>
                      <a:pt x="487489" y="11049"/>
                    </a:lnTo>
                    <a:lnTo>
                      <a:pt x="439102" y="11049"/>
                    </a:lnTo>
                    <a:lnTo>
                      <a:pt x="413480" y="0"/>
                    </a:lnTo>
                    <a:lnTo>
                      <a:pt x="327755" y="3429"/>
                    </a:lnTo>
                    <a:lnTo>
                      <a:pt x="303943" y="21527"/>
                    </a:lnTo>
                    <a:lnTo>
                      <a:pt x="303943" y="17907"/>
                    </a:lnTo>
                    <a:lnTo>
                      <a:pt x="231267" y="17907"/>
                    </a:lnTo>
                    <a:lnTo>
                      <a:pt x="202692" y="40958"/>
                    </a:lnTo>
                    <a:lnTo>
                      <a:pt x="211455" y="56293"/>
                    </a:lnTo>
                    <a:lnTo>
                      <a:pt x="180499" y="56293"/>
                    </a:lnTo>
                    <a:lnTo>
                      <a:pt x="157448" y="44387"/>
                    </a:lnTo>
                    <a:lnTo>
                      <a:pt x="118586" y="46863"/>
                    </a:lnTo>
                    <a:lnTo>
                      <a:pt x="110680" y="56388"/>
                    </a:lnTo>
                    <a:lnTo>
                      <a:pt x="124111" y="71723"/>
                    </a:lnTo>
                    <a:lnTo>
                      <a:pt x="105061" y="76009"/>
                    </a:lnTo>
                    <a:lnTo>
                      <a:pt x="94488" y="63151"/>
                    </a:lnTo>
                    <a:lnTo>
                      <a:pt x="63055" y="64008"/>
                    </a:lnTo>
                    <a:lnTo>
                      <a:pt x="53530" y="76009"/>
                    </a:lnTo>
                    <a:lnTo>
                      <a:pt x="38100" y="68294"/>
                    </a:lnTo>
                    <a:lnTo>
                      <a:pt x="0" y="86201"/>
                    </a:lnTo>
                    <a:lnTo>
                      <a:pt x="20669" y="9763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52" name="Google Shape;952;p39"/>
              <p:cNvSpPr/>
              <p:nvPr/>
            </p:nvSpPr>
            <p:spPr>
              <a:xfrm>
                <a:off x="5777007" y="2294731"/>
                <a:ext cx="232124" cy="166211"/>
              </a:xfrm>
              <a:custGeom>
                <a:rect b="b" l="l" r="r" t="t"/>
                <a:pathLst>
                  <a:path extrusionOk="0" h="166211" w="232124">
                    <a:moveTo>
                      <a:pt x="75152" y="107252"/>
                    </a:moveTo>
                    <a:lnTo>
                      <a:pt x="102965" y="118015"/>
                    </a:lnTo>
                    <a:lnTo>
                      <a:pt x="60579" y="121063"/>
                    </a:lnTo>
                    <a:lnTo>
                      <a:pt x="50863" y="130207"/>
                    </a:lnTo>
                    <a:lnTo>
                      <a:pt x="64008" y="148019"/>
                    </a:lnTo>
                    <a:lnTo>
                      <a:pt x="93726" y="148019"/>
                    </a:lnTo>
                    <a:lnTo>
                      <a:pt x="80105" y="155162"/>
                    </a:lnTo>
                    <a:lnTo>
                      <a:pt x="97917" y="166211"/>
                    </a:lnTo>
                    <a:lnTo>
                      <a:pt x="132874" y="166211"/>
                    </a:lnTo>
                    <a:lnTo>
                      <a:pt x="137160" y="148876"/>
                    </a:lnTo>
                    <a:lnTo>
                      <a:pt x="152400" y="166211"/>
                    </a:lnTo>
                    <a:lnTo>
                      <a:pt x="172117" y="166211"/>
                    </a:lnTo>
                    <a:lnTo>
                      <a:pt x="174117" y="136684"/>
                    </a:lnTo>
                    <a:lnTo>
                      <a:pt x="232124" y="116681"/>
                    </a:lnTo>
                    <a:lnTo>
                      <a:pt x="225171" y="100679"/>
                    </a:lnTo>
                    <a:lnTo>
                      <a:pt x="185071" y="100679"/>
                    </a:lnTo>
                    <a:lnTo>
                      <a:pt x="192691" y="83439"/>
                    </a:lnTo>
                    <a:lnTo>
                      <a:pt x="174117" y="62865"/>
                    </a:lnTo>
                    <a:lnTo>
                      <a:pt x="153353" y="69723"/>
                    </a:lnTo>
                    <a:lnTo>
                      <a:pt x="148019" y="51435"/>
                    </a:lnTo>
                    <a:lnTo>
                      <a:pt x="108680" y="44577"/>
                    </a:lnTo>
                    <a:lnTo>
                      <a:pt x="77819" y="3429"/>
                    </a:lnTo>
                    <a:lnTo>
                      <a:pt x="50959" y="0"/>
                    </a:lnTo>
                    <a:lnTo>
                      <a:pt x="45149" y="12954"/>
                    </a:lnTo>
                    <a:lnTo>
                      <a:pt x="24765" y="19050"/>
                    </a:lnTo>
                    <a:lnTo>
                      <a:pt x="0" y="52864"/>
                    </a:lnTo>
                    <a:lnTo>
                      <a:pt x="30290" y="67437"/>
                    </a:lnTo>
                    <a:lnTo>
                      <a:pt x="0" y="69723"/>
                    </a:lnTo>
                    <a:lnTo>
                      <a:pt x="0" y="86582"/>
                    </a:lnTo>
                    <a:lnTo>
                      <a:pt x="30290" y="111157"/>
                    </a:lnTo>
                    <a:lnTo>
                      <a:pt x="75152" y="10725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53" name="Google Shape;953;p39"/>
              <p:cNvSpPr/>
              <p:nvPr/>
            </p:nvSpPr>
            <p:spPr>
              <a:xfrm>
                <a:off x="5766529" y="2519997"/>
                <a:ext cx="378428" cy="118967"/>
              </a:xfrm>
              <a:custGeom>
                <a:rect b="b" l="l" r="r" t="t"/>
                <a:pathLst>
                  <a:path extrusionOk="0" h="118967" w="378428">
                    <a:moveTo>
                      <a:pt x="28575" y="37814"/>
                    </a:moveTo>
                    <a:cubicBezTo>
                      <a:pt x="31337" y="38481"/>
                      <a:pt x="58769" y="41529"/>
                      <a:pt x="58769" y="41529"/>
                    </a:cubicBezTo>
                    <a:lnTo>
                      <a:pt x="79153" y="38005"/>
                    </a:lnTo>
                    <a:lnTo>
                      <a:pt x="97441" y="67627"/>
                    </a:lnTo>
                    <a:lnTo>
                      <a:pt x="93059" y="76105"/>
                    </a:lnTo>
                    <a:lnTo>
                      <a:pt x="88963" y="95155"/>
                    </a:lnTo>
                    <a:lnTo>
                      <a:pt x="110871" y="118967"/>
                    </a:lnTo>
                    <a:lnTo>
                      <a:pt x="124396" y="106966"/>
                    </a:lnTo>
                    <a:lnTo>
                      <a:pt x="134684" y="118967"/>
                    </a:lnTo>
                    <a:lnTo>
                      <a:pt x="157829" y="114681"/>
                    </a:lnTo>
                    <a:lnTo>
                      <a:pt x="183166" y="105156"/>
                    </a:lnTo>
                    <a:lnTo>
                      <a:pt x="179165" y="118872"/>
                    </a:lnTo>
                    <a:lnTo>
                      <a:pt x="276034" y="118872"/>
                    </a:lnTo>
                    <a:lnTo>
                      <a:pt x="283178" y="105156"/>
                    </a:lnTo>
                    <a:lnTo>
                      <a:pt x="298990" y="118872"/>
                    </a:lnTo>
                    <a:lnTo>
                      <a:pt x="360807" y="118872"/>
                    </a:lnTo>
                    <a:lnTo>
                      <a:pt x="373094" y="104299"/>
                    </a:lnTo>
                    <a:lnTo>
                      <a:pt x="355378" y="94774"/>
                    </a:lnTo>
                    <a:lnTo>
                      <a:pt x="378428" y="77152"/>
                    </a:lnTo>
                    <a:lnTo>
                      <a:pt x="339090" y="67627"/>
                    </a:lnTo>
                    <a:lnTo>
                      <a:pt x="339090" y="57150"/>
                    </a:lnTo>
                    <a:lnTo>
                      <a:pt x="300990" y="67913"/>
                    </a:lnTo>
                    <a:lnTo>
                      <a:pt x="275749" y="57150"/>
                    </a:lnTo>
                    <a:lnTo>
                      <a:pt x="224409" y="77152"/>
                    </a:lnTo>
                    <a:lnTo>
                      <a:pt x="200311" y="67627"/>
                    </a:lnTo>
                    <a:lnTo>
                      <a:pt x="171259" y="76486"/>
                    </a:lnTo>
                    <a:lnTo>
                      <a:pt x="143923" y="56864"/>
                    </a:lnTo>
                    <a:lnTo>
                      <a:pt x="133540" y="39910"/>
                    </a:lnTo>
                    <a:lnTo>
                      <a:pt x="152590" y="36766"/>
                    </a:lnTo>
                    <a:lnTo>
                      <a:pt x="122777" y="22860"/>
                    </a:lnTo>
                    <a:lnTo>
                      <a:pt x="81915" y="22860"/>
                    </a:lnTo>
                    <a:lnTo>
                      <a:pt x="68866" y="11335"/>
                    </a:lnTo>
                    <a:lnTo>
                      <a:pt x="28575" y="0"/>
                    </a:lnTo>
                    <a:lnTo>
                      <a:pt x="0" y="7334"/>
                    </a:lnTo>
                    <a:cubicBezTo>
                      <a:pt x="8906" y="18056"/>
                      <a:pt x="18450" y="28234"/>
                      <a:pt x="28575" y="37814"/>
                    </a:cubicBez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54" name="Google Shape;954;p39"/>
              <p:cNvSpPr/>
              <p:nvPr/>
            </p:nvSpPr>
            <p:spPr>
              <a:xfrm>
                <a:off x="5202840" y="2493232"/>
                <a:ext cx="165830" cy="81819"/>
              </a:xfrm>
              <a:custGeom>
                <a:rect b="b" l="l" r="r" t="t"/>
                <a:pathLst>
                  <a:path extrusionOk="0" h="81819" w="165830">
                    <a:moveTo>
                      <a:pt x="47339" y="63151"/>
                    </a:moveTo>
                    <a:lnTo>
                      <a:pt x="58579" y="81820"/>
                    </a:lnTo>
                    <a:lnTo>
                      <a:pt x="76676" y="55340"/>
                    </a:lnTo>
                    <a:lnTo>
                      <a:pt x="113538" y="34290"/>
                    </a:lnTo>
                    <a:lnTo>
                      <a:pt x="123349" y="60770"/>
                    </a:lnTo>
                    <a:lnTo>
                      <a:pt x="139637" y="41339"/>
                    </a:lnTo>
                    <a:lnTo>
                      <a:pt x="165830" y="24765"/>
                    </a:lnTo>
                    <a:lnTo>
                      <a:pt x="143637" y="0"/>
                    </a:lnTo>
                    <a:lnTo>
                      <a:pt x="136398" y="9334"/>
                    </a:lnTo>
                    <a:lnTo>
                      <a:pt x="95155" y="8573"/>
                    </a:lnTo>
                    <a:lnTo>
                      <a:pt x="57150" y="35052"/>
                    </a:lnTo>
                    <a:lnTo>
                      <a:pt x="13335" y="53721"/>
                    </a:lnTo>
                    <a:lnTo>
                      <a:pt x="0" y="68580"/>
                    </a:lnTo>
                    <a:lnTo>
                      <a:pt x="37624" y="77152"/>
                    </a:lnTo>
                    <a:lnTo>
                      <a:pt x="47339" y="6315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55" name="Google Shape;955;p39"/>
              <p:cNvSpPr/>
              <p:nvPr/>
            </p:nvSpPr>
            <p:spPr>
              <a:xfrm>
                <a:off x="5314187" y="2525236"/>
                <a:ext cx="263556" cy="121157"/>
              </a:xfrm>
              <a:custGeom>
                <a:rect b="b" l="l" r="r" t="t"/>
                <a:pathLst>
                  <a:path extrusionOk="0" h="121157" w="263556">
                    <a:moveTo>
                      <a:pt x="173831" y="40291"/>
                    </a:moveTo>
                    <a:lnTo>
                      <a:pt x="165925" y="49816"/>
                    </a:lnTo>
                    <a:lnTo>
                      <a:pt x="179451" y="65722"/>
                    </a:lnTo>
                    <a:lnTo>
                      <a:pt x="131731" y="60579"/>
                    </a:lnTo>
                    <a:lnTo>
                      <a:pt x="110585" y="34195"/>
                    </a:lnTo>
                    <a:lnTo>
                      <a:pt x="84106" y="34195"/>
                    </a:lnTo>
                    <a:lnTo>
                      <a:pt x="78581" y="19621"/>
                    </a:lnTo>
                    <a:lnTo>
                      <a:pt x="41243" y="21336"/>
                    </a:lnTo>
                    <a:lnTo>
                      <a:pt x="52388" y="34195"/>
                    </a:lnTo>
                    <a:lnTo>
                      <a:pt x="27813" y="40291"/>
                    </a:lnTo>
                    <a:lnTo>
                      <a:pt x="17431" y="51721"/>
                    </a:lnTo>
                    <a:lnTo>
                      <a:pt x="30956" y="64865"/>
                    </a:lnTo>
                    <a:lnTo>
                      <a:pt x="4000" y="69914"/>
                    </a:lnTo>
                    <a:lnTo>
                      <a:pt x="0" y="83629"/>
                    </a:lnTo>
                    <a:lnTo>
                      <a:pt x="34957" y="94678"/>
                    </a:lnTo>
                    <a:lnTo>
                      <a:pt x="55531" y="97250"/>
                    </a:lnTo>
                    <a:lnTo>
                      <a:pt x="73628" y="81058"/>
                    </a:lnTo>
                    <a:lnTo>
                      <a:pt x="105537" y="92107"/>
                    </a:lnTo>
                    <a:lnTo>
                      <a:pt x="69818" y="111823"/>
                    </a:lnTo>
                    <a:lnTo>
                      <a:pt x="86868" y="121158"/>
                    </a:lnTo>
                    <a:lnTo>
                      <a:pt x="126968" y="121158"/>
                    </a:lnTo>
                    <a:lnTo>
                      <a:pt x="154781" y="101537"/>
                    </a:lnTo>
                    <a:lnTo>
                      <a:pt x="191262" y="92964"/>
                    </a:lnTo>
                    <a:lnTo>
                      <a:pt x="247650" y="92964"/>
                    </a:lnTo>
                    <a:lnTo>
                      <a:pt x="263557" y="51721"/>
                    </a:lnTo>
                    <a:lnTo>
                      <a:pt x="236506" y="40291"/>
                    </a:lnTo>
                    <a:lnTo>
                      <a:pt x="228600" y="58007"/>
                    </a:lnTo>
                    <a:lnTo>
                      <a:pt x="207169" y="40291"/>
                    </a:lnTo>
                    <a:lnTo>
                      <a:pt x="200025" y="8953"/>
                    </a:lnTo>
                    <a:lnTo>
                      <a:pt x="186500" y="0"/>
                    </a:lnTo>
                    <a:lnTo>
                      <a:pt x="159544" y="20479"/>
                    </a:lnTo>
                    <a:lnTo>
                      <a:pt x="173831" y="4029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56" name="Google Shape;956;p39"/>
              <p:cNvSpPr/>
              <p:nvPr/>
            </p:nvSpPr>
            <p:spPr>
              <a:xfrm>
                <a:off x="5790151" y="2653537"/>
                <a:ext cx="124015" cy="88773"/>
              </a:xfrm>
              <a:custGeom>
                <a:rect b="b" l="l" r="r" t="t"/>
                <a:pathLst>
                  <a:path extrusionOk="0" h="88773" w="124015">
                    <a:moveTo>
                      <a:pt x="124016" y="8382"/>
                    </a:moveTo>
                    <a:lnTo>
                      <a:pt x="77152" y="14478"/>
                    </a:lnTo>
                    <a:lnTo>
                      <a:pt x="50863" y="0"/>
                    </a:lnTo>
                    <a:lnTo>
                      <a:pt x="11621" y="8001"/>
                    </a:lnTo>
                    <a:lnTo>
                      <a:pt x="0" y="57626"/>
                    </a:lnTo>
                    <a:lnTo>
                      <a:pt x="17240" y="88773"/>
                    </a:lnTo>
                    <a:lnTo>
                      <a:pt x="41910" y="88773"/>
                    </a:lnTo>
                    <a:lnTo>
                      <a:pt x="35909" y="58293"/>
                    </a:lnTo>
                    <a:lnTo>
                      <a:pt x="80296" y="68104"/>
                    </a:lnTo>
                    <a:lnTo>
                      <a:pt x="124016" y="838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57" name="Google Shape;957;p39"/>
              <p:cNvSpPr/>
              <p:nvPr/>
            </p:nvSpPr>
            <p:spPr>
              <a:xfrm>
                <a:off x="5599651" y="2535332"/>
                <a:ext cx="154781" cy="87534"/>
              </a:xfrm>
              <a:custGeom>
                <a:rect b="b" l="l" r="r" t="t"/>
                <a:pathLst>
                  <a:path extrusionOk="0" h="87534" w="154781">
                    <a:moveTo>
                      <a:pt x="39052" y="21717"/>
                    </a:moveTo>
                    <a:lnTo>
                      <a:pt x="15430" y="3810"/>
                    </a:lnTo>
                    <a:lnTo>
                      <a:pt x="0" y="3810"/>
                    </a:lnTo>
                    <a:lnTo>
                      <a:pt x="13621" y="39719"/>
                    </a:lnTo>
                    <a:lnTo>
                      <a:pt x="39052" y="60674"/>
                    </a:lnTo>
                    <a:lnTo>
                      <a:pt x="67818" y="61341"/>
                    </a:lnTo>
                    <a:lnTo>
                      <a:pt x="101727" y="50483"/>
                    </a:lnTo>
                    <a:lnTo>
                      <a:pt x="91059" y="70295"/>
                    </a:lnTo>
                    <a:lnTo>
                      <a:pt x="96393" y="87535"/>
                    </a:lnTo>
                    <a:lnTo>
                      <a:pt x="150019" y="82487"/>
                    </a:lnTo>
                    <a:lnTo>
                      <a:pt x="145256" y="63913"/>
                    </a:lnTo>
                    <a:lnTo>
                      <a:pt x="154781" y="44196"/>
                    </a:lnTo>
                    <a:lnTo>
                      <a:pt x="152400" y="6953"/>
                    </a:lnTo>
                    <a:lnTo>
                      <a:pt x="127921" y="0"/>
                    </a:lnTo>
                    <a:lnTo>
                      <a:pt x="120205" y="13335"/>
                    </a:lnTo>
                    <a:lnTo>
                      <a:pt x="107728" y="4382"/>
                    </a:lnTo>
                    <a:lnTo>
                      <a:pt x="89249" y="4382"/>
                    </a:lnTo>
                    <a:lnTo>
                      <a:pt x="89821" y="24860"/>
                    </a:lnTo>
                    <a:lnTo>
                      <a:pt x="70295" y="11430"/>
                    </a:lnTo>
                    <a:lnTo>
                      <a:pt x="55912" y="12097"/>
                    </a:lnTo>
                    <a:lnTo>
                      <a:pt x="64294" y="33814"/>
                    </a:lnTo>
                    <a:lnTo>
                      <a:pt x="58293" y="42386"/>
                    </a:lnTo>
                    <a:lnTo>
                      <a:pt x="39052" y="2171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58" name="Google Shape;958;p39"/>
              <p:cNvSpPr/>
              <p:nvPr/>
            </p:nvSpPr>
            <p:spPr>
              <a:xfrm>
                <a:off x="5777007" y="2593435"/>
                <a:ext cx="60579" cy="40290"/>
              </a:xfrm>
              <a:custGeom>
                <a:rect b="b" l="l" r="r" t="t"/>
                <a:pathLst>
                  <a:path extrusionOk="0" h="40290" w="60579">
                    <a:moveTo>
                      <a:pt x="50959" y="40291"/>
                    </a:moveTo>
                    <a:lnTo>
                      <a:pt x="60579" y="9525"/>
                    </a:lnTo>
                    <a:lnTo>
                      <a:pt x="43244" y="0"/>
                    </a:lnTo>
                    <a:lnTo>
                      <a:pt x="18955" y="0"/>
                    </a:lnTo>
                    <a:lnTo>
                      <a:pt x="0" y="19812"/>
                    </a:lnTo>
                    <a:lnTo>
                      <a:pt x="24765" y="39243"/>
                    </a:lnTo>
                    <a:lnTo>
                      <a:pt x="50959" y="4029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59" name="Google Shape;959;p39"/>
              <p:cNvSpPr/>
              <p:nvPr/>
            </p:nvSpPr>
            <p:spPr>
              <a:xfrm>
                <a:off x="5567076" y="2405888"/>
                <a:ext cx="143160" cy="75438"/>
              </a:xfrm>
              <a:custGeom>
                <a:rect b="b" l="l" r="r" t="t"/>
                <a:pathLst>
                  <a:path extrusionOk="0" h="75438" w="143160">
                    <a:moveTo>
                      <a:pt x="34100" y="20479"/>
                    </a:moveTo>
                    <a:lnTo>
                      <a:pt x="46006" y="37719"/>
                    </a:lnTo>
                    <a:lnTo>
                      <a:pt x="10763" y="42101"/>
                    </a:lnTo>
                    <a:lnTo>
                      <a:pt x="26194" y="56293"/>
                    </a:lnTo>
                    <a:lnTo>
                      <a:pt x="57912" y="52864"/>
                    </a:lnTo>
                    <a:lnTo>
                      <a:pt x="93631" y="55436"/>
                    </a:lnTo>
                    <a:lnTo>
                      <a:pt x="106775" y="75438"/>
                    </a:lnTo>
                    <a:lnTo>
                      <a:pt x="138875" y="75438"/>
                    </a:lnTo>
                    <a:lnTo>
                      <a:pt x="143161" y="63246"/>
                    </a:lnTo>
                    <a:lnTo>
                      <a:pt x="131445" y="42101"/>
                    </a:lnTo>
                    <a:lnTo>
                      <a:pt x="118586" y="25527"/>
                    </a:lnTo>
                    <a:lnTo>
                      <a:pt x="106775" y="25527"/>
                    </a:lnTo>
                    <a:lnTo>
                      <a:pt x="92869" y="13526"/>
                    </a:lnTo>
                    <a:lnTo>
                      <a:pt x="66675" y="13526"/>
                    </a:lnTo>
                    <a:lnTo>
                      <a:pt x="51625" y="0"/>
                    </a:lnTo>
                    <a:lnTo>
                      <a:pt x="0" y="0"/>
                    </a:lnTo>
                    <a:lnTo>
                      <a:pt x="4000" y="19621"/>
                    </a:lnTo>
                    <a:lnTo>
                      <a:pt x="34100" y="2047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60" name="Google Shape;960;p39"/>
              <p:cNvSpPr/>
              <p:nvPr/>
            </p:nvSpPr>
            <p:spPr>
              <a:xfrm>
                <a:off x="5550217" y="2665825"/>
                <a:ext cx="55340" cy="38671"/>
              </a:xfrm>
              <a:custGeom>
                <a:rect b="b" l="l" r="r" t="t"/>
                <a:pathLst>
                  <a:path extrusionOk="0" h="38671" w="55340">
                    <a:moveTo>
                      <a:pt x="0" y="9144"/>
                    </a:moveTo>
                    <a:lnTo>
                      <a:pt x="37909" y="38672"/>
                    </a:lnTo>
                    <a:lnTo>
                      <a:pt x="55340" y="6763"/>
                    </a:lnTo>
                    <a:lnTo>
                      <a:pt x="32480" y="0"/>
                    </a:lnTo>
                    <a:lnTo>
                      <a:pt x="0" y="914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61" name="Google Shape;961;p39"/>
              <p:cNvSpPr/>
              <p:nvPr/>
            </p:nvSpPr>
            <p:spPr>
              <a:xfrm>
                <a:off x="5412771" y="2468467"/>
                <a:ext cx="77533" cy="36290"/>
              </a:xfrm>
              <a:custGeom>
                <a:rect b="b" l="l" r="r" t="t"/>
                <a:pathLst>
                  <a:path extrusionOk="0" h="36290" w="77533">
                    <a:moveTo>
                      <a:pt x="66008" y="31337"/>
                    </a:moveTo>
                    <a:cubicBezTo>
                      <a:pt x="65570" y="27334"/>
                      <a:pt x="64646" y="23399"/>
                      <a:pt x="63246" y="19621"/>
                    </a:cubicBezTo>
                    <a:lnTo>
                      <a:pt x="77534" y="0"/>
                    </a:lnTo>
                    <a:lnTo>
                      <a:pt x="12668" y="7239"/>
                    </a:lnTo>
                    <a:lnTo>
                      <a:pt x="0" y="24765"/>
                    </a:lnTo>
                    <a:lnTo>
                      <a:pt x="17621" y="36290"/>
                    </a:lnTo>
                    <a:cubicBezTo>
                      <a:pt x="33823" y="35460"/>
                      <a:pt x="49978" y="33807"/>
                      <a:pt x="66008" y="31337"/>
                    </a:cubicBez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62" name="Google Shape;962;p39"/>
              <p:cNvSpPr/>
              <p:nvPr/>
            </p:nvSpPr>
            <p:spPr>
              <a:xfrm>
                <a:off x="5723476" y="2424938"/>
                <a:ext cx="87153" cy="49815"/>
              </a:xfrm>
              <a:custGeom>
                <a:rect b="b" l="l" r="r" t="t"/>
                <a:pathLst>
                  <a:path extrusionOk="0" h="49815" w="87153">
                    <a:moveTo>
                      <a:pt x="29718" y="49816"/>
                    </a:moveTo>
                    <a:lnTo>
                      <a:pt x="81343" y="38290"/>
                    </a:lnTo>
                    <a:lnTo>
                      <a:pt x="87154" y="18764"/>
                    </a:lnTo>
                    <a:lnTo>
                      <a:pt x="28289" y="0"/>
                    </a:lnTo>
                    <a:lnTo>
                      <a:pt x="0" y="4477"/>
                    </a:lnTo>
                    <a:lnTo>
                      <a:pt x="29718" y="4981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63" name="Google Shape;963;p39"/>
              <p:cNvSpPr/>
              <p:nvPr/>
            </p:nvSpPr>
            <p:spPr>
              <a:xfrm>
                <a:off x="5694425" y="2361406"/>
                <a:ext cx="38576" cy="28289"/>
              </a:xfrm>
              <a:custGeom>
                <a:rect b="b" l="l" r="r" t="t"/>
                <a:pathLst>
                  <a:path extrusionOk="0" h="28289" w="38576">
                    <a:moveTo>
                      <a:pt x="38576" y="28289"/>
                    </a:moveTo>
                    <a:lnTo>
                      <a:pt x="35719" y="6096"/>
                    </a:lnTo>
                    <a:lnTo>
                      <a:pt x="4286" y="0"/>
                    </a:lnTo>
                    <a:lnTo>
                      <a:pt x="0" y="21431"/>
                    </a:lnTo>
                    <a:lnTo>
                      <a:pt x="21431" y="21431"/>
                    </a:lnTo>
                    <a:lnTo>
                      <a:pt x="38576" y="2828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64" name="Google Shape;964;p39"/>
              <p:cNvSpPr/>
              <p:nvPr/>
            </p:nvSpPr>
            <p:spPr>
              <a:xfrm>
                <a:off x="5762529" y="2481326"/>
                <a:ext cx="78486" cy="23431"/>
              </a:xfrm>
              <a:custGeom>
                <a:rect b="b" l="l" r="r" t="t"/>
                <a:pathLst>
                  <a:path extrusionOk="0" h="23431" w="78486">
                    <a:moveTo>
                      <a:pt x="78486" y="3334"/>
                    </a:moveTo>
                    <a:lnTo>
                      <a:pt x="24575" y="0"/>
                    </a:lnTo>
                    <a:lnTo>
                      <a:pt x="0" y="14764"/>
                    </a:lnTo>
                    <a:lnTo>
                      <a:pt x="68294" y="23431"/>
                    </a:lnTo>
                    <a:lnTo>
                      <a:pt x="78486" y="333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65" name="Google Shape;965;p39"/>
              <p:cNvSpPr/>
              <p:nvPr/>
            </p:nvSpPr>
            <p:spPr>
              <a:xfrm>
                <a:off x="5884734" y="2486660"/>
                <a:ext cx="44672" cy="23621"/>
              </a:xfrm>
              <a:custGeom>
                <a:rect b="b" l="l" r="r" t="t"/>
                <a:pathLst>
                  <a:path extrusionOk="0" h="23621" w="44672">
                    <a:moveTo>
                      <a:pt x="38767" y="23622"/>
                    </a:moveTo>
                    <a:lnTo>
                      <a:pt x="44672" y="6572"/>
                    </a:lnTo>
                    <a:lnTo>
                      <a:pt x="26479" y="0"/>
                    </a:lnTo>
                    <a:lnTo>
                      <a:pt x="0" y="3715"/>
                    </a:lnTo>
                    <a:lnTo>
                      <a:pt x="4191" y="23622"/>
                    </a:lnTo>
                    <a:lnTo>
                      <a:pt x="26479" y="21145"/>
                    </a:lnTo>
                    <a:lnTo>
                      <a:pt x="38767" y="2362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66" name="Google Shape;966;p39"/>
              <p:cNvSpPr/>
              <p:nvPr/>
            </p:nvSpPr>
            <p:spPr>
              <a:xfrm>
                <a:off x="5560694" y="2481326"/>
                <a:ext cx="57150" cy="38671"/>
              </a:xfrm>
              <a:custGeom>
                <a:rect b="b" l="l" r="r" t="t"/>
                <a:pathLst>
                  <a:path extrusionOk="0" h="38671" w="57150">
                    <a:moveTo>
                      <a:pt x="57150" y="38672"/>
                    </a:moveTo>
                    <a:lnTo>
                      <a:pt x="21431" y="0"/>
                    </a:lnTo>
                    <a:lnTo>
                      <a:pt x="0" y="0"/>
                    </a:lnTo>
                    <a:lnTo>
                      <a:pt x="17145" y="34576"/>
                    </a:lnTo>
                    <a:lnTo>
                      <a:pt x="57150" y="3867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67" name="Google Shape;967;p39"/>
              <p:cNvSpPr/>
              <p:nvPr/>
            </p:nvSpPr>
            <p:spPr>
              <a:xfrm>
                <a:off x="5412771" y="2431415"/>
                <a:ext cx="86963" cy="22669"/>
              </a:xfrm>
              <a:custGeom>
                <a:rect b="b" l="l" r="r" t="t"/>
                <a:pathLst>
                  <a:path extrusionOk="0" h="22669" w="86963">
                    <a:moveTo>
                      <a:pt x="86963" y="22669"/>
                    </a:moveTo>
                    <a:lnTo>
                      <a:pt x="58484" y="0"/>
                    </a:lnTo>
                    <a:lnTo>
                      <a:pt x="0" y="12859"/>
                    </a:lnTo>
                    <a:lnTo>
                      <a:pt x="4477" y="22098"/>
                    </a:lnTo>
                    <a:lnTo>
                      <a:pt x="86963" y="2266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68" name="Google Shape;968;p39"/>
              <p:cNvSpPr/>
              <p:nvPr/>
            </p:nvSpPr>
            <p:spPr>
              <a:xfrm>
                <a:off x="5376385" y="2460942"/>
                <a:ext cx="26384" cy="29432"/>
              </a:xfrm>
              <a:custGeom>
                <a:rect b="b" l="l" r="r" t="t"/>
                <a:pathLst>
                  <a:path extrusionOk="0" h="29432" w="26384">
                    <a:moveTo>
                      <a:pt x="26384" y="10954"/>
                    </a:moveTo>
                    <a:lnTo>
                      <a:pt x="11621" y="0"/>
                    </a:lnTo>
                    <a:lnTo>
                      <a:pt x="0" y="4667"/>
                    </a:lnTo>
                    <a:lnTo>
                      <a:pt x="8096" y="29432"/>
                    </a:lnTo>
                    <a:lnTo>
                      <a:pt x="26384" y="1095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69" name="Google Shape;969;p39"/>
              <p:cNvSpPr/>
              <p:nvPr/>
            </p:nvSpPr>
            <p:spPr>
              <a:xfrm>
                <a:off x="5592412" y="2596673"/>
                <a:ext cx="31337" cy="26193"/>
              </a:xfrm>
              <a:custGeom>
                <a:rect b="b" l="l" r="r" t="t"/>
                <a:pathLst>
                  <a:path extrusionOk="0" h="26193" w="31337">
                    <a:moveTo>
                      <a:pt x="13145" y="26194"/>
                    </a:moveTo>
                    <a:lnTo>
                      <a:pt x="31337" y="16954"/>
                    </a:lnTo>
                    <a:lnTo>
                      <a:pt x="25432" y="5429"/>
                    </a:lnTo>
                    <a:lnTo>
                      <a:pt x="13145" y="0"/>
                    </a:lnTo>
                    <a:lnTo>
                      <a:pt x="0" y="16954"/>
                    </a:lnTo>
                    <a:lnTo>
                      <a:pt x="13145" y="2619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70" name="Google Shape;970;p39"/>
              <p:cNvSpPr/>
              <p:nvPr/>
            </p:nvSpPr>
            <p:spPr>
              <a:xfrm>
                <a:off x="4229956" y="3204940"/>
                <a:ext cx="42100" cy="26860"/>
              </a:xfrm>
              <a:custGeom>
                <a:rect b="b" l="l" r="r" t="t"/>
                <a:pathLst>
                  <a:path extrusionOk="0" h="26860" w="42100">
                    <a:moveTo>
                      <a:pt x="42101" y="23431"/>
                    </a:moveTo>
                    <a:lnTo>
                      <a:pt x="39338" y="4667"/>
                    </a:lnTo>
                    <a:lnTo>
                      <a:pt x="22289" y="0"/>
                    </a:lnTo>
                    <a:lnTo>
                      <a:pt x="0" y="7239"/>
                    </a:lnTo>
                    <a:lnTo>
                      <a:pt x="0" y="17431"/>
                    </a:lnTo>
                    <a:lnTo>
                      <a:pt x="25432" y="26860"/>
                    </a:lnTo>
                    <a:lnTo>
                      <a:pt x="42101" y="2343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71" name="Google Shape;971;p39"/>
              <p:cNvSpPr/>
              <p:nvPr/>
            </p:nvSpPr>
            <p:spPr>
              <a:xfrm>
                <a:off x="4279391" y="3380200"/>
                <a:ext cx="34194" cy="30670"/>
              </a:xfrm>
              <a:custGeom>
                <a:rect b="b" l="l" r="r" t="t"/>
                <a:pathLst>
                  <a:path extrusionOk="0" h="30670" w="34194">
                    <a:moveTo>
                      <a:pt x="0" y="19717"/>
                    </a:moveTo>
                    <a:lnTo>
                      <a:pt x="6858" y="30670"/>
                    </a:lnTo>
                    <a:lnTo>
                      <a:pt x="34195" y="20764"/>
                    </a:lnTo>
                    <a:lnTo>
                      <a:pt x="33528" y="0"/>
                    </a:lnTo>
                    <a:lnTo>
                      <a:pt x="0" y="1971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72" name="Google Shape;972;p39"/>
              <p:cNvSpPr/>
              <p:nvPr/>
            </p:nvSpPr>
            <p:spPr>
              <a:xfrm>
                <a:off x="4507420" y="3273139"/>
                <a:ext cx="69056" cy="55816"/>
              </a:xfrm>
              <a:custGeom>
                <a:rect b="b" l="l" r="r" t="t"/>
                <a:pathLst>
                  <a:path extrusionOk="0" h="55816" w="69056">
                    <a:moveTo>
                      <a:pt x="49244" y="0"/>
                    </a:moveTo>
                    <a:lnTo>
                      <a:pt x="20860" y="27813"/>
                    </a:lnTo>
                    <a:lnTo>
                      <a:pt x="0" y="35338"/>
                    </a:lnTo>
                    <a:lnTo>
                      <a:pt x="19050" y="55817"/>
                    </a:lnTo>
                    <a:lnTo>
                      <a:pt x="58388" y="31528"/>
                    </a:lnTo>
                    <a:lnTo>
                      <a:pt x="53149" y="18764"/>
                    </a:lnTo>
                    <a:lnTo>
                      <a:pt x="69056" y="8096"/>
                    </a:lnTo>
                    <a:lnTo>
                      <a:pt x="49244"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73" name="Google Shape;973;p39"/>
              <p:cNvSpPr/>
              <p:nvPr/>
            </p:nvSpPr>
            <p:spPr>
              <a:xfrm>
                <a:off x="4209192" y="3407822"/>
                <a:ext cx="67341" cy="35433"/>
              </a:xfrm>
              <a:custGeom>
                <a:rect b="b" l="l" r="r" t="t"/>
                <a:pathLst>
                  <a:path extrusionOk="0" h="35433" w="67341">
                    <a:moveTo>
                      <a:pt x="22193" y="17717"/>
                    </a:moveTo>
                    <a:lnTo>
                      <a:pt x="0" y="35433"/>
                    </a:lnTo>
                    <a:lnTo>
                      <a:pt x="28194" y="35433"/>
                    </a:lnTo>
                    <a:lnTo>
                      <a:pt x="46387" y="21812"/>
                    </a:lnTo>
                    <a:lnTo>
                      <a:pt x="67342" y="11906"/>
                    </a:lnTo>
                    <a:lnTo>
                      <a:pt x="57150" y="0"/>
                    </a:lnTo>
                    <a:lnTo>
                      <a:pt x="22193" y="1771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74" name="Google Shape;974;p39"/>
              <p:cNvSpPr/>
              <p:nvPr/>
            </p:nvSpPr>
            <p:spPr>
              <a:xfrm>
                <a:off x="4896802" y="3284283"/>
                <a:ext cx="39433" cy="60102"/>
              </a:xfrm>
              <a:custGeom>
                <a:rect b="b" l="l" r="r" t="t"/>
                <a:pathLst>
                  <a:path extrusionOk="0" h="60102" w="39433">
                    <a:moveTo>
                      <a:pt x="14288" y="0"/>
                    </a:moveTo>
                    <a:lnTo>
                      <a:pt x="0" y="7239"/>
                    </a:lnTo>
                    <a:lnTo>
                      <a:pt x="18669" y="24860"/>
                    </a:lnTo>
                    <a:lnTo>
                      <a:pt x="21431" y="41815"/>
                    </a:lnTo>
                    <a:lnTo>
                      <a:pt x="39433" y="60103"/>
                    </a:lnTo>
                    <a:lnTo>
                      <a:pt x="34290" y="5144"/>
                    </a:lnTo>
                    <a:lnTo>
                      <a:pt x="14288"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75" name="Google Shape;975;p39"/>
              <p:cNvSpPr/>
              <p:nvPr/>
            </p:nvSpPr>
            <p:spPr>
              <a:xfrm>
                <a:off x="4966810" y="3357149"/>
                <a:ext cx="35147" cy="47910"/>
              </a:xfrm>
              <a:custGeom>
                <a:rect b="b" l="l" r="r" t="t"/>
                <a:pathLst>
                  <a:path extrusionOk="0" h="47910" w="35147">
                    <a:moveTo>
                      <a:pt x="13049" y="47911"/>
                    </a:moveTo>
                    <a:lnTo>
                      <a:pt x="24098" y="40291"/>
                    </a:lnTo>
                    <a:lnTo>
                      <a:pt x="35147" y="47911"/>
                    </a:lnTo>
                    <a:lnTo>
                      <a:pt x="31528" y="26860"/>
                    </a:lnTo>
                    <a:lnTo>
                      <a:pt x="13049" y="0"/>
                    </a:lnTo>
                    <a:lnTo>
                      <a:pt x="0" y="7048"/>
                    </a:lnTo>
                    <a:lnTo>
                      <a:pt x="4763" y="19812"/>
                    </a:lnTo>
                    <a:lnTo>
                      <a:pt x="0" y="28765"/>
                    </a:lnTo>
                    <a:lnTo>
                      <a:pt x="13049" y="4791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76" name="Google Shape;976;p39"/>
              <p:cNvSpPr/>
              <p:nvPr/>
            </p:nvSpPr>
            <p:spPr>
              <a:xfrm>
                <a:off x="4977288" y="3415633"/>
                <a:ext cx="48768" cy="78867"/>
              </a:xfrm>
              <a:custGeom>
                <a:rect b="b" l="l" r="r" t="t"/>
                <a:pathLst>
                  <a:path extrusionOk="0" h="78867" w="48768">
                    <a:moveTo>
                      <a:pt x="36576" y="37529"/>
                    </a:moveTo>
                    <a:lnTo>
                      <a:pt x="28194" y="27242"/>
                    </a:lnTo>
                    <a:lnTo>
                      <a:pt x="33719" y="5525"/>
                    </a:lnTo>
                    <a:lnTo>
                      <a:pt x="16669" y="5525"/>
                    </a:lnTo>
                    <a:lnTo>
                      <a:pt x="2762" y="0"/>
                    </a:lnTo>
                    <a:lnTo>
                      <a:pt x="0" y="21717"/>
                    </a:lnTo>
                    <a:lnTo>
                      <a:pt x="19050" y="52007"/>
                    </a:lnTo>
                    <a:lnTo>
                      <a:pt x="48768" y="78867"/>
                    </a:lnTo>
                    <a:lnTo>
                      <a:pt x="48768" y="58484"/>
                    </a:lnTo>
                    <a:lnTo>
                      <a:pt x="38481" y="47720"/>
                    </a:lnTo>
                    <a:lnTo>
                      <a:pt x="36576" y="3752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77" name="Google Shape;977;p39"/>
              <p:cNvSpPr/>
              <p:nvPr/>
            </p:nvSpPr>
            <p:spPr>
              <a:xfrm>
                <a:off x="5085777" y="3521455"/>
                <a:ext cx="99536" cy="71628"/>
              </a:xfrm>
              <a:custGeom>
                <a:rect b="b" l="l" r="r" t="t"/>
                <a:pathLst>
                  <a:path extrusionOk="0" h="71628" w="99536">
                    <a:moveTo>
                      <a:pt x="93726" y="52673"/>
                    </a:moveTo>
                    <a:lnTo>
                      <a:pt x="69152" y="37052"/>
                    </a:lnTo>
                    <a:lnTo>
                      <a:pt x="56769" y="17907"/>
                    </a:lnTo>
                    <a:lnTo>
                      <a:pt x="32195" y="11525"/>
                    </a:lnTo>
                    <a:lnTo>
                      <a:pt x="14288" y="0"/>
                    </a:lnTo>
                    <a:lnTo>
                      <a:pt x="0" y="5144"/>
                    </a:lnTo>
                    <a:lnTo>
                      <a:pt x="22098" y="29432"/>
                    </a:lnTo>
                    <a:lnTo>
                      <a:pt x="69723" y="62675"/>
                    </a:lnTo>
                    <a:lnTo>
                      <a:pt x="99536" y="71628"/>
                    </a:lnTo>
                    <a:lnTo>
                      <a:pt x="93726" y="5267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78" name="Google Shape;978;p39"/>
              <p:cNvSpPr/>
              <p:nvPr/>
            </p:nvSpPr>
            <p:spPr>
              <a:xfrm>
                <a:off x="4218907" y="2781839"/>
                <a:ext cx="837342" cy="616077"/>
              </a:xfrm>
              <a:custGeom>
                <a:rect b="b" l="l" r="r" t="t"/>
                <a:pathLst>
                  <a:path extrusionOk="0" h="616077" w="837342">
                    <a:moveTo>
                      <a:pt x="837343" y="562547"/>
                    </a:moveTo>
                    <a:lnTo>
                      <a:pt x="797338" y="546354"/>
                    </a:lnTo>
                    <a:lnTo>
                      <a:pt x="768096" y="476155"/>
                    </a:lnTo>
                    <a:lnTo>
                      <a:pt x="717328" y="437102"/>
                    </a:lnTo>
                    <a:lnTo>
                      <a:pt x="679895" y="453676"/>
                    </a:lnTo>
                    <a:lnTo>
                      <a:pt x="642461" y="428625"/>
                    </a:lnTo>
                    <a:lnTo>
                      <a:pt x="645128" y="409575"/>
                    </a:lnTo>
                    <a:lnTo>
                      <a:pt x="594932" y="409575"/>
                    </a:lnTo>
                    <a:lnTo>
                      <a:pt x="594932" y="73914"/>
                    </a:lnTo>
                    <a:lnTo>
                      <a:pt x="566357" y="70390"/>
                    </a:lnTo>
                    <a:lnTo>
                      <a:pt x="546164" y="55817"/>
                    </a:lnTo>
                    <a:lnTo>
                      <a:pt x="501301" y="60198"/>
                    </a:lnTo>
                    <a:lnTo>
                      <a:pt x="481775" y="51244"/>
                    </a:lnTo>
                    <a:lnTo>
                      <a:pt x="452819" y="51244"/>
                    </a:lnTo>
                    <a:lnTo>
                      <a:pt x="407575" y="35814"/>
                    </a:lnTo>
                    <a:lnTo>
                      <a:pt x="388049" y="40481"/>
                    </a:lnTo>
                    <a:lnTo>
                      <a:pt x="376619" y="36004"/>
                    </a:lnTo>
                    <a:lnTo>
                      <a:pt x="371951" y="41719"/>
                    </a:lnTo>
                    <a:lnTo>
                      <a:pt x="347663" y="32766"/>
                    </a:lnTo>
                    <a:lnTo>
                      <a:pt x="342233" y="19621"/>
                    </a:lnTo>
                    <a:lnTo>
                      <a:pt x="318897" y="9239"/>
                    </a:lnTo>
                    <a:lnTo>
                      <a:pt x="309944" y="22003"/>
                    </a:lnTo>
                    <a:lnTo>
                      <a:pt x="326136" y="28194"/>
                    </a:lnTo>
                    <a:lnTo>
                      <a:pt x="322993" y="45815"/>
                    </a:lnTo>
                    <a:lnTo>
                      <a:pt x="294989" y="33433"/>
                    </a:lnTo>
                    <a:lnTo>
                      <a:pt x="297371" y="19241"/>
                    </a:lnTo>
                    <a:lnTo>
                      <a:pt x="282226" y="9620"/>
                    </a:lnTo>
                    <a:lnTo>
                      <a:pt x="271463" y="20479"/>
                    </a:lnTo>
                    <a:lnTo>
                      <a:pt x="267938" y="7715"/>
                    </a:lnTo>
                    <a:lnTo>
                      <a:pt x="249174" y="0"/>
                    </a:lnTo>
                    <a:lnTo>
                      <a:pt x="225838" y="20098"/>
                    </a:lnTo>
                    <a:lnTo>
                      <a:pt x="190691" y="20098"/>
                    </a:lnTo>
                    <a:lnTo>
                      <a:pt x="151447" y="45910"/>
                    </a:lnTo>
                    <a:lnTo>
                      <a:pt x="133541" y="45529"/>
                    </a:lnTo>
                    <a:lnTo>
                      <a:pt x="110204" y="68294"/>
                    </a:lnTo>
                    <a:lnTo>
                      <a:pt x="107252" y="85725"/>
                    </a:lnTo>
                    <a:lnTo>
                      <a:pt x="87154" y="101251"/>
                    </a:lnTo>
                    <a:lnTo>
                      <a:pt x="40767" y="104204"/>
                    </a:lnTo>
                    <a:lnTo>
                      <a:pt x="34100" y="123920"/>
                    </a:lnTo>
                    <a:lnTo>
                      <a:pt x="91916" y="155067"/>
                    </a:lnTo>
                    <a:lnTo>
                      <a:pt x="100298" y="174117"/>
                    </a:lnTo>
                    <a:lnTo>
                      <a:pt x="132683" y="177451"/>
                    </a:lnTo>
                    <a:lnTo>
                      <a:pt x="140494" y="189452"/>
                    </a:lnTo>
                    <a:lnTo>
                      <a:pt x="162687" y="188119"/>
                    </a:lnTo>
                    <a:lnTo>
                      <a:pt x="168212" y="203454"/>
                    </a:lnTo>
                    <a:lnTo>
                      <a:pt x="149638" y="203454"/>
                    </a:lnTo>
                    <a:lnTo>
                      <a:pt x="136493" y="216217"/>
                    </a:lnTo>
                    <a:lnTo>
                      <a:pt x="92012" y="214979"/>
                    </a:lnTo>
                    <a:lnTo>
                      <a:pt x="95250" y="197072"/>
                    </a:lnTo>
                    <a:lnTo>
                      <a:pt x="69152" y="196215"/>
                    </a:lnTo>
                    <a:lnTo>
                      <a:pt x="49149" y="210693"/>
                    </a:lnTo>
                    <a:lnTo>
                      <a:pt x="25813" y="215170"/>
                    </a:lnTo>
                    <a:lnTo>
                      <a:pt x="0" y="230315"/>
                    </a:lnTo>
                    <a:lnTo>
                      <a:pt x="11049" y="239268"/>
                    </a:lnTo>
                    <a:lnTo>
                      <a:pt x="40100" y="242316"/>
                    </a:lnTo>
                    <a:lnTo>
                      <a:pt x="30575" y="254603"/>
                    </a:lnTo>
                    <a:lnTo>
                      <a:pt x="40481" y="272510"/>
                    </a:lnTo>
                    <a:lnTo>
                      <a:pt x="105537" y="273367"/>
                    </a:lnTo>
                    <a:lnTo>
                      <a:pt x="115443" y="280225"/>
                    </a:lnTo>
                    <a:lnTo>
                      <a:pt x="149638" y="259747"/>
                    </a:lnTo>
                    <a:lnTo>
                      <a:pt x="159163" y="273844"/>
                    </a:lnTo>
                    <a:lnTo>
                      <a:pt x="147257" y="278987"/>
                    </a:lnTo>
                    <a:lnTo>
                      <a:pt x="157925" y="300228"/>
                    </a:lnTo>
                    <a:lnTo>
                      <a:pt x="149638" y="313087"/>
                    </a:lnTo>
                    <a:lnTo>
                      <a:pt x="126206" y="312230"/>
                    </a:lnTo>
                    <a:lnTo>
                      <a:pt x="107442" y="332518"/>
                    </a:lnTo>
                    <a:lnTo>
                      <a:pt x="90297" y="320326"/>
                    </a:lnTo>
                    <a:lnTo>
                      <a:pt x="75152" y="320326"/>
                    </a:lnTo>
                    <a:lnTo>
                      <a:pt x="69437" y="348520"/>
                    </a:lnTo>
                    <a:lnTo>
                      <a:pt x="50006" y="361188"/>
                    </a:lnTo>
                    <a:lnTo>
                      <a:pt x="40481" y="378714"/>
                    </a:lnTo>
                    <a:lnTo>
                      <a:pt x="55912" y="394525"/>
                    </a:lnTo>
                    <a:lnTo>
                      <a:pt x="96393" y="405098"/>
                    </a:lnTo>
                    <a:lnTo>
                      <a:pt x="98774" y="416242"/>
                    </a:lnTo>
                    <a:lnTo>
                      <a:pt x="68199" y="409861"/>
                    </a:lnTo>
                    <a:lnTo>
                      <a:pt x="61055" y="422243"/>
                    </a:lnTo>
                    <a:lnTo>
                      <a:pt x="88106" y="446056"/>
                    </a:lnTo>
                    <a:lnTo>
                      <a:pt x="115253" y="443579"/>
                    </a:lnTo>
                    <a:lnTo>
                      <a:pt x="122968" y="429006"/>
                    </a:lnTo>
                    <a:lnTo>
                      <a:pt x="137732" y="453295"/>
                    </a:lnTo>
                    <a:lnTo>
                      <a:pt x="132398" y="466344"/>
                    </a:lnTo>
                    <a:lnTo>
                      <a:pt x="137732" y="486156"/>
                    </a:lnTo>
                    <a:lnTo>
                      <a:pt x="165830" y="471202"/>
                    </a:lnTo>
                    <a:lnTo>
                      <a:pt x="180975" y="476726"/>
                    </a:lnTo>
                    <a:lnTo>
                      <a:pt x="195263" y="497205"/>
                    </a:lnTo>
                    <a:lnTo>
                      <a:pt x="205169" y="490823"/>
                    </a:lnTo>
                    <a:lnTo>
                      <a:pt x="200025" y="474631"/>
                    </a:lnTo>
                    <a:lnTo>
                      <a:pt x="211074" y="472916"/>
                    </a:lnTo>
                    <a:lnTo>
                      <a:pt x="217456" y="485299"/>
                    </a:lnTo>
                    <a:lnTo>
                      <a:pt x="238887" y="475964"/>
                    </a:lnTo>
                    <a:lnTo>
                      <a:pt x="241268" y="484061"/>
                    </a:lnTo>
                    <a:lnTo>
                      <a:pt x="231362" y="495967"/>
                    </a:lnTo>
                    <a:lnTo>
                      <a:pt x="225838" y="520256"/>
                    </a:lnTo>
                    <a:lnTo>
                      <a:pt x="205740" y="536639"/>
                    </a:lnTo>
                    <a:lnTo>
                      <a:pt x="202406" y="544163"/>
                    </a:lnTo>
                    <a:lnTo>
                      <a:pt x="170212" y="559118"/>
                    </a:lnTo>
                    <a:lnTo>
                      <a:pt x="162687" y="571405"/>
                    </a:lnTo>
                    <a:lnTo>
                      <a:pt x="140113" y="570738"/>
                    </a:lnTo>
                    <a:lnTo>
                      <a:pt x="108299" y="595789"/>
                    </a:lnTo>
                    <a:lnTo>
                      <a:pt x="108966" y="612838"/>
                    </a:lnTo>
                    <a:lnTo>
                      <a:pt x="133636" y="606362"/>
                    </a:lnTo>
                    <a:lnTo>
                      <a:pt x="140303" y="593503"/>
                    </a:lnTo>
                    <a:lnTo>
                      <a:pt x="161544" y="601313"/>
                    </a:lnTo>
                    <a:lnTo>
                      <a:pt x="176689" y="586645"/>
                    </a:lnTo>
                    <a:lnTo>
                      <a:pt x="188119" y="590169"/>
                    </a:lnTo>
                    <a:lnTo>
                      <a:pt x="194977" y="576072"/>
                    </a:lnTo>
                    <a:lnTo>
                      <a:pt x="206216" y="580549"/>
                    </a:lnTo>
                    <a:lnTo>
                      <a:pt x="237077" y="546354"/>
                    </a:lnTo>
                    <a:lnTo>
                      <a:pt x="256222" y="531209"/>
                    </a:lnTo>
                    <a:lnTo>
                      <a:pt x="283750" y="509111"/>
                    </a:lnTo>
                    <a:lnTo>
                      <a:pt x="301466" y="506159"/>
                    </a:lnTo>
                    <a:lnTo>
                      <a:pt x="320612" y="480155"/>
                    </a:lnTo>
                    <a:lnTo>
                      <a:pt x="298990" y="467773"/>
                    </a:lnTo>
                    <a:lnTo>
                      <a:pt x="311563" y="447389"/>
                    </a:lnTo>
                    <a:lnTo>
                      <a:pt x="326422" y="447389"/>
                    </a:lnTo>
                    <a:lnTo>
                      <a:pt x="352044" y="407098"/>
                    </a:lnTo>
                    <a:lnTo>
                      <a:pt x="379381" y="390430"/>
                    </a:lnTo>
                    <a:lnTo>
                      <a:pt x="394907" y="405765"/>
                    </a:lnTo>
                    <a:lnTo>
                      <a:pt x="368046" y="416623"/>
                    </a:lnTo>
                    <a:lnTo>
                      <a:pt x="350806" y="462725"/>
                    </a:lnTo>
                    <a:lnTo>
                      <a:pt x="356902" y="474345"/>
                    </a:lnTo>
                    <a:lnTo>
                      <a:pt x="408527" y="441008"/>
                    </a:lnTo>
                    <a:lnTo>
                      <a:pt x="440150" y="449294"/>
                    </a:lnTo>
                    <a:lnTo>
                      <a:pt x="450818" y="434531"/>
                    </a:lnTo>
                    <a:lnTo>
                      <a:pt x="429959" y="423100"/>
                    </a:lnTo>
                    <a:lnTo>
                      <a:pt x="438531" y="405575"/>
                    </a:lnTo>
                    <a:lnTo>
                      <a:pt x="459962" y="406432"/>
                    </a:lnTo>
                    <a:lnTo>
                      <a:pt x="476060" y="417576"/>
                    </a:lnTo>
                    <a:lnTo>
                      <a:pt x="471869" y="429482"/>
                    </a:lnTo>
                    <a:lnTo>
                      <a:pt x="501587" y="427768"/>
                    </a:lnTo>
                    <a:lnTo>
                      <a:pt x="519684" y="441008"/>
                    </a:lnTo>
                    <a:lnTo>
                      <a:pt x="566928" y="437769"/>
                    </a:lnTo>
                    <a:lnTo>
                      <a:pt x="604457" y="451866"/>
                    </a:lnTo>
                    <a:lnTo>
                      <a:pt x="619316" y="442246"/>
                    </a:lnTo>
                    <a:lnTo>
                      <a:pt x="621316" y="456914"/>
                    </a:lnTo>
                    <a:lnTo>
                      <a:pt x="667322" y="489680"/>
                    </a:lnTo>
                    <a:lnTo>
                      <a:pt x="686562" y="488061"/>
                    </a:lnTo>
                    <a:lnTo>
                      <a:pt x="689134" y="477203"/>
                    </a:lnTo>
                    <a:lnTo>
                      <a:pt x="710184" y="490919"/>
                    </a:lnTo>
                    <a:lnTo>
                      <a:pt x="715137" y="472250"/>
                    </a:lnTo>
                    <a:lnTo>
                      <a:pt x="726472" y="493395"/>
                    </a:lnTo>
                    <a:lnTo>
                      <a:pt x="729996" y="529400"/>
                    </a:lnTo>
                    <a:lnTo>
                      <a:pt x="741331" y="524256"/>
                    </a:lnTo>
                    <a:lnTo>
                      <a:pt x="745236" y="506540"/>
                    </a:lnTo>
                    <a:lnTo>
                      <a:pt x="757523" y="520827"/>
                    </a:lnTo>
                    <a:lnTo>
                      <a:pt x="758190" y="539401"/>
                    </a:lnTo>
                    <a:lnTo>
                      <a:pt x="736568" y="548450"/>
                    </a:lnTo>
                    <a:lnTo>
                      <a:pt x="737902" y="569595"/>
                    </a:lnTo>
                    <a:lnTo>
                      <a:pt x="767620" y="554260"/>
                    </a:lnTo>
                    <a:lnTo>
                      <a:pt x="784574" y="580454"/>
                    </a:lnTo>
                    <a:lnTo>
                      <a:pt x="800767" y="575405"/>
                    </a:lnTo>
                    <a:lnTo>
                      <a:pt x="793337" y="595027"/>
                    </a:lnTo>
                    <a:lnTo>
                      <a:pt x="798766" y="611696"/>
                    </a:lnTo>
                    <a:lnTo>
                      <a:pt x="810101" y="599504"/>
                    </a:lnTo>
                    <a:lnTo>
                      <a:pt x="812292" y="612458"/>
                    </a:lnTo>
                    <a:lnTo>
                      <a:pt x="820388" y="616077"/>
                    </a:lnTo>
                    <a:lnTo>
                      <a:pt x="837057" y="593693"/>
                    </a:lnTo>
                    <a:lnTo>
                      <a:pt x="837343" y="56254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79" name="Google Shape;979;p39"/>
              <p:cNvSpPr/>
              <p:nvPr/>
            </p:nvSpPr>
            <p:spPr>
              <a:xfrm>
                <a:off x="4813458" y="2755264"/>
                <a:ext cx="1852898" cy="1027271"/>
              </a:xfrm>
              <a:custGeom>
                <a:rect b="b" l="l" r="r" t="t"/>
                <a:pathLst>
                  <a:path extrusionOk="0" h="1027271" w="1852898">
                    <a:moveTo>
                      <a:pt x="1849660" y="696944"/>
                    </a:moveTo>
                    <a:lnTo>
                      <a:pt x="1833467" y="685800"/>
                    </a:lnTo>
                    <a:lnTo>
                      <a:pt x="1818132" y="686753"/>
                    </a:lnTo>
                    <a:lnTo>
                      <a:pt x="1819656" y="672656"/>
                    </a:lnTo>
                    <a:lnTo>
                      <a:pt x="1800606" y="670655"/>
                    </a:lnTo>
                    <a:lnTo>
                      <a:pt x="1763458" y="688181"/>
                    </a:lnTo>
                    <a:lnTo>
                      <a:pt x="1765173" y="663797"/>
                    </a:lnTo>
                    <a:lnTo>
                      <a:pt x="1812798" y="647890"/>
                    </a:lnTo>
                    <a:lnTo>
                      <a:pt x="1803273" y="635032"/>
                    </a:lnTo>
                    <a:lnTo>
                      <a:pt x="1771269" y="633984"/>
                    </a:lnTo>
                    <a:lnTo>
                      <a:pt x="1776032" y="625411"/>
                    </a:lnTo>
                    <a:lnTo>
                      <a:pt x="1753648" y="622268"/>
                    </a:lnTo>
                    <a:lnTo>
                      <a:pt x="1747837" y="603218"/>
                    </a:lnTo>
                    <a:lnTo>
                      <a:pt x="1719262" y="591503"/>
                    </a:lnTo>
                    <a:lnTo>
                      <a:pt x="1727168" y="581978"/>
                    </a:lnTo>
                    <a:lnTo>
                      <a:pt x="1715262" y="576072"/>
                    </a:lnTo>
                    <a:lnTo>
                      <a:pt x="1722406" y="563023"/>
                    </a:lnTo>
                    <a:lnTo>
                      <a:pt x="1704689" y="529495"/>
                    </a:lnTo>
                    <a:lnTo>
                      <a:pt x="1685639" y="523970"/>
                    </a:lnTo>
                    <a:lnTo>
                      <a:pt x="1690402" y="506730"/>
                    </a:lnTo>
                    <a:lnTo>
                      <a:pt x="1675066" y="503396"/>
                    </a:lnTo>
                    <a:lnTo>
                      <a:pt x="1679829" y="490919"/>
                    </a:lnTo>
                    <a:lnTo>
                      <a:pt x="1663637" y="461105"/>
                    </a:lnTo>
                    <a:lnTo>
                      <a:pt x="1654112" y="456629"/>
                    </a:lnTo>
                    <a:lnTo>
                      <a:pt x="1643634" y="501968"/>
                    </a:lnTo>
                    <a:lnTo>
                      <a:pt x="1631347" y="502539"/>
                    </a:lnTo>
                    <a:lnTo>
                      <a:pt x="1596581" y="526828"/>
                    </a:lnTo>
                    <a:lnTo>
                      <a:pt x="1580960" y="517303"/>
                    </a:lnTo>
                    <a:lnTo>
                      <a:pt x="1558195" y="492443"/>
                    </a:lnTo>
                    <a:lnTo>
                      <a:pt x="1546384" y="492443"/>
                    </a:lnTo>
                    <a:lnTo>
                      <a:pt x="1554766" y="436055"/>
                    </a:lnTo>
                    <a:lnTo>
                      <a:pt x="1538287" y="426530"/>
                    </a:lnTo>
                    <a:lnTo>
                      <a:pt x="1506569" y="426530"/>
                    </a:lnTo>
                    <a:lnTo>
                      <a:pt x="1506569" y="409480"/>
                    </a:lnTo>
                    <a:lnTo>
                      <a:pt x="1460659" y="376523"/>
                    </a:lnTo>
                    <a:lnTo>
                      <a:pt x="1438942" y="389192"/>
                    </a:lnTo>
                    <a:lnTo>
                      <a:pt x="1413034" y="389192"/>
                    </a:lnTo>
                    <a:lnTo>
                      <a:pt x="1413605" y="370142"/>
                    </a:lnTo>
                    <a:lnTo>
                      <a:pt x="1378934" y="372237"/>
                    </a:lnTo>
                    <a:lnTo>
                      <a:pt x="1365218" y="382334"/>
                    </a:lnTo>
                    <a:lnTo>
                      <a:pt x="1378934" y="412718"/>
                    </a:lnTo>
                    <a:lnTo>
                      <a:pt x="1368838" y="423577"/>
                    </a:lnTo>
                    <a:lnTo>
                      <a:pt x="1378363" y="439293"/>
                    </a:lnTo>
                    <a:lnTo>
                      <a:pt x="1372743" y="457200"/>
                    </a:lnTo>
                    <a:lnTo>
                      <a:pt x="1385602" y="469297"/>
                    </a:lnTo>
                    <a:lnTo>
                      <a:pt x="1355598" y="515779"/>
                    </a:lnTo>
                    <a:lnTo>
                      <a:pt x="1398651" y="560642"/>
                    </a:lnTo>
                    <a:lnTo>
                      <a:pt x="1386650" y="611981"/>
                    </a:lnTo>
                    <a:lnTo>
                      <a:pt x="1329500" y="644366"/>
                    </a:lnTo>
                    <a:lnTo>
                      <a:pt x="1348550" y="671417"/>
                    </a:lnTo>
                    <a:lnTo>
                      <a:pt x="1344168" y="693515"/>
                    </a:lnTo>
                    <a:lnTo>
                      <a:pt x="1359694" y="725043"/>
                    </a:lnTo>
                    <a:lnTo>
                      <a:pt x="1347787" y="729234"/>
                    </a:lnTo>
                    <a:lnTo>
                      <a:pt x="1349026" y="753332"/>
                    </a:lnTo>
                    <a:lnTo>
                      <a:pt x="1335310" y="744950"/>
                    </a:lnTo>
                    <a:lnTo>
                      <a:pt x="1321213" y="756285"/>
                    </a:lnTo>
                    <a:lnTo>
                      <a:pt x="1283113" y="724567"/>
                    </a:lnTo>
                    <a:lnTo>
                      <a:pt x="1271111" y="658654"/>
                    </a:lnTo>
                    <a:lnTo>
                      <a:pt x="1281398" y="639604"/>
                    </a:lnTo>
                    <a:lnTo>
                      <a:pt x="1274064" y="628364"/>
                    </a:lnTo>
                    <a:lnTo>
                      <a:pt x="1221962" y="625316"/>
                    </a:lnTo>
                    <a:lnTo>
                      <a:pt x="1208341" y="636080"/>
                    </a:lnTo>
                    <a:lnTo>
                      <a:pt x="1206627" y="619601"/>
                    </a:lnTo>
                    <a:lnTo>
                      <a:pt x="1159002" y="600551"/>
                    </a:lnTo>
                    <a:lnTo>
                      <a:pt x="1132523" y="573500"/>
                    </a:lnTo>
                    <a:lnTo>
                      <a:pt x="1085564" y="559499"/>
                    </a:lnTo>
                    <a:lnTo>
                      <a:pt x="1044702" y="571310"/>
                    </a:lnTo>
                    <a:lnTo>
                      <a:pt x="1052132" y="550355"/>
                    </a:lnTo>
                    <a:lnTo>
                      <a:pt x="1037749" y="511302"/>
                    </a:lnTo>
                    <a:lnTo>
                      <a:pt x="1020985" y="511302"/>
                    </a:lnTo>
                    <a:lnTo>
                      <a:pt x="1013936" y="520827"/>
                    </a:lnTo>
                    <a:lnTo>
                      <a:pt x="998696" y="502348"/>
                    </a:lnTo>
                    <a:lnTo>
                      <a:pt x="1003078" y="452533"/>
                    </a:lnTo>
                    <a:lnTo>
                      <a:pt x="1020794" y="416528"/>
                    </a:lnTo>
                    <a:lnTo>
                      <a:pt x="1036701" y="405098"/>
                    </a:lnTo>
                    <a:lnTo>
                      <a:pt x="1031177" y="393573"/>
                    </a:lnTo>
                    <a:lnTo>
                      <a:pt x="1048512" y="383096"/>
                    </a:lnTo>
                    <a:lnTo>
                      <a:pt x="1054037" y="364617"/>
                    </a:lnTo>
                    <a:lnTo>
                      <a:pt x="1077944" y="365950"/>
                    </a:lnTo>
                    <a:lnTo>
                      <a:pt x="1093565" y="355092"/>
                    </a:lnTo>
                    <a:lnTo>
                      <a:pt x="1058228" y="337185"/>
                    </a:lnTo>
                    <a:lnTo>
                      <a:pt x="1053465" y="320421"/>
                    </a:lnTo>
                    <a:lnTo>
                      <a:pt x="1096042" y="334042"/>
                    </a:lnTo>
                    <a:lnTo>
                      <a:pt x="1106519" y="313277"/>
                    </a:lnTo>
                    <a:lnTo>
                      <a:pt x="1120331" y="322802"/>
                    </a:lnTo>
                    <a:lnTo>
                      <a:pt x="1150239" y="311658"/>
                    </a:lnTo>
                    <a:lnTo>
                      <a:pt x="1165384" y="279464"/>
                    </a:lnTo>
                    <a:lnTo>
                      <a:pt x="1127284" y="268319"/>
                    </a:lnTo>
                    <a:lnTo>
                      <a:pt x="1092422" y="252984"/>
                    </a:lnTo>
                    <a:lnTo>
                      <a:pt x="1140047" y="246317"/>
                    </a:lnTo>
                    <a:lnTo>
                      <a:pt x="1169289" y="259080"/>
                    </a:lnTo>
                    <a:lnTo>
                      <a:pt x="1184720" y="240030"/>
                    </a:lnTo>
                    <a:lnTo>
                      <a:pt x="1181672" y="218885"/>
                    </a:lnTo>
                    <a:lnTo>
                      <a:pt x="1204436" y="221171"/>
                    </a:lnTo>
                    <a:lnTo>
                      <a:pt x="1209866" y="233267"/>
                    </a:lnTo>
                    <a:lnTo>
                      <a:pt x="1235012" y="235648"/>
                    </a:lnTo>
                    <a:lnTo>
                      <a:pt x="1235012" y="220218"/>
                    </a:lnTo>
                    <a:lnTo>
                      <a:pt x="1255204" y="227076"/>
                    </a:lnTo>
                    <a:lnTo>
                      <a:pt x="1280446" y="206312"/>
                    </a:lnTo>
                    <a:lnTo>
                      <a:pt x="1290923" y="205073"/>
                    </a:lnTo>
                    <a:lnTo>
                      <a:pt x="1296353" y="187357"/>
                    </a:lnTo>
                    <a:lnTo>
                      <a:pt x="1267778" y="162497"/>
                    </a:lnTo>
                    <a:lnTo>
                      <a:pt x="1296353" y="143447"/>
                    </a:lnTo>
                    <a:lnTo>
                      <a:pt x="1286256" y="132302"/>
                    </a:lnTo>
                    <a:lnTo>
                      <a:pt x="1294924" y="122777"/>
                    </a:lnTo>
                    <a:lnTo>
                      <a:pt x="1258157" y="107823"/>
                    </a:lnTo>
                    <a:lnTo>
                      <a:pt x="1195959" y="103918"/>
                    </a:lnTo>
                    <a:lnTo>
                      <a:pt x="1199483" y="129445"/>
                    </a:lnTo>
                    <a:lnTo>
                      <a:pt x="1188911" y="146685"/>
                    </a:lnTo>
                    <a:lnTo>
                      <a:pt x="1186244" y="170783"/>
                    </a:lnTo>
                    <a:lnTo>
                      <a:pt x="1159383" y="195548"/>
                    </a:lnTo>
                    <a:lnTo>
                      <a:pt x="1136809" y="165735"/>
                    </a:lnTo>
                    <a:lnTo>
                      <a:pt x="1143572" y="141256"/>
                    </a:lnTo>
                    <a:lnTo>
                      <a:pt x="1116044" y="119539"/>
                    </a:lnTo>
                    <a:lnTo>
                      <a:pt x="1106519" y="153067"/>
                    </a:lnTo>
                    <a:lnTo>
                      <a:pt x="1092232" y="146685"/>
                    </a:lnTo>
                    <a:lnTo>
                      <a:pt x="1092232" y="109538"/>
                    </a:lnTo>
                    <a:lnTo>
                      <a:pt x="1053084" y="96488"/>
                    </a:lnTo>
                    <a:lnTo>
                      <a:pt x="1058418" y="73533"/>
                    </a:lnTo>
                    <a:lnTo>
                      <a:pt x="1036701" y="54483"/>
                    </a:lnTo>
                    <a:lnTo>
                      <a:pt x="1024414" y="9239"/>
                    </a:lnTo>
                    <a:lnTo>
                      <a:pt x="993934" y="0"/>
                    </a:lnTo>
                    <a:lnTo>
                      <a:pt x="957072" y="28575"/>
                    </a:lnTo>
                    <a:lnTo>
                      <a:pt x="963358" y="57150"/>
                    </a:lnTo>
                    <a:lnTo>
                      <a:pt x="964502" y="85725"/>
                    </a:lnTo>
                    <a:lnTo>
                      <a:pt x="1008412" y="108585"/>
                    </a:lnTo>
                    <a:lnTo>
                      <a:pt x="1006983" y="130016"/>
                    </a:lnTo>
                    <a:lnTo>
                      <a:pt x="1024033" y="126683"/>
                    </a:lnTo>
                    <a:lnTo>
                      <a:pt x="1019270" y="149733"/>
                    </a:lnTo>
                    <a:lnTo>
                      <a:pt x="987838" y="164592"/>
                    </a:lnTo>
                    <a:lnTo>
                      <a:pt x="977741" y="183642"/>
                    </a:lnTo>
                    <a:lnTo>
                      <a:pt x="961644" y="169831"/>
                    </a:lnTo>
                    <a:lnTo>
                      <a:pt x="932402" y="158115"/>
                    </a:lnTo>
                    <a:lnTo>
                      <a:pt x="942975" y="181642"/>
                    </a:lnTo>
                    <a:lnTo>
                      <a:pt x="840867" y="179261"/>
                    </a:lnTo>
                    <a:lnTo>
                      <a:pt x="815245" y="160877"/>
                    </a:lnTo>
                    <a:lnTo>
                      <a:pt x="791718" y="165925"/>
                    </a:lnTo>
                    <a:lnTo>
                      <a:pt x="753618" y="136684"/>
                    </a:lnTo>
                    <a:lnTo>
                      <a:pt x="708089" y="144494"/>
                    </a:lnTo>
                    <a:lnTo>
                      <a:pt x="706945" y="161735"/>
                    </a:lnTo>
                    <a:lnTo>
                      <a:pt x="733806" y="161735"/>
                    </a:lnTo>
                    <a:lnTo>
                      <a:pt x="724281" y="183642"/>
                    </a:lnTo>
                    <a:lnTo>
                      <a:pt x="706374" y="182118"/>
                    </a:lnTo>
                    <a:lnTo>
                      <a:pt x="693229" y="198406"/>
                    </a:lnTo>
                    <a:lnTo>
                      <a:pt x="683704" y="167450"/>
                    </a:lnTo>
                    <a:lnTo>
                      <a:pt x="631317" y="184785"/>
                    </a:lnTo>
                    <a:lnTo>
                      <a:pt x="555117" y="174498"/>
                    </a:lnTo>
                    <a:lnTo>
                      <a:pt x="555117" y="161639"/>
                    </a:lnTo>
                    <a:lnTo>
                      <a:pt x="581311" y="153067"/>
                    </a:lnTo>
                    <a:lnTo>
                      <a:pt x="570167" y="138398"/>
                    </a:lnTo>
                    <a:lnTo>
                      <a:pt x="523303" y="135827"/>
                    </a:lnTo>
                    <a:lnTo>
                      <a:pt x="472154" y="116205"/>
                    </a:lnTo>
                    <a:lnTo>
                      <a:pt x="441484" y="112776"/>
                    </a:lnTo>
                    <a:lnTo>
                      <a:pt x="425958" y="94298"/>
                    </a:lnTo>
                    <a:lnTo>
                      <a:pt x="391287" y="97536"/>
                    </a:lnTo>
                    <a:lnTo>
                      <a:pt x="381762" y="113348"/>
                    </a:lnTo>
                    <a:lnTo>
                      <a:pt x="356902" y="113348"/>
                    </a:lnTo>
                    <a:lnTo>
                      <a:pt x="358711" y="77533"/>
                    </a:lnTo>
                    <a:lnTo>
                      <a:pt x="338519" y="78867"/>
                    </a:lnTo>
                    <a:lnTo>
                      <a:pt x="330613" y="109823"/>
                    </a:lnTo>
                    <a:lnTo>
                      <a:pt x="303943" y="97441"/>
                    </a:lnTo>
                    <a:lnTo>
                      <a:pt x="299657" y="78391"/>
                    </a:lnTo>
                    <a:lnTo>
                      <a:pt x="274796" y="57626"/>
                    </a:lnTo>
                    <a:lnTo>
                      <a:pt x="275368" y="79343"/>
                    </a:lnTo>
                    <a:lnTo>
                      <a:pt x="258985" y="99727"/>
                    </a:lnTo>
                    <a:lnTo>
                      <a:pt x="232505" y="105442"/>
                    </a:lnTo>
                    <a:lnTo>
                      <a:pt x="217837" y="100489"/>
                    </a:lnTo>
                    <a:lnTo>
                      <a:pt x="247364" y="80772"/>
                    </a:lnTo>
                    <a:lnTo>
                      <a:pt x="245364" y="70485"/>
                    </a:lnTo>
                    <a:lnTo>
                      <a:pt x="217551" y="75438"/>
                    </a:lnTo>
                    <a:lnTo>
                      <a:pt x="194786" y="93631"/>
                    </a:lnTo>
                    <a:lnTo>
                      <a:pt x="189262" y="120777"/>
                    </a:lnTo>
                    <a:lnTo>
                      <a:pt x="170212" y="135350"/>
                    </a:lnTo>
                    <a:lnTo>
                      <a:pt x="155162" y="127635"/>
                    </a:lnTo>
                    <a:lnTo>
                      <a:pt x="177355" y="110204"/>
                    </a:lnTo>
                    <a:lnTo>
                      <a:pt x="179927" y="92773"/>
                    </a:lnTo>
                    <a:lnTo>
                      <a:pt x="155734" y="105251"/>
                    </a:lnTo>
                    <a:lnTo>
                      <a:pt x="138017" y="97917"/>
                    </a:lnTo>
                    <a:lnTo>
                      <a:pt x="115443" y="104299"/>
                    </a:lnTo>
                    <a:lnTo>
                      <a:pt x="104680" y="114967"/>
                    </a:lnTo>
                    <a:lnTo>
                      <a:pt x="116205" y="123063"/>
                    </a:lnTo>
                    <a:lnTo>
                      <a:pt x="117443" y="139256"/>
                    </a:lnTo>
                    <a:lnTo>
                      <a:pt x="105346" y="133636"/>
                    </a:lnTo>
                    <a:lnTo>
                      <a:pt x="50959" y="120301"/>
                    </a:lnTo>
                    <a:lnTo>
                      <a:pt x="36481" y="105156"/>
                    </a:lnTo>
                    <a:lnTo>
                      <a:pt x="0" y="100489"/>
                    </a:lnTo>
                    <a:lnTo>
                      <a:pt x="0" y="436150"/>
                    </a:lnTo>
                    <a:lnTo>
                      <a:pt x="50959" y="436150"/>
                    </a:lnTo>
                    <a:lnTo>
                      <a:pt x="48292" y="455200"/>
                    </a:lnTo>
                    <a:lnTo>
                      <a:pt x="85344" y="480060"/>
                    </a:lnTo>
                    <a:lnTo>
                      <a:pt x="122777" y="463487"/>
                    </a:lnTo>
                    <a:lnTo>
                      <a:pt x="173546" y="502539"/>
                    </a:lnTo>
                    <a:lnTo>
                      <a:pt x="202787" y="572738"/>
                    </a:lnTo>
                    <a:lnTo>
                      <a:pt x="242792" y="588931"/>
                    </a:lnTo>
                    <a:lnTo>
                      <a:pt x="242792" y="620078"/>
                    </a:lnTo>
                    <a:lnTo>
                      <a:pt x="226123" y="642461"/>
                    </a:lnTo>
                    <a:lnTo>
                      <a:pt x="226123" y="656273"/>
                    </a:lnTo>
                    <a:lnTo>
                      <a:pt x="216598" y="662749"/>
                    </a:lnTo>
                    <a:lnTo>
                      <a:pt x="221266" y="675132"/>
                    </a:lnTo>
                    <a:lnTo>
                      <a:pt x="230124" y="683895"/>
                    </a:lnTo>
                    <a:lnTo>
                      <a:pt x="249174" y="698945"/>
                    </a:lnTo>
                    <a:lnTo>
                      <a:pt x="268224" y="720566"/>
                    </a:lnTo>
                    <a:lnTo>
                      <a:pt x="283655" y="740759"/>
                    </a:lnTo>
                    <a:lnTo>
                      <a:pt x="285845" y="750856"/>
                    </a:lnTo>
                    <a:lnTo>
                      <a:pt x="337280" y="769906"/>
                    </a:lnTo>
                    <a:lnTo>
                      <a:pt x="368332" y="797243"/>
                    </a:lnTo>
                    <a:lnTo>
                      <a:pt x="378428" y="812292"/>
                    </a:lnTo>
                    <a:lnTo>
                      <a:pt x="395573" y="823341"/>
                    </a:lnTo>
                    <a:lnTo>
                      <a:pt x="397097" y="826961"/>
                    </a:lnTo>
                    <a:lnTo>
                      <a:pt x="981075" y="826961"/>
                    </a:lnTo>
                    <a:lnTo>
                      <a:pt x="998506" y="809720"/>
                    </a:lnTo>
                    <a:lnTo>
                      <a:pt x="1007269" y="826961"/>
                    </a:lnTo>
                    <a:lnTo>
                      <a:pt x="1050131" y="837343"/>
                    </a:lnTo>
                    <a:lnTo>
                      <a:pt x="1073182" y="853821"/>
                    </a:lnTo>
                    <a:lnTo>
                      <a:pt x="1089946" y="841153"/>
                    </a:lnTo>
                    <a:lnTo>
                      <a:pt x="1123760" y="851249"/>
                    </a:lnTo>
                    <a:lnTo>
                      <a:pt x="1159002" y="822674"/>
                    </a:lnTo>
                    <a:lnTo>
                      <a:pt x="1188911" y="825627"/>
                    </a:lnTo>
                    <a:lnTo>
                      <a:pt x="1204722" y="851916"/>
                    </a:lnTo>
                    <a:lnTo>
                      <a:pt x="1223772" y="853440"/>
                    </a:lnTo>
                    <a:lnTo>
                      <a:pt x="1241584" y="889635"/>
                    </a:lnTo>
                    <a:lnTo>
                      <a:pt x="1314355" y="906780"/>
                    </a:lnTo>
                    <a:lnTo>
                      <a:pt x="1338167" y="939736"/>
                    </a:lnTo>
                    <a:lnTo>
                      <a:pt x="1326833" y="957548"/>
                    </a:lnTo>
                    <a:lnTo>
                      <a:pt x="1298258" y="931259"/>
                    </a:lnTo>
                    <a:lnTo>
                      <a:pt x="1293114" y="983837"/>
                    </a:lnTo>
                    <a:lnTo>
                      <a:pt x="1264539" y="996886"/>
                    </a:lnTo>
                    <a:lnTo>
                      <a:pt x="1250061" y="1027271"/>
                    </a:lnTo>
                    <a:lnTo>
                      <a:pt x="1299591" y="998696"/>
                    </a:lnTo>
                    <a:lnTo>
                      <a:pt x="1334643" y="993172"/>
                    </a:lnTo>
                    <a:lnTo>
                      <a:pt x="1352264" y="968216"/>
                    </a:lnTo>
                    <a:lnTo>
                      <a:pt x="1396556" y="962787"/>
                    </a:lnTo>
                    <a:lnTo>
                      <a:pt x="1400842" y="964597"/>
                    </a:lnTo>
                    <a:lnTo>
                      <a:pt x="1431417" y="937736"/>
                    </a:lnTo>
                    <a:lnTo>
                      <a:pt x="1505903" y="937736"/>
                    </a:lnTo>
                    <a:lnTo>
                      <a:pt x="1537907" y="920782"/>
                    </a:lnTo>
                    <a:lnTo>
                      <a:pt x="1533525" y="907256"/>
                    </a:lnTo>
                    <a:lnTo>
                      <a:pt x="1554480" y="883158"/>
                    </a:lnTo>
                    <a:lnTo>
                      <a:pt x="1576673" y="876681"/>
                    </a:lnTo>
                    <a:lnTo>
                      <a:pt x="1588770" y="882682"/>
                    </a:lnTo>
                    <a:lnTo>
                      <a:pt x="1585055" y="917257"/>
                    </a:lnTo>
                    <a:lnTo>
                      <a:pt x="1601533" y="933831"/>
                    </a:lnTo>
                    <a:lnTo>
                      <a:pt x="1652969" y="918686"/>
                    </a:lnTo>
                    <a:lnTo>
                      <a:pt x="1655731" y="928973"/>
                    </a:lnTo>
                    <a:lnTo>
                      <a:pt x="1623536" y="956310"/>
                    </a:lnTo>
                    <a:lnTo>
                      <a:pt x="1631918" y="983075"/>
                    </a:lnTo>
                    <a:lnTo>
                      <a:pt x="1665541" y="960596"/>
                    </a:lnTo>
                    <a:lnTo>
                      <a:pt x="1673066" y="946023"/>
                    </a:lnTo>
                    <a:lnTo>
                      <a:pt x="1705832" y="948309"/>
                    </a:lnTo>
                    <a:lnTo>
                      <a:pt x="1736789" y="931831"/>
                    </a:lnTo>
                    <a:lnTo>
                      <a:pt x="1716215" y="914019"/>
                    </a:lnTo>
                    <a:lnTo>
                      <a:pt x="1698117" y="921734"/>
                    </a:lnTo>
                    <a:lnTo>
                      <a:pt x="1655350" y="897255"/>
                    </a:lnTo>
                    <a:lnTo>
                      <a:pt x="1654112" y="884396"/>
                    </a:lnTo>
                    <a:lnTo>
                      <a:pt x="1641253" y="879443"/>
                    </a:lnTo>
                    <a:lnTo>
                      <a:pt x="1647444" y="859346"/>
                    </a:lnTo>
                    <a:lnTo>
                      <a:pt x="1609344" y="853059"/>
                    </a:lnTo>
                    <a:lnTo>
                      <a:pt x="1640110" y="837819"/>
                    </a:lnTo>
                    <a:lnTo>
                      <a:pt x="1653064" y="844106"/>
                    </a:lnTo>
                    <a:lnTo>
                      <a:pt x="1666494" y="838676"/>
                    </a:lnTo>
                    <a:lnTo>
                      <a:pt x="1668494" y="821055"/>
                    </a:lnTo>
                    <a:lnTo>
                      <a:pt x="1639919" y="816674"/>
                    </a:lnTo>
                    <a:lnTo>
                      <a:pt x="1614297" y="820960"/>
                    </a:lnTo>
                    <a:lnTo>
                      <a:pt x="1555909" y="852107"/>
                    </a:lnTo>
                    <a:lnTo>
                      <a:pt x="1530858" y="874300"/>
                    </a:lnTo>
                    <a:lnTo>
                      <a:pt x="1545336" y="834295"/>
                    </a:lnTo>
                    <a:lnTo>
                      <a:pt x="1599057" y="804386"/>
                    </a:lnTo>
                    <a:lnTo>
                      <a:pt x="1617154" y="786384"/>
                    </a:lnTo>
                    <a:lnTo>
                      <a:pt x="1684782" y="778669"/>
                    </a:lnTo>
                    <a:lnTo>
                      <a:pt x="1750886" y="792956"/>
                    </a:lnTo>
                    <a:lnTo>
                      <a:pt x="1778889" y="770763"/>
                    </a:lnTo>
                    <a:lnTo>
                      <a:pt x="1786414" y="754475"/>
                    </a:lnTo>
                    <a:lnTo>
                      <a:pt x="1820894" y="744950"/>
                    </a:lnTo>
                    <a:lnTo>
                      <a:pt x="1841659" y="727710"/>
                    </a:lnTo>
                    <a:lnTo>
                      <a:pt x="1852898" y="723519"/>
                    </a:lnTo>
                    <a:close/>
                    <a:moveTo>
                      <a:pt x="497110" y="253937"/>
                    </a:moveTo>
                    <a:lnTo>
                      <a:pt x="471869" y="251460"/>
                    </a:lnTo>
                    <a:lnTo>
                      <a:pt x="448151" y="284131"/>
                    </a:lnTo>
                    <a:lnTo>
                      <a:pt x="437769" y="263366"/>
                    </a:lnTo>
                    <a:lnTo>
                      <a:pt x="423482" y="281083"/>
                    </a:lnTo>
                    <a:lnTo>
                      <a:pt x="388715" y="272225"/>
                    </a:lnTo>
                    <a:lnTo>
                      <a:pt x="409956" y="246698"/>
                    </a:lnTo>
                    <a:lnTo>
                      <a:pt x="366713" y="230696"/>
                    </a:lnTo>
                    <a:lnTo>
                      <a:pt x="469297" y="202121"/>
                    </a:lnTo>
                    <a:lnTo>
                      <a:pt x="479488" y="209550"/>
                    </a:lnTo>
                    <a:lnTo>
                      <a:pt x="468535" y="220885"/>
                    </a:lnTo>
                    <a:lnTo>
                      <a:pt x="511683" y="224409"/>
                    </a:lnTo>
                    <a:close/>
                    <a:moveTo>
                      <a:pt x="603409" y="421481"/>
                    </a:moveTo>
                    <a:lnTo>
                      <a:pt x="602552" y="436340"/>
                    </a:lnTo>
                    <a:lnTo>
                      <a:pt x="544925" y="442246"/>
                    </a:lnTo>
                    <a:lnTo>
                      <a:pt x="534734" y="419957"/>
                    </a:lnTo>
                    <a:lnTo>
                      <a:pt x="573691" y="402241"/>
                    </a:lnTo>
                    <a:lnTo>
                      <a:pt x="561499" y="371761"/>
                    </a:lnTo>
                    <a:lnTo>
                      <a:pt x="611505" y="385763"/>
                    </a:lnTo>
                    <a:lnTo>
                      <a:pt x="661892" y="353282"/>
                    </a:lnTo>
                    <a:lnTo>
                      <a:pt x="702659" y="363665"/>
                    </a:lnTo>
                    <a:close/>
                    <a:moveTo>
                      <a:pt x="971455" y="783431"/>
                    </a:moveTo>
                    <a:lnTo>
                      <a:pt x="957929" y="778383"/>
                    </a:lnTo>
                    <a:lnTo>
                      <a:pt x="956691" y="748474"/>
                    </a:lnTo>
                    <a:lnTo>
                      <a:pt x="938879" y="727710"/>
                    </a:lnTo>
                    <a:lnTo>
                      <a:pt x="913448" y="684562"/>
                    </a:lnTo>
                    <a:lnTo>
                      <a:pt x="921353" y="662178"/>
                    </a:lnTo>
                    <a:lnTo>
                      <a:pt x="947642" y="683705"/>
                    </a:lnTo>
                    <a:lnTo>
                      <a:pt x="978122" y="75466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80" name="Google Shape;980;p39"/>
              <p:cNvSpPr/>
              <p:nvPr/>
            </p:nvSpPr>
            <p:spPr>
              <a:xfrm>
                <a:off x="8109870" y="3348767"/>
                <a:ext cx="30099" cy="38004"/>
              </a:xfrm>
              <a:custGeom>
                <a:rect b="b" l="l" r="r" t="t"/>
                <a:pathLst>
                  <a:path extrusionOk="0" h="38004" w="30099">
                    <a:moveTo>
                      <a:pt x="30099" y="12668"/>
                    </a:moveTo>
                    <a:lnTo>
                      <a:pt x="21431" y="0"/>
                    </a:lnTo>
                    <a:lnTo>
                      <a:pt x="14288" y="12668"/>
                    </a:lnTo>
                    <a:lnTo>
                      <a:pt x="0" y="14954"/>
                    </a:lnTo>
                    <a:lnTo>
                      <a:pt x="18669" y="38005"/>
                    </a:lnTo>
                    <a:lnTo>
                      <a:pt x="30099" y="1266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81" name="Google Shape;981;p39"/>
              <p:cNvSpPr/>
              <p:nvPr/>
            </p:nvSpPr>
            <p:spPr>
              <a:xfrm>
                <a:off x="7983759" y="3101784"/>
                <a:ext cx="26479" cy="22383"/>
              </a:xfrm>
              <a:custGeom>
                <a:rect b="b" l="l" r="r" t="t"/>
                <a:pathLst>
                  <a:path extrusionOk="0" h="22383" w="26479">
                    <a:moveTo>
                      <a:pt x="26479" y="0"/>
                    </a:moveTo>
                    <a:lnTo>
                      <a:pt x="0" y="11240"/>
                    </a:lnTo>
                    <a:lnTo>
                      <a:pt x="19145" y="22384"/>
                    </a:lnTo>
                    <a:lnTo>
                      <a:pt x="26479"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82" name="Google Shape;982;p39"/>
              <p:cNvSpPr/>
              <p:nvPr/>
            </p:nvSpPr>
            <p:spPr>
              <a:xfrm>
                <a:off x="8349424" y="2786316"/>
                <a:ext cx="30384" cy="27241"/>
              </a:xfrm>
              <a:custGeom>
                <a:rect b="b" l="l" r="r" t="t"/>
                <a:pathLst>
                  <a:path extrusionOk="0" h="27241" w="30384">
                    <a:moveTo>
                      <a:pt x="23527" y="27242"/>
                    </a:moveTo>
                    <a:lnTo>
                      <a:pt x="30385" y="0"/>
                    </a:lnTo>
                    <a:lnTo>
                      <a:pt x="0" y="13811"/>
                    </a:lnTo>
                    <a:lnTo>
                      <a:pt x="23527" y="2724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83" name="Google Shape;983;p39"/>
              <p:cNvSpPr/>
              <p:nvPr/>
            </p:nvSpPr>
            <p:spPr>
              <a:xfrm>
                <a:off x="8268366" y="3283426"/>
                <a:ext cx="28575" cy="47434"/>
              </a:xfrm>
              <a:custGeom>
                <a:rect b="b" l="l" r="r" t="t"/>
                <a:pathLst>
                  <a:path extrusionOk="0" h="47434" w="28575">
                    <a:moveTo>
                      <a:pt x="18669" y="16764"/>
                    </a:moveTo>
                    <a:lnTo>
                      <a:pt x="28575" y="0"/>
                    </a:lnTo>
                    <a:lnTo>
                      <a:pt x="4191" y="8763"/>
                    </a:lnTo>
                    <a:lnTo>
                      <a:pt x="0" y="47434"/>
                    </a:lnTo>
                    <a:lnTo>
                      <a:pt x="18669" y="27813"/>
                    </a:lnTo>
                    <a:lnTo>
                      <a:pt x="18669" y="1676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84" name="Google Shape;984;p39"/>
              <p:cNvSpPr/>
              <p:nvPr/>
            </p:nvSpPr>
            <p:spPr>
              <a:xfrm>
                <a:off x="8917114" y="2868326"/>
                <a:ext cx="47434" cy="24479"/>
              </a:xfrm>
              <a:custGeom>
                <a:rect b="b" l="l" r="r" t="t"/>
                <a:pathLst>
                  <a:path extrusionOk="0" h="24479" w="47434">
                    <a:moveTo>
                      <a:pt x="47434" y="6667"/>
                    </a:moveTo>
                    <a:lnTo>
                      <a:pt x="12287" y="0"/>
                    </a:lnTo>
                    <a:lnTo>
                      <a:pt x="0" y="16383"/>
                    </a:lnTo>
                    <a:lnTo>
                      <a:pt x="23336" y="24479"/>
                    </a:lnTo>
                    <a:lnTo>
                      <a:pt x="47434" y="666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85" name="Google Shape;985;p39"/>
              <p:cNvSpPr/>
              <p:nvPr/>
            </p:nvSpPr>
            <p:spPr>
              <a:xfrm>
                <a:off x="8989694" y="2521235"/>
                <a:ext cx="378142" cy="294512"/>
              </a:xfrm>
              <a:custGeom>
                <a:rect b="b" l="l" r="r" t="t"/>
                <a:pathLst>
                  <a:path extrusionOk="0" h="294512" w="378142">
                    <a:moveTo>
                      <a:pt x="54388" y="256889"/>
                    </a:moveTo>
                    <a:lnTo>
                      <a:pt x="61531" y="272701"/>
                    </a:lnTo>
                    <a:lnTo>
                      <a:pt x="44958" y="286703"/>
                    </a:lnTo>
                    <a:lnTo>
                      <a:pt x="72771" y="294513"/>
                    </a:lnTo>
                    <a:lnTo>
                      <a:pt x="87249" y="289846"/>
                    </a:lnTo>
                    <a:lnTo>
                      <a:pt x="135350" y="290608"/>
                    </a:lnTo>
                    <a:lnTo>
                      <a:pt x="104965" y="268796"/>
                    </a:lnTo>
                    <a:lnTo>
                      <a:pt x="80677" y="210407"/>
                    </a:lnTo>
                    <a:lnTo>
                      <a:pt x="106775" y="189929"/>
                    </a:lnTo>
                    <a:lnTo>
                      <a:pt x="86296" y="173355"/>
                    </a:lnTo>
                    <a:lnTo>
                      <a:pt x="97726" y="164402"/>
                    </a:lnTo>
                    <a:lnTo>
                      <a:pt x="121634" y="168307"/>
                    </a:lnTo>
                    <a:lnTo>
                      <a:pt x="133636" y="153257"/>
                    </a:lnTo>
                    <a:lnTo>
                      <a:pt x="121729" y="143447"/>
                    </a:lnTo>
                    <a:lnTo>
                      <a:pt x="148019" y="137922"/>
                    </a:lnTo>
                    <a:lnTo>
                      <a:pt x="147352" y="111443"/>
                    </a:lnTo>
                    <a:lnTo>
                      <a:pt x="167545" y="102870"/>
                    </a:lnTo>
                    <a:lnTo>
                      <a:pt x="181356" y="110681"/>
                    </a:lnTo>
                    <a:lnTo>
                      <a:pt x="194691" y="101346"/>
                    </a:lnTo>
                    <a:lnTo>
                      <a:pt x="185261" y="91154"/>
                    </a:lnTo>
                    <a:lnTo>
                      <a:pt x="214598" y="75629"/>
                    </a:lnTo>
                    <a:lnTo>
                      <a:pt x="298227" y="53816"/>
                    </a:lnTo>
                    <a:lnTo>
                      <a:pt x="307943" y="47339"/>
                    </a:lnTo>
                    <a:lnTo>
                      <a:pt x="367284" y="31242"/>
                    </a:lnTo>
                    <a:lnTo>
                      <a:pt x="378142" y="15431"/>
                    </a:lnTo>
                    <a:lnTo>
                      <a:pt x="371285" y="0"/>
                    </a:lnTo>
                    <a:lnTo>
                      <a:pt x="338709" y="0"/>
                    </a:lnTo>
                    <a:lnTo>
                      <a:pt x="316992" y="19526"/>
                    </a:lnTo>
                    <a:lnTo>
                      <a:pt x="240983" y="35909"/>
                    </a:lnTo>
                    <a:lnTo>
                      <a:pt x="209931" y="32004"/>
                    </a:lnTo>
                    <a:lnTo>
                      <a:pt x="193643" y="45244"/>
                    </a:lnTo>
                    <a:lnTo>
                      <a:pt x="142970" y="60008"/>
                    </a:lnTo>
                    <a:lnTo>
                      <a:pt x="137541" y="76391"/>
                    </a:lnTo>
                    <a:lnTo>
                      <a:pt x="95917" y="100584"/>
                    </a:lnTo>
                    <a:lnTo>
                      <a:pt x="116967" y="110776"/>
                    </a:lnTo>
                    <a:lnTo>
                      <a:pt x="96965" y="133255"/>
                    </a:lnTo>
                    <a:lnTo>
                      <a:pt x="48863" y="147257"/>
                    </a:lnTo>
                    <a:lnTo>
                      <a:pt x="61150" y="156686"/>
                    </a:lnTo>
                    <a:lnTo>
                      <a:pt x="31909" y="215075"/>
                    </a:lnTo>
                    <a:lnTo>
                      <a:pt x="4381" y="227552"/>
                    </a:lnTo>
                    <a:lnTo>
                      <a:pt x="0" y="241554"/>
                    </a:lnTo>
                    <a:lnTo>
                      <a:pt x="44005" y="258223"/>
                    </a:lnTo>
                    <a:lnTo>
                      <a:pt x="54388" y="25688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86" name="Google Shape;986;p39"/>
              <p:cNvSpPr/>
              <p:nvPr/>
            </p:nvSpPr>
            <p:spPr>
              <a:xfrm>
                <a:off x="9872566" y="2292254"/>
                <a:ext cx="128111" cy="83439"/>
              </a:xfrm>
              <a:custGeom>
                <a:rect b="b" l="l" r="r" t="t"/>
                <a:pathLst>
                  <a:path extrusionOk="0" h="83439" w="128111">
                    <a:moveTo>
                      <a:pt x="60960" y="62294"/>
                    </a:moveTo>
                    <a:lnTo>
                      <a:pt x="117729" y="58293"/>
                    </a:lnTo>
                    <a:lnTo>
                      <a:pt x="128111" y="35528"/>
                    </a:lnTo>
                    <a:lnTo>
                      <a:pt x="76771" y="0"/>
                    </a:lnTo>
                    <a:lnTo>
                      <a:pt x="58293" y="10478"/>
                    </a:lnTo>
                    <a:lnTo>
                      <a:pt x="21717" y="17812"/>
                    </a:lnTo>
                    <a:lnTo>
                      <a:pt x="21050" y="40100"/>
                    </a:lnTo>
                    <a:lnTo>
                      <a:pt x="2763" y="42482"/>
                    </a:lnTo>
                    <a:lnTo>
                      <a:pt x="0" y="64198"/>
                    </a:lnTo>
                    <a:lnTo>
                      <a:pt x="39910" y="83439"/>
                    </a:lnTo>
                    <a:lnTo>
                      <a:pt x="60960" y="6229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87" name="Google Shape;987;p39"/>
              <p:cNvSpPr/>
              <p:nvPr/>
            </p:nvSpPr>
            <p:spPr>
              <a:xfrm>
                <a:off x="9838467" y="2380837"/>
                <a:ext cx="57244" cy="19335"/>
              </a:xfrm>
              <a:custGeom>
                <a:rect b="b" l="l" r="r" t="t"/>
                <a:pathLst>
                  <a:path extrusionOk="0" h="19335" w="57244">
                    <a:moveTo>
                      <a:pt x="57245" y="10763"/>
                    </a:moveTo>
                    <a:lnTo>
                      <a:pt x="36290" y="0"/>
                    </a:lnTo>
                    <a:lnTo>
                      <a:pt x="0" y="1333"/>
                    </a:lnTo>
                    <a:lnTo>
                      <a:pt x="23146" y="19336"/>
                    </a:lnTo>
                    <a:lnTo>
                      <a:pt x="57245" y="1076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88" name="Google Shape;988;p39"/>
              <p:cNvSpPr/>
              <p:nvPr/>
            </p:nvSpPr>
            <p:spPr>
              <a:xfrm>
                <a:off x="9903428" y="2371026"/>
                <a:ext cx="148208" cy="65913"/>
              </a:xfrm>
              <a:custGeom>
                <a:rect b="b" l="l" r="r" t="t"/>
                <a:pathLst>
                  <a:path extrusionOk="0" h="65913" w="148208">
                    <a:moveTo>
                      <a:pt x="87820" y="0"/>
                    </a:moveTo>
                    <a:lnTo>
                      <a:pt x="45529" y="3143"/>
                    </a:lnTo>
                    <a:lnTo>
                      <a:pt x="33242" y="15621"/>
                    </a:lnTo>
                    <a:lnTo>
                      <a:pt x="0" y="35433"/>
                    </a:lnTo>
                    <a:lnTo>
                      <a:pt x="18478" y="37147"/>
                    </a:lnTo>
                    <a:lnTo>
                      <a:pt x="29241" y="54292"/>
                    </a:lnTo>
                    <a:lnTo>
                      <a:pt x="70865" y="57341"/>
                    </a:lnTo>
                    <a:lnTo>
                      <a:pt x="85344" y="65913"/>
                    </a:lnTo>
                    <a:lnTo>
                      <a:pt x="135731" y="63151"/>
                    </a:lnTo>
                    <a:lnTo>
                      <a:pt x="129540" y="45720"/>
                    </a:lnTo>
                    <a:lnTo>
                      <a:pt x="148209" y="17240"/>
                    </a:lnTo>
                    <a:lnTo>
                      <a:pt x="114871" y="5334"/>
                    </a:lnTo>
                    <a:lnTo>
                      <a:pt x="88201" y="19145"/>
                    </a:lnTo>
                    <a:lnTo>
                      <a:pt x="87820"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89" name="Google Shape;989;p39"/>
              <p:cNvSpPr/>
              <p:nvPr/>
            </p:nvSpPr>
            <p:spPr>
              <a:xfrm>
                <a:off x="10032967" y="2405221"/>
                <a:ext cx="128396" cy="69342"/>
              </a:xfrm>
              <a:custGeom>
                <a:rect b="b" l="l" r="r" t="t"/>
                <a:pathLst>
                  <a:path extrusionOk="0" h="69342" w="128396">
                    <a:moveTo>
                      <a:pt x="15240" y="69342"/>
                    </a:moveTo>
                    <a:lnTo>
                      <a:pt x="39719" y="57626"/>
                    </a:lnTo>
                    <a:lnTo>
                      <a:pt x="80582" y="59245"/>
                    </a:lnTo>
                    <a:lnTo>
                      <a:pt x="128397" y="43625"/>
                    </a:lnTo>
                    <a:lnTo>
                      <a:pt x="99536" y="17335"/>
                    </a:lnTo>
                    <a:lnTo>
                      <a:pt x="78486" y="27337"/>
                    </a:lnTo>
                    <a:lnTo>
                      <a:pt x="80296" y="6667"/>
                    </a:lnTo>
                    <a:lnTo>
                      <a:pt x="66294" y="0"/>
                    </a:lnTo>
                    <a:lnTo>
                      <a:pt x="37242" y="31909"/>
                    </a:lnTo>
                    <a:lnTo>
                      <a:pt x="20193" y="31909"/>
                    </a:lnTo>
                    <a:lnTo>
                      <a:pt x="0" y="69342"/>
                    </a:lnTo>
                    <a:lnTo>
                      <a:pt x="15240" y="6934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90" name="Google Shape;990;p39"/>
              <p:cNvSpPr/>
              <p:nvPr/>
            </p:nvSpPr>
            <p:spPr>
              <a:xfrm>
                <a:off x="10176604" y="2452465"/>
                <a:ext cx="35432" cy="27813"/>
              </a:xfrm>
              <a:custGeom>
                <a:rect b="b" l="l" r="r" t="t"/>
                <a:pathLst>
                  <a:path extrusionOk="0" h="27813" w="35432">
                    <a:moveTo>
                      <a:pt x="35433" y="14288"/>
                    </a:moveTo>
                    <a:lnTo>
                      <a:pt x="26575" y="0"/>
                    </a:lnTo>
                    <a:lnTo>
                      <a:pt x="0" y="11430"/>
                    </a:lnTo>
                    <a:lnTo>
                      <a:pt x="24860" y="27813"/>
                    </a:lnTo>
                    <a:lnTo>
                      <a:pt x="35433" y="1428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91" name="Google Shape;991;p39"/>
              <p:cNvSpPr/>
              <p:nvPr/>
            </p:nvSpPr>
            <p:spPr>
              <a:xfrm>
                <a:off x="10846307" y="2555525"/>
                <a:ext cx="184117" cy="71913"/>
              </a:xfrm>
              <a:custGeom>
                <a:rect b="b" l="l" r="r" t="t"/>
                <a:pathLst>
                  <a:path extrusionOk="0" h="71913" w="184117">
                    <a:moveTo>
                      <a:pt x="56007" y="71914"/>
                    </a:moveTo>
                    <a:lnTo>
                      <a:pt x="108489" y="56864"/>
                    </a:lnTo>
                    <a:lnTo>
                      <a:pt x="119729" y="65437"/>
                    </a:lnTo>
                    <a:lnTo>
                      <a:pt x="147256" y="60103"/>
                    </a:lnTo>
                    <a:lnTo>
                      <a:pt x="184118" y="32766"/>
                    </a:lnTo>
                    <a:lnTo>
                      <a:pt x="151543" y="17907"/>
                    </a:lnTo>
                    <a:lnTo>
                      <a:pt x="122682" y="17145"/>
                    </a:lnTo>
                    <a:lnTo>
                      <a:pt x="96202" y="1619"/>
                    </a:lnTo>
                    <a:lnTo>
                      <a:pt x="81724" y="28099"/>
                    </a:lnTo>
                    <a:lnTo>
                      <a:pt x="39433" y="0"/>
                    </a:lnTo>
                    <a:lnTo>
                      <a:pt x="10858" y="12478"/>
                    </a:lnTo>
                    <a:lnTo>
                      <a:pt x="0" y="44482"/>
                    </a:lnTo>
                    <a:lnTo>
                      <a:pt x="27146" y="67818"/>
                    </a:lnTo>
                    <a:lnTo>
                      <a:pt x="56007" y="7191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92" name="Google Shape;992;p39"/>
              <p:cNvSpPr/>
              <p:nvPr/>
            </p:nvSpPr>
            <p:spPr>
              <a:xfrm>
                <a:off x="10915077" y="2649061"/>
                <a:ext cx="76486" cy="48291"/>
              </a:xfrm>
              <a:custGeom>
                <a:rect b="b" l="l" r="r" t="t"/>
                <a:pathLst>
                  <a:path extrusionOk="0" h="48291" w="76486">
                    <a:moveTo>
                      <a:pt x="0" y="0"/>
                    </a:moveTo>
                    <a:lnTo>
                      <a:pt x="1048" y="13811"/>
                    </a:lnTo>
                    <a:lnTo>
                      <a:pt x="18574" y="36671"/>
                    </a:lnTo>
                    <a:lnTo>
                      <a:pt x="70009" y="48292"/>
                    </a:lnTo>
                    <a:lnTo>
                      <a:pt x="76486" y="39148"/>
                    </a:lnTo>
                    <a:lnTo>
                      <a:pt x="55531" y="14954"/>
                    </a:lnTo>
                    <a:lnTo>
                      <a:pt x="25813" y="12668"/>
                    </a:lnTo>
                    <a:lnTo>
                      <a:pt x="0"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93" name="Google Shape;993;p39"/>
              <p:cNvSpPr/>
              <p:nvPr/>
            </p:nvSpPr>
            <p:spPr>
              <a:xfrm>
                <a:off x="11045284" y="2585148"/>
                <a:ext cx="105727" cy="38195"/>
              </a:xfrm>
              <a:custGeom>
                <a:rect b="b" l="l" r="r" t="t"/>
                <a:pathLst>
                  <a:path extrusionOk="0" h="38195" w="105727">
                    <a:moveTo>
                      <a:pt x="35147" y="29623"/>
                    </a:moveTo>
                    <a:lnTo>
                      <a:pt x="47054" y="37433"/>
                    </a:lnTo>
                    <a:lnTo>
                      <a:pt x="78581" y="38195"/>
                    </a:lnTo>
                    <a:lnTo>
                      <a:pt x="98108" y="32766"/>
                    </a:lnTo>
                    <a:lnTo>
                      <a:pt x="105728" y="21050"/>
                    </a:lnTo>
                    <a:lnTo>
                      <a:pt x="70581" y="14002"/>
                    </a:lnTo>
                    <a:lnTo>
                      <a:pt x="54293" y="17145"/>
                    </a:lnTo>
                    <a:lnTo>
                      <a:pt x="50006" y="7810"/>
                    </a:lnTo>
                    <a:lnTo>
                      <a:pt x="19241" y="11716"/>
                    </a:lnTo>
                    <a:lnTo>
                      <a:pt x="9144" y="0"/>
                    </a:lnTo>
                    <a:lnTo>
                      <a:pt x="0" y="17145"/>
                    </a:lnTo>
                    <a:lnTo>
                      <a:pt x="22765" y="27241"/>
                    </a:lnTo>
                    <a:lnTo>
                      <a:pt x="35147" y="2962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94" name="Google Shape;994;p39"/>
              <p:cNvSpPr/>
              <p:nvPr/>
            </p:nvSpPr>
            <p:spPr>
              <a:xfrm>
                <a:off x="11755278" y="2772886"/>
                <a:ext cx="77723" cy="35814"/>
              </a:xfrm>
              <a:custGeom>
                <a:rect b="b" l="l" r="r" t="t"/>
                <a:pathLst>
                  <a:path extrusionOk="0" h="35814" w="77723">
                    <a:moveTo>
                      <a:pt x="41243" y="31147"/>
                    </a:moveTo>
                    <a:lnTo>
                      <a:pt x="77724" y="21050"/>
                    </a:lnTo>
                    <a:lnTo>
                      <a:pt x="57435" y="0"/>
                    </a:lnTo>
                    <a:lnTo>
                      <a:pt x="16193" y="6287"/>
                    </a:lnTo>
                    <a:lnTo>
                      <a:pt x="0" y="35814"/>
                    </a:lnTo>
                    <a:lnTo>
                      <a:pt x="26003" y="26480"/>
                    </a:lnTo>
                    <a:lnTo>
                      <a:pt x="41243" y="3114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95" name="Google Shape;995;p39"/>
              <p:cNvSpPr/>
              <p:nvPr/>
            </p:nvSpPr>
            <p:spPr>
              <a:xfrm>
                <a:off x="10950034" y="3403155"/>
                <a:ext cx="70961" cy="266604"/>
              </a:xfrm>
              <a:custGeom>
                <a:rect b="b" l="l" r="r" t="t"/>
                <a:pathLst>
                  <a:path extrusionOk="0" h="266604" w="70961">
                    <a:moveTo>
                      <a:pt x="10383" y="266605"/>
                    </a:moveTo>
                    <a:lnTo>
                      <a:pt x="24384" y="246412"/>
                    </a:lnTo>
                    <a:lnTo>
                      <a:pt x="42386" y="261842"/>
                    </a:lnTo>
                    <a:lnTo>
                      <a:pt x="48959" y="244983"/>
                    </a:lnTo>
                    <a:lnTo>
                      <a:pt x="30290" y="213646"/>
                    </a:lnTo>
                    <a:lnTo>
                      <a:pt x="33338" y="172117"/>
                    </a:lnTo>
                    <a:lnTo>
                      <a:pt x="42672" y="170974"/>
                    </a:lnTo>
                    <a:lnTo>
                      <a:pt x="70961" y="186500"/>
                    </a:lnTo>
                    <a:lnTo>
                      <a:pt x="32100" y="79343"/>
                    </a:lnTo>
                    <a:lnTo>
                      <a:pt x="40577" y="54769"/>
                    </a:lnTo>
                    <a:lnTo>
                      <a:pt x="31623" y="27432"/>
                    </a:lnTo>
                    <a:lnTo>
                      <a:pt x="37148" y="0"/>
                    </a:lnTo>
                    <a:lnTo>
                      <a:pt x="20194" y="8954"/>
                    </a:lnTo>
                    <a:lnTo>
                      <a:pt x="3334" y="86106"/>
                    </a:lnTo>
                    <a:lnTo>
                      <a:pt x="17050" y="110966"/>
                    </a:lnTo>
                    <a:lnTo>
                      <a:pt x="8001" y="183166"/>
                    </a:lnTo>
                    <a:lnTo>
                      <a:pt x="15240" y="205740"/>
                    </a:lnTo>
                    <a:lnTo>
                      <a:pt x="0" y="241745"/>
                    </a:lnTo>
                    <a:lnTo>
                      <a:pt x="10383" y="26660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96" name="Google Shape;996;p39"/>
              <p:cNvSpPr/>
              <p:nvPr/>
            </p:nvSpPr>
            <p:spPr>
              <a:xfrm>
                <a:off x="10909648" y="3679856"/>
                <a:ext cx="129921" cy="116586"/>
              </a:xfrm>
              <a:custGeom>
                <a:rect b="b" l="l" r="r" t="t"/>
                <a:pathLst>
                  <a:path extrusionOk="0" h="116586" w="129921">
                    <a:moveTo>
                      <a:pt x="14764" y="60293"/>
                    </a:moveTo>
                    <a:lnTo>
                      <a:pt x="0" y="83058"/>
                    </a:lnTo>
                    <a:lnTo>
                      <a:pt x="4382" y="116586"/>
                    </a:lnTo>
                    <a:lnTo>
                      <a:pt x="22765" y="84392"/>
                    </a:lnTo>
                    <a:lnTo>
                      <a:pt x="42291" y="83534"/>
                    </a:lnTo>
                    <a:lnTo>
                      <a:pt x="73819" y="103156"/>
                    </a:lnTo>
                    <a:lnTo>
                      <a:pt x="90107" y="74867"/>
                    </a:lnTo>
                    <a:lnTo>
                      <a:pt x="111823" y="72485"/>
                    </a:lnTo>
                    <a:lnTo>
                      <a:pt x="129921" y="61436"/>
                    </a:lnTo>
                    <a:lnTo>
                      <a:pt x="106013" y="45625"/>
                    </a:lnTo>
                    <a:lnTo>
                      <a:pt x="85344" y="40291"/>
                    </a:lnTo>
                    <a:lnTo>
                      <a:pt x="41243" y="0"/>
                    </a:lnTo>
                    <a:lnTo>
                      <a:pt x="34862" y="56007"/>
                    </a:lnTo>
                    <a:lnTo>
                      <a:pt x="14764" y="6029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97" name="Google Shape;997;p39"/>
              <p:cNvSpPr/>
              <p:nvPr/>
            </p:nvSpPr>
            <p:spPr>
              <a:xfrm>
                <a:off x="10716767" y="3797871"/>
                <a:ext cx="241363" cy="213645"/>
              </a:xfrm>
              <a:custGeom>
                <a:rect b="b" l="l" r="r" t="t"/>
                <a:pathLst>
                  <a:path extrusionOk="0" h="213645" w="241363">
                    <a:moveTo>
                      <a:pt x="186880" y="90583"/>
                    </a:moveTo>
                    <a:lnTo>
                      <a:pt x="163925" y="113252"/>
                    </a:lnTo>
                    <a:lnTo>
                      <a:pt x="140208" y="104489"/>
                    </a:lnTo>
                    <a:lnTo>
                      <a:pt x="126302" y="110300"/>
                    </a:lnTo>
                    <a:lnTo>
                      <a:pt x="125254" y="126111"/>
                    </a:lnTo>
                    <a:lnTo>
                      <a:pt x="96964" y="156972"/>
                    </a:lnTo>
                    <a:lnTo>
                      <a:pt x="52864" y="160401"/>
                    </a:lnTo>
                    <a:lnTo>
                      <a:pt x="48196" y="152305"/>
                    </a:lnTo>
                    <a:lnTo>
                      <a:pt x="0" y="187738"/>
                    </a:lnTo>
                    <a:lnTo>
                      <a:pt x="23908" y="204883"/>
                    </a:lnTo>
                    <a:lnTo>
                      <a:pt x="30766" y="189452"/>
                    </a:lnTo>
                    <a:lnTo>
                      <a:pt x="42767" y="190786"/>
                    </a:lnTo>
                    <a:lnTo>
                      <a:pt x="70961" y="179737"/>
                    </a:lnTo>
                    <a:lnTo>
                      <a:pt x="95155" y="179737"/>
                    </a:lnTo>
                    <a:lnTo>
                      <a:pt x="104585" y="213646"/>
                    </a:lnTo>
                    <a:lnTo>
                      <a:pt x="131159" y="176213"/>
                    </a:lnTo>
                    <a:lnTo>
                      <a:pt x="158115" y="183261"/>
                    </a:lnTo>
                    <a:lnTo>
                      <a:pt x="176403" y="168497"/>
                    </a:lnTo>
                    <a:lnTo>
                      <a:pt x="180880" y="180975"/>
                    </a:lnTo>
                    <a:lnTo>
                      <a:pt x="203740" y="168783"/>
                    </a:lnTo>
                    <a:lnTo>
                      <a:pt x="218599" y="115538"/>
                    </a:lnTo>
                    <a:lnTo>
                      <a:pt x="217361" y="94488"/>
                    </a:lnTo>
                    <a:lnTo>
                      <a:pt x="229743" y="86106"/>
                    </a:lnTo>
                    <a:lnTo>
                      <a:pt x="230505" y="68961"/>
                    </a:lnTo>
                    <a:lnTo>
                      <a:pt x="241364" y="52197"/>
                    </a:lnTo>
                    <a:lnTo>
                      <a:pt x="228315" y="23050"/>
                    </a:lnTo>
                    <a:lnTo>
                      <a:pt x="228315" y="0"/>
                    </a:lnTo>
                    <a:lnTo>
                      <a:pt x="193263" y="23050"/>
                    </a:lnTo>
                    <a:lnTo>
                      <a:pt x="197263" y="45625"/>
                    </a:lnTo>
                    <a:lnTo>
                      <a:pt x="196882" y="56579"/>
                    </a:lnTo>
                    <a:lnTo>
                      <a:pt x="186880" y="9058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98" name="Google Shape;998;p39"/>
              <p:cNvSpPr/>
              <p:nvPr/>
            </p:nvSpPr>
            <p:spPr>
              <a:xfrm>
                <a:off x="10687240" y="3998753"/>
                <a:ext cx="42004" cy="73247"/>
              </a:xfrm>
              <a:custGeom>
                <a:rect b="b" l="l" r="r" t="t"/>
                <a:pathLst>
                  <a:path extrusionOk="0" h="73247" w="42004">
                    <a:moveTo>
                      <a:pt x="0" y="13430"/>
                    </a:moveTo>
                    <a:lnTo>
                      <a:pt x="3334" y="33528"/>
                    </a:lnTo>
                    <a:lnTo>
                      <a:pt x="19907" y="31052"/>
                    </a:lnTo>
                    <a:lnTo>
                      <a:pt x="8763" y="66485"/>
                    </a:lnTo>
                    <a:lnTo>
                      <a:pt x="25051" y="73247"/>
                    </a:lnTo>
                    <a:lnTo>
                      <a:pt x="35528" y="67342"/>
                    </a:lnTo>
                    <a:lnTo>
                      <a:pt x="42005" y="38767"/>
                    </a:lnTo>
                    <a:lnTo>
                      <a:pt x="31813" y="11906"/>
                    </a:lnTo>
                    <a:lnTo>
                      <a:pt x="19050" y="0"/>
                    </a:lnTo>
                    <a:lnTo>
                      <a:pt x="0" y="1343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999" name="Google Shape;999;p39"/>
              <p:cNvSpPr/>
              <p:nvPr/>
            </p:nvSpPr>
            <p:spPr>
              <a:xfrm>
                <a:off x="10741437" y="4004468"/>
                <a:ext cx="62769" cy="37814"/>
              </a:xfrm>
              <a:custGeom>
                <a:rect b="b" l="l" r="r" t="t"/>
                <a:pathLst>
                  <a:path extrusionOk="0" h="37814" w="62769">
                    <a:moveTo>
                      <a:pt x="31432" y="19145"/>
                    </a:moveTo>
                    <a:lnTo>
                      <a:pt x="62769" y="17336"/>
                    </a:lnTo>
                    <a:lnTo>
                      <a:pt x="56102" y="1714"/>
                    </a:lnTo>
                    <a:lnTo>
                      <a:pt x="19907" y="0"/>
                    </a:lnTo>
                    <a:lnTo>
                      <a:pt x="0" y="21050"/>
                    </a:lnTo>
                    <a:lnTo>
                      <a:pt x="21717" y="37814"/>
                    </a:lnTo>
                    <a:lnTo>
                      <a:pt x="31432" y="1914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00" name="Google Shape;1000;p39"/>
              <p:cNvSpPr/>
              <p:nvPr/>
            </p:nvSpPr>
            <p:spPr>
              <a:xfrm>
                <a:off x="7983473" y="2788126"/>
                <a:ext cx="564832" cy="494823"/>
              </a:xfrm>
              <a:custGeom>
                <a:rect b="b" l="l" r="r" t="t"/>
                <a:pathLst>
                  <a:path extrusionOk="0" h="494823" w="564832">
                    <a:moveTo>
                      <a:pt x="146590" y="439388"/>
                    </a:moveTo>
                    <a:lnTo>
                      <a:pt x="164687" y="431959"/>
                    </a:lnTo>
                    <a:lnTo>
                      <a:pt x="156496" y="398907"/>
                    </a:lnTo>
                    <a:lnTo>
                      <a:pt x="168021" y="398907"/>
                    </a:lnTo>
                    <a:lnTo>
                      <a:pt x="172403" y="383095"/>
                    </a:lnTo>
                    <a:lnTo>
                      <a:pt x="156496" y="364331"/>
                    </a:lnTo>
                    <a:lnTo>
                      <a:pt x="158305" y="346138"/>
                    </a:lnTo>
                    <a:lnTo>
                      <a:pt x="152210" y="310229"/>
                    </a:lnTo>
                    <a:lnTo>
                      <a:pt x="172403" y="279463"/>
                    </a:lnTo>
                    <a:lnTo>
                      <a:pt x="197644" y="285940"/>
                    </a:lnTo>
                    <a:lnTo>
                      <a:pt x="200501" y="267557"/>
                    </a:lnTo>
                    <a:lnTo>
                      <a:pt x="189833" y="254794"/>
                    </a:lnTo>
                    <a:lnTo>
                      <a:pt x="209264" y="233458"/>
                    </a:lnTo>
                    <a:lnTo>
                      <a:pt x="209264" y="207264"/>
                    </a:lnTo>
                    <a:lnTo>
                      <a:pt x="228886" y="201359"/>
                    </a:lnTo>
                    <a:lnTo>
                      <a:pt x="227838" y="192310"/>
                    </a:lnTo>
                    <a:lnTo>
                      <a:pt x="246697" y="176498"/>
                    </a:lnTo>
                    <a:lnTo>
                      <a:pt x="246697" y="155829"/>
                    </a:lnTo>
                    <a:lnTo>
                      <a:pt x="269653" y="133826"/>
                    </a:lnTo>
                    <a:lnTo>
                      <a:pt x="287941" y="138779"/>
                    </a:lnTo>
                    <a:lnTo>
                      <a:pt x="291846" y="115538"/>
                    </a:lnTo>
                    <a:lnTo>
                      <a:pt x="322897" y="126111"/>
                    </a:lnTo>
                    <a:lnTo>
                      <a:pt x="332708" y="121253"/>
                    </a:lnTo>
                    <a:lnTo>
                      <a:pt x="328422" y="93536"/>
                    </a:lnTo>
                    <a:lnTo>
                      <a:pt x="361855" y="81915"/>
                    </a:lnTo>
                    <a:lnTo>
                      <a:pt x="376809" y="100965"/>
                    </a:lnTo>
                    <a:lnTo>
                      <a:pt x="397097" y="104680"/>
                    </a:lnTo>
                    <a:lnTo>
                      <a:pt x="408718" y="98203"/>
                    </a:lnTo>
                    <a:lnTo>
                      <a:pt x="436150" y="115538"/>
                    </a:lnTo>
                    <a:lnTo>
                      <a:pt x="455295" y="98107"/>
                    </a:lnTo>
                    <a:lnTo>
                      <a:pt x="447104" y="80200"/>
                    </a:lnTo>
                    <a:lnTo>
                      <a:pt x="460153" y="59626"/>
                    </a:lnTo>
                    <a:lnTo>
                      <a:pt x="495014" y="51054"/>
                    </a:lnTo>
                    <a:lnTo>
                      <a:pt x="518351" y="69723"/>
                    </a:lnTo>
                    <a:lnTo>
                      <a:pt x="511112" y="83439"/>
                    </a:lnTo>
                    <a:lnTo>
                      <a:pt x="523399" y="100203"/>
                    </a:lnTo>
                    <a:lnTo>
                      <a:pt x="546830" y="78962"/>
                    </a:lnTo>
                    <a:lnTo>
                      <a:pt x="562451" y="83439"/>
                    </a:lnTo>
                    <a:lnTo>
                      <a:pt x="561975" y="59626"/>
                    </a:lnTo>
                    <a:lnTo>
                      <a:pt x="561785" y="59531"/>
                    </a:lnTo>
                    <a:lnTo>
                      <a:pt x="533114" y="51911"/>
                    </a:lnTo>
                    <a:lnTo>
                      <a:pt x="564833" y="38957"/>
                    </a:lnTo>
                    <a:lnTo>
                      <a:pt x="522637" y="11240"/>
                    </a:lnTo>
                    <a:lnTo>
                      <a:pt x="503396" y="4477"/>
                    </a:lnTo>
                    <a:lnTo>
                      <a:pt x="490633" y="0"/>
                    </a:lnTo>
                    <a:lnTo>
                      <a:pt x="480917" y="11811"/>
                    </a:lnTo>
                    <a:lnTo>
                      <a:pt x="469392" y="5429"/>
                    </a:lnTo>
                    <a:lnTo>
                      <a:pt x="438150" y="49435"/>
                    </a:lnTo>
                    <a:lnTo>
                      <a:pt x="434530" y="28861"/>
                    </a:lnTo>
                    <a:lnTo>
                      <a:pt x="441103" y="6953"/>
                    </a:lnTo>
                    <a:lnTo>
                      <a:pt x="405955" y="24098"/>
                    </a:lnTo>
                    <a:lnTo>
                      <a:pt x="396621" y="55054"/>
                    </a:lnTo>
                    <a:lnTo>
                      <a:pt x="389001" y="42863"/>
                    </a:lnTo>
                    <a:lnTo>
                      <a:pt x="367760" y="33909"/>
                    </a:lnTo>
                    <a:lnTo>
                      <a:pt x="349377" y="42100"/>
                    </a:lnTo>
                    <a:lnTo>
                      <a:pt x="366903" y="50387"/>
                    </a:lnTo>
                    <a:lnTo>
                      <a:pt x="361760" y="69818"/>
                    </a:lnTo>
                    <a:lnTo>
                      <a:pt x="329184" y="48387"/>
                    </a:lnTo>
                    <a:lnTo>
                      <a:pt x="307086" y="61246"/>
                    </a:lnTo>
                    <a:lnTo>
                      <a:pt x="313849" y="78867"/>
                    </a:lnTo>
                    <a:lnTo>
                      <a:pt x="300514" y="83344"/>
                    </a:lnTo>
                    <a:lnTo>
                      <a:pt x="284797" y="67151"/>
                    </a:lnTo>
                    <a:lnTo>
                      <a:pt x="275844" y="78962"/>
                    </a:lnTo>
                    <a:lnTo>
                      <a:pt x="257080" y="78486"/>
                    </a:lnTo>
                    <a:lnTo>
                      <a:pt x="278511" y="100393"/>
                    </a:lnTo>
                    <a:lnTo>
                      <a:pt x="254318" y="117443"/>
                    </a:lnTo>
                    <a:lnTo>
                      <a:pt x="248412" y="92202"/>
                    </a:lnTo>
                    <a:lnTo>
                      <a:pt x="236982" y="94678"/>
                    </a:lnTo>
                    <a:lnTo>
                      <a:pt x="230124" y="86296"/>
                    </a:lnTo>
                    <a:lnTo>
                      <a:pt x="187071" y="140208"/>
                    </a:lnTo>
                    <a:lnTo>
                      <a:pt x="225552" y="121920"/>
                    </a:lnTo>
                    <a:lnTo>
                      <a:pt x="238887" y="132397"/>
                    </a:lnTo>
                    <a:lnTo>
                      <a:pt x="212312" y="147828"/>
                    </a:lnTo>
                    <a:lnTo>
                      <a:pt x="224504" y="160306"/>
                    </a:lnTo>
                    <a:lnTo>
                      <a:pt x="201930" y="160782"/>
                    </a:lnTo>
                    <a:lnTo>
                      <a:pt x="176594" y="179070"/>
                    </a:lnTo>
                    <a:lnTo>
                      <a:pt x="183547" y="191071"/>
                    </a:lnTo>
                    <a:lnTo>
                      <a:pt x="158782" y="203168"/>
                    </a:lnTo>
                    <a:lnTo>
                      <a:pt x="146876" y="234791"/>
                    </a:lnTo>
                    <a:lnTo>
                      <a:pt x="149638" y="248793"/>
                    </a:lnTo>
                    <a:lnTo>
                      <a:pt x="109347" y="275272"/>
                    </a:lnTo>
                    <a:lnTo>
                      <a:pt x="134303" y="289846"/>
                    </a:lnTo>
                    <a:lnTo>
                      <a:pt x="115062" y="301752"/>
                    </a:lnTo>
                    <a:lnTo>
                      <a:pt x="101346" y="294227"/>
                    </a:lnTo>
                    <a:lnTo>
                      <a:pt x="93917" y="302228"/>
                    </a:lnTo>
                    <a:lnTo>
                      <a:pt x="77153" y="286226"/>
                    </a:lnTo>
                    <a:lnTo>
                      <a:pt x="69818" y="302323"/>
                    </a:lnTo>
                    <a:lnTo>
                      <a:pt x="79724" y="327469"/>
                    </a:lnTo>
                    <a:lnTo>
                      <a:pt x="69913" y="335375"/>
                    </a:lnTo>
                    <a:lnTo>
                      <a:pt x="57436" y="317087"/>
                    </a:lnTo>
                    <a:lnTo>
                      <a:pt x="39815" y="321373"/>
                    </a:lnTo>
                    <a:lnTo>
                      <a:pt x="28289" y="354330"/>
                    </a:lnTo>
                    <a:lnTo>
                      <a:pt x="762" y="349282"/>
                    </a:lnTo>
                    <a:lnTo>
                      <a:pt x="11811" y="364522"/>
                    </a:lnTo>
                    <a:lnTo>
                      <a:pt x="571" y="370999"/>
                    </a:lnTo>
                    <a:lnTo>
                      <a:pt x="2667" y="380333"/>
                    </a:lnTo>
                    <a:lnTo>
                      <a:pt x="40005" y="377952"/>
                    </a:lnTo>
                    <a:lnTo>
                      <a:pt x="55245" y="393001"/>
                    </a:lnTo>
                    <a:lnTo>
                      <a:pt x="0" y="397573"/>
                    </a:lnTo>
                    <a:lnTo>
                      <a:pt x="14288" y="407765"/>
                    </a:lnTo>
                    <a:lnTo>
                      <a:pt x="4953" y="418052"/>
                    </a:lnTo>
                    <a:lnTo>
                      <a:pt x="23622" y="425767"/>
                    </a:lnTo>
                    <a:lnTo>
                      <a:pt x="44482" y="416052"/>
                    </a:lnTo>
                    <a:lnTo>
                      <a:pt x="31718" y="441388"/>
                    </a:lnTo>
                    <a:lnTo>
                      <a:pt x="3048" y="440817"/>
                    </a:lnTo>
                    <a:lnTo>
                      <a:pt x="8668" y="472726"/>
                    </a:lnTo>
                    <a:lnTo>
                      <a:pt x="37243" y="485013"/>
                    </a:lnTo>
                    <a:lnTo>
                      <a:pt x="33719" y="494824"/>
                    </a:lnTo>
                    <a:lnTo>
                      <a:pt x="62294" y="487585"/>
                    </a:lnTo>
                    <a:lnTo>
                      <a:pt x="68771" y="493205"/>
                    </a:lnTo>
                    <a:lnTo>
                      <a:pt x="92297" y="468916"/>
                    </a:lnTo>
                    <a:lnTo>
                      <a:pt x="100394" y="467296"/>
                    </a:lnTo>
                    <a:lnTo>
                      <a:pt x="98298" y="452723"/>
                    </a:lnTo>
                    <a:lnTo>
                      <a:pt x="114586" y="457771"/>
                    </a:lnTo>
                    <a:lnTo>
                      <a:pt x="119825" y="435959"/>
                    </a:lnTo>
                    <a:lnTo>
                      <a:pt x="138589" y="465106"/>
                    </a:lnTo>
                    <a:lnTo>
                      <a:pt x="139065" y="468059"/>
                    </a:lnTo>
                    <a:lnTo>
                      <a:pt x="149447" y="460629"/>
                    </a:lnTo>
                    <a:lnTo>
                      <a:pt x="146590" y="43938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01" name="Google Shape;1001;p39"/>
              <p:cNvSpPr/>
              <p:nvPr/>
            </p:nvSpPr>
            <p:spPr>
              <a:xfrm>
                <a:off x="8047767" y="3293808"/>
                <a:ext cx="65913" cy="104012"/>
              </a:xfrm>
              <a:custGeom>
                <a:rect b="b" l="l" r="r" t="t"/>
                <a:pathLst>
                  <a:path extrusionOk="0" h="104012" w="65913">
                    <a:moveTo>
                      <a:pt x="32480" y="91630"/>
                    </a:moveTo>
                    <a:lnTo>
                      <a:pt x="43529" y="65913"/>
                    </a:lnTo>
                    <a:lnTo>
                      <a:pt x="50387" y="48101"/>
                    </a:lnTo>
                    <a:lnTo>
                      <a:pt x="58388" y="51816"/>
                    </a:lnTo>
                    <a:lnTo>
                      <a:pt x="65913" y="36671"/>
                    </a:lnTo>
                    <a:lnTo>
                      <a:pt x="46482" y="28099"/>
                    </a:lnTo>
                    <a:lnTo>
                      <a:pt x="54769" y="16669"/>
                    </a:lnTo>
                    <a:lnTo>
                      <a:pt x="55150" y="0"/>
                    </a:lnTo>
                    <a:lnTo>
                      <a:pt x="15812" y="16669"/>
                    </a:lnTo>
                    <a:lnTo>
                      <a:pt x="21908" y="27908"/>
                    </a:lnTo>
                    <a:lnTo>
                      <a:pt x="0" y="37243"/>
                    </a:lnTo>
                    <a:lnTo>
                      <a:pt x="762" y="71819"/>
                    </a:lnTo>
                    <a:lnTo>
                      <a:pt x="12668" y="81343"/>
                    </a:lnTo>
                    <a:lnTo>
                      <a:pt x="15716" y="101917"/>
                    </a:lnTo>
                    <a:lnTo>
                      <a:pt x="44577" y="104013"/>
                    </a:lnTo>
                    <a:lnTo>
                      <a:pt x="32480" y="9163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02" name="Google Shape;1002;p39"/>
              <p:cNvSpPr/>
              <p:nvPr/>
            </p:nvSpPr>
            <p:spPr>
              <a:xfrm>
                <a:off x="8122824" y="2876613"/>
                <a:ext cx="272796" cy="494537"/>
              </a:xfrm>
              <a:custGeom>
                <a:rect b="b" l="l" r="r" t="t"/>
                <a:pathLst>
                  <a:path extrusionOk="0" h="494537" w="272796">
                    <a:moveTo>
                      <a:pt x="265271" y="104870"/>
                    </a:moveTo>
                    <a:lnTo>
                      <a:pt x="272796" y="92964"/>
                    </a:lnTo>
                    <a:lnTo>
                      <a:pt x="262033" y="78010"/>
                    </a:lnTo>
                    <a:lnTo>
                      <a:pt x="267653" y="67818"/>
                    </a:lnTo>
                    <a:lnTo>
                      <a:pt x="256318" y="63437"/>
                    </a:lnTo>
                    <a:lnTo>
                      <a:pt x="262319" y="48292"/>
                    </a:lnTo>
                    <a:lnTo>
                      <a:pt x="241745" y="33147"/>
                    </a:lnTo>
                    <a:lnTo>
                      <a:pt x="225552" y="33147"/>
                    </a:lnTo>
                    <a:lnTo>
                      <a:pt x="212693" y="20765"/>
                    </a:lnTo>
                    <a:lnTo>
                      <a:pt x="203740" y="0"/>
                    </a:lnTo>
                    <a:lnTo>
                      <a:pt x="188976" y="5144"/>
                    </a:lnTo>
                    <a:lnTo>
                      <a:pt x="193262" y="32861"/>
                    </a:lnTo>
                    <a:lnTo>
                      <a:pt x="183737" y="37719"/>
                    </a:lnTo>
                    <a:lnTo>
                      <a:pt x="152686" y="27146"/>
                    </a:lnTo>
                    <a:lnTo>
                      <a:pt x="148780" y="50387"/>
                    </a:lnTo>
                    <a:lnTo>
                      <a:pt x="130493" y="45434"/>
                    </a:lnTo>
                    <a:lnTo>
                      <a:pt x="107537" y="67437"/>
                    </a:lnTo>
                    <a:lnTo>
                      <a:pt x="107537" y="88106"/>
                    </a:lnTo>
                    <a:lnTo>
                      <a:pt x="88487" y="103918"/>
                    </a:lnTo>
                    <a:lnTo>
                      <a:pt x="89535" y="113443"/>
                    </a:lnTo>
                    <a:lnTo>
                      <a:pt x="69913" y="119348"/>
                    </a:lnTo>
                    <a:lnTo>
                      <a:pt x="69913" y="145542"/>
                    </a:lnTo>
                    <a:lnTo>
                      <a:pt x="50863" y="166878"/>
                    </a:lnTo>
                    <a:lnTo>
                      <a:pt x="61531" y="179546"/>
                    </a:lnTo>
                    <a:lnTo>
                      <a:pt x="58674" y="198025"/>
                    </a:lnTo>
                    <a:lnTo>
                      <a:pt x="33433" y="191548"/>
                    </a:lnTo>
                    <a:lnTo>
                      <a:pt x="13240" y="222314"/>
                    </a:lnTo>
                    <a:lnTo>
                      <a:pt x="19336" y="258128"/>
                    </a:lnTo>
                    <a:lnTo>
                      <a:pt x="17526" y="276416"/>
                    </a:lnTo>
                    <a:lnTo>
                      <a:pt x="33433" y="295466"/>
                    </a:lnTo>
                    <a:lnTo>
                      <a:pt x="29051" y="311277"/>
                    </a:lnTo>
                    <a:lnTo>
                      <a:pt x="17526" y="311277"/>
                    </a:lnTo>
                    <a:lnTo>
                      <a:pt x="25718" y="344329"/>
                    </a:lnTo>
                    <a:lnTo>
                      <a:pt x="7620" y="351758"/>
                    </a:lnTo>
                    <a:lnTo>
                      <a:pt x="10478" y="372999"/>
                    </a:lnTo>
                    <a:lnTo>
                      <a:pt x="0" y="380429"/>
                    </a:lnTo>
                    <a:lnTo>
                      <a:pt x="5429" y="419100"/>
                    </a:lnTo>
                    <a:lnTo>
                      <a:pt x="22193" y="441579"/>
                    </a:lnTo>
                    <a:lnTo>
                      <a:pt x="33814" y="451104"/>
                    </a:lnTo>
                    <a:lnTo>
                      <a:pt x="32671" y="460629"/>
                    </a:lnTo>
                    <a:lnTo>
                      <a:pt x="24384" y="461486"/>
                    </a:lnTo>
                    <a:lnTo>
                      <a:pt x="37814" y="482060"/>
                    </a:lnTo>
                    <a:lnTo>
                      <a:pt x="32766" y="491585"/>
                    </a:lnTo>
                    <a:lnTo>
                      <a:pt x="59722" y="494538"/>
                    </a:lnTo>
                    <a:lnTo>
                      <a:pt x="70580" y="469106"/>
                    </a:lnTo>
                    <a:lnTo>
                      <a:pt x="95536" y="471773"/>
                    </a:lnTo>
                    <a:lnTo>
                      <a:pt x="106489" y="439960"/>
                    </a:lnTo>
                    <a:lnTo>
                      <a:pt x="113443" y="425387"/>
                    </a:lnTo>
                    <a:lnTo>
                      <a:pt x="105537" y="413385"/>
                    </a:lnTo>
                    <a:lnTo>
                      <a:pt x="115062" y="411956"/>
                    </a:lnTo>
                    <a:lnTo>
                      <a:pt x="115729" y="402431"/>
                    </a:lnTo>
                    <a:lnTo>
                      <a:pt x="107442" y="396526"/>
                    </a:lnTo>
                    <a:lnTo>
                      <a:pt x="104965" y="383477"/>
                    </a:lnTo>
                    <a:lnTo>
                      <a:pt x="132683" y="384715"/>
                    </a:lnTo>
                    <a:lnTo>
                      <a:pt x="150781" y="371761"/>
                    </a:lnTo>
                    <a:lnTo>
                      <a:pt x="117158" y="363665"/>
                    </a:lnTo>
                    <a:lnTo>
                      <a:pt x="135446" y="346710"/>
                    </a:lnTo>
                    <a:lnTo>
                      <a:pt x="144971" y="359093"/>
                    </a:lnTo>
                    <a:lnTo>
                      <a:pt x="165259" y="352330"/>
                    </a:lnTo>
                    <a:lnTo>
                      <a:pt x="141065" y="320612"/>
                    </a:lnTo>
                    <a:lnTo>
                      <a:pt x="124111" y="316897"/>
                    </a:lnTo>
                    <a:lnTo>
                      <a:pt x="121158" y="283369"/>
                    </a:lnTo>
                    <a:lnTo>
                      <a:pt x="130683" y="281464"/>
                    </a:lnTo>
                    <a:lnTo>
                      <a:pt x="127063" y="249174"/>
                    </a:lnTo>
                    <a:lnTo>
                      <a:pt x="147256" y="236506"/>
                    </a:lnTo>
                    <a:lnTo>
                      <a:pt x="172974" y="207931"/>
                    </a:lnTo>
                    <a:lnTo>
                      <a:pt x="199739" y="199168"/>
                    </a:lnTo>
                    <a:lnTo>
                      <a:pt x="219646" y="174403"/>
                    </a:lnTo>
                    <a:lnTo>
                      <a:pt x="207359" y="159925"/>
                    </a:lnTo>
                    <a:lnTo>
                      <a:pt x="217932" y="150400"/>
                    </a:lnTo>
                    <a:lnTo>
                      <a:pt x="212408" y="140875"/>
                    </a:lnTo>
                    <a:lnTo>
                      <a:pt x="228600" y="134398"/>
                    </a:lnTo>
                    <a:lnTo>
                      <a:pt x="225266" y="125540"/>
                    </a:lnTo>
                    <a:lnTo>
                      <a:pt x="236315" y="120682"/>
                    </a:lnTo>
                    <a:lnTo>
                      <a:pt x="272510" y="122396"/>
                    </a:lnTo>
                    <a:lnTo>
                      <a:pt x="272510" y="122396"/>
                    </a:lnTo>
                    <a:close/>
                    <a:moveTo>
                      <a:pt x="39624" y="394526"/>
                    </a:moveTo>
                    <a:lnTo>
                      <a:pt x="19812" y="397097"/>
                    </a:lnTo>
                    <a:lnTo>
                      <a:pt x="29337" y="375095"/>
                    </a:lnTo>
                    <a:lnTo>
                      <a:pt x="38386" y="369189"/>
                    </a:lnTo>
                    <a:lnTo>
                      <a:pt x="55340" y="365855"/>
                    </a:lnTo>
                    <a:lnTo>
                      <a:pt x="55912" y="381000"/>
                    </a:lnTo>
                    <a:close/>
                    <a:moveTo>
                      <a:pt x="60960" y="424529"/>
                    </a:moveTo>
                    <a:lnTo>
                      <a:pt x="58864" y="398812"/>
                    </a:lnTo>
                    <a:lnTo>
                      <a:pt x="76390" y="377762"/>
                    </a:lnTo>
                    <a:lnTo>
                      <a:pt x="78486" y="39833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03" name="Google Shape;1003;p39"/>
              <p:cNvSpPr/>
              <p:nvPr/>
            </p:nvSpPr>
            <p:spPr>
              <a:xfrm>
                <a:off x="8326659" y="2839180"/>
                <a:ext cx="231552" cy="387572"/>
              </a:xfrm>
              <a:custGeom>
                <a:rect b="b" l="l" r="r" t="t"/>
                <a:pathLst>
                  <a:path extrusionOk="0" h="387572" w="231552">
                    <a:moveTo>
                      <a:pt x="231553" y="276225"/>
                    </a:moveTo>
                    <a:lnTo>
                      <a:pt x="223933" y="262604"/>
                    </a:lnTo>
                    <a:lnTo>
                      <a:pt x="201930" y="247364"/>
                    </a:lnTo>
                    <a:lnTo>
                      <a:pt x="214503" y="237553"/>
                    </a:lnTo>
                    <a:lnTo>
                      <a:pt x="214027" y="227362"/>
                    </a:lnTo>
                    <a:lnTo>
                      <a:pt x="196405" y="217075"/>
                    </a:lnTo>
                    <a:lnTo>
                      <a:pt x="201930" y="203740"/>
                    </a:lnTo>
                    <a:lnTo>
                      <a:pt x="189071" y="185928"/>
                    </a:lnTo>
                    <a:lnTo>
                      <a:pt x="201930" y="169736"/>
                    </a:lnTo>
                    <a:lnTo>
                      <a:pt x="174688" y="122111"/>
                    </a:lnTo>
                    <a:lnTo>
                      <a:pt x="192691" y="108013"/>
                    </a:lnTo>
                    <a:lnTo>
                      <a:pt x="196882" y="93916"/>
                    </a:lnTo>
                    <a:lnTo>
                      <a:pt x="182690" y="75914"/>
                    </a:lnTo>
                    <a:lnTo>
                      <a:pt x="165259" y="72295"/>
                    </a:lnTo>
                    <a:lnTo>
                      <a:pt x="168497" y="58102"/>
                    </a:lnTo>
                    <a:lnTo>
                      <a:pt x="162878" y="50387"/>
                    </a:lnTo>
                    <a:lnTo>
                      <a:pt x="174022" y="40672"/>
                    </a:lnTo>
                    <a:lnTo>
                      <a:pt x="174022" y="40672"/>
                    </a:lnTo>
                    <a:lnTo>
                      <a:pt x="167926" y="32385"/>
                    </a:lnTo>
                    <a:lnTo>
                      <a:pt x="175165" y="18669"/>
                    </a:lnTo>
                    <a:lnTo>
                      <a:pt x="151829" y="0"/>
                    </a:lnTo>
                    <a:lnTo>
                      <a:pt x="116967" y="8572"/>
                    </a:lnTo>
                    <a:lnTo>
                      <a:pt x="103918" y="29146"/>
                    </a:lnTo>
                    <a:lnTo>
                      <a:pt x="112109" y="47053"/>
                    </a:lnTo>
                    <a:lnTo>
                      <a:pt x="92964" y="64484"/>
                    </a:lnTo>
                    <a:lnTo>
                      <a:pt x="65532" y="47149"/>
                    </a:lnTo>
                    <a:lnTo>
                      <a:pt x="53912" y="53626"/>
                    </a:lnTo>
                    <a:lnTo>
                      <a:pt x="33623" y="49911"/>
                    </a:lnTo>
                    <a:lnTo>
                      <a:pt x="18669" y="30861"/>
                    </a:lnTo>
                    <a:lnTo>
                      <a:pt x="0" y="37338"/>
                    </a:lnTo>
                    <a:lnTo>
                      <a:pt x="8954" y="58102"/>
                    </a:lnTo>
                    <a:lnTo>
                      <a:pt x="21812" y="70485"/>
                    </a:lnTo>
                    <a:lnTo>
                      <a:pt x="38005" y="70485"/>
                    </a:lnTo>
                    <a:lnTo>
                      <a:pt x="58579" y="85630"/>
                    </a:lnTo>
                    <a:lnTo>
                      <a:pt x="52578" y="100774"/>
                    </a:lnTo>
                    <a:lnTo>
                      <a:pt x="63818" y="105251"/>
                    </a:lnTo>
                    <a:lnTo>
                      <a:pt x="58198" y="115443"/>
                    </a:lnTo>
                    <a:lnTo>
                      <a:pt x="68961" y="130397"/>
                    </a:lnTo>
                    <a:lnTo>
                      <a:pt x="61436" y="142303"/>
                    </a:lnTo>
                    <a:lnTo>
                      <a:pt x="68961" y="160115"/>
                    </a:lnTo>
                    <a:lnTo>
                      <a:pt x="71247" y="160211"/>
                    </a:lnTo>
                    <a:lnTo>
                      <a:pt x="71819" y="160306"/>
                    </a:lnTo>
                    <a:lnTo>
                      <a:pt x="96774" y="171736"/>
                    </a:lnTo>
                    <a:lnTo>
                      <a:pt x="99727" y="193167"/>
                    </a:lnTo>
                    <a:lnTo>
                      <a:pt x="80201" y="198882"/>
                    </a:lnTo>
                    <a:lnTo>
                      <a:pt x="59912" y="228600"/>
                    </a:lnTo>
                    <a:lnTo>
                      <a:pt x="52102" y="236791"/>
                    </a:lnTo>
                    <a:lnTo>
                      <a:pt x="41815" y="231743"/>
                    </a:lnTo>
                    <a:lnTo>
                      <a:pt x="33528" y="250126"/>
                    </a:lnTo>
                    <a:lnTo>
                      <a:pt x="10668" y="248793"/>
                    </a:lnTo>
                    <a:lnTo>
                      <a:pt x="19050" y="266986"/>
                    </a:lnTo>
                    <a:lnTo>
                      <a:pt x="5239" y="276034"/>
                    </a:lnTo>
                    <a:lnTo>
                      <a:pt x="18669" y="323469"/>
                    </a:lnTo>
                    <a:lnTo>
                      <a:pt x="12097" y="358902"/>
                    </a:lnTo>
                    <a:lnTo>
                      <a:pt x="33242" y="371761"/>
                    </a:lnTo>
                    <a:lnTo>
                      <a:pt x="43910" y="365093"/>
                    </a:lnTo>
                    <a:lnTo>
                      <a:pt x="51435" y="373285"/>
                    </a:lnTo>
                    <a:lnTo>
                      <a:pt x="44005" y="387572"/>
                    </a:lnTo>
                    <a:lnTo>
                      <a:pt x="80201" y="376238"/>
                    </a:lnTo>
                    <a:lnTo>
                      <a:pt x="91345" y="376238"/>
                    </a:lnTo>
                    <a:lnTo>
                      <a:pt x="104394" y="367189"/>
                    </a:lnTo>
                    <a:lnTo>
                      <a:pt x="109823" y="372237"/>
                    </a:lnTo>
                    <a:lnTo>
                      <a:pt x="123920" y="358330"/>
                    </a:lnTo>
                    <a:lnTo>
                      <a:pt x="126873" y="365284"/>
                    </a:lnTo>
                    <a:lnTo>
                      <a:pt x="151733" y="359569"/>
                    </a:lnTo>
                    <a:lnTo>
                      <a:pt x="151829" y="359569"/>
                    </a:lnTo>
                    <a:lnTo>
                      <a:pt x="154972" y="361378"/>
                    </a:lnTo>
                    <a:lnTo>
                      <a:pt x="221933" y="293465"/>
                    </a:lnTo>
                    <a:lnTo>
                      <a:pt x="231553" y="27622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04" name="Google Shape;1004;p39"/>
              <p:cNvSpPr/>
              <p:nvPr/>
            </p:nvSpPr>
            <p:spPr>
              <a:xfrm>
                <a:off x="7667624" y="3764819"/>
                <a:ext cx="72295" cy="141922"/>
              </a:xfrm>
              <a:custGeom>
                <a:rect b="b" l="l" r="r" t="t"/>
                <a:pathLst>
                  <a:path extrusionOk="0" h="141922" w="72295">
                    <a:moveTo>
                      <a:pt x="46958" y="113348"/>
                    </a:moveTo>
                    <a:lnTo>
                      <a:pt x="56483" y="102870"/>
                    </a:lnTo>
                    <a:lnTo>
                      <a:pt x="44291" y="87725"/>
                    </a:lnTo>
                    <a:lnTo>
                      <a:pt x="56102" y="78581"/>
                    </a:lnTo>
                    <a:lnTo>
                      <a:pt x="55245" y="42577"/>
                    </a:lnTo>
                    <a:lnTo>
                      <a:pt x="72295" y="27623"/>
                    </a:lnTo>
                    <a:lnTo>
                      <a:pt x="62484" y="12383"/>
                    </a:lnTo>
                    <a:lnTo>
                      <a:pt x="33814" y="16954"/>
                    </a:lnTo>
                    <a:lnTo>
                      <a:pt x="30290" y="0"/>
                    </a:lnTo>
                    <a:lnTo>
                      <a:pt x="16288" y="10954"/>
                    </a:lnTo>
                    <a:lnTo>
                      <a:pt x="20193" y="46006"/>
                    </a:lnTo>
                    <a:lnTo>
                      <a:pt x="6477" y="82963"/>
                    </a:lnTo>
                    <a:lnTo>
                      <a:pt x="1810" y="84296"/>
                    </a:lnTo>
                    <a:lnTo>
                      <a:pt x="0" y="101441"/>
                    </a:lnTo>
                    <a:lnTo>
                      <a:pt x="11906" y="107633"/>
                    </a:lnTo>
                    <a:lnTo>
                      <a:pt x="12668" y="141923"/>
                    </a:lnTo>
                    <a:lnTo>
                      <a:pt x="45244" y="141923"/>
                    </a:lnTo>
                    <a:lnTo>
                      <a:pt x="53721" y="118491"/>
                    </a:lnTo>
                    <a:lnTo>
                      <a:pt x="46958" y="11334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05" name="Google Shape;1005;p39"/>
              <p:cNvSpPr/>
              <p:nvPr/>
            </p:nvSpPr>
            <p:spPr>
              <a:xfrm>
                <a:off x="7672291" y="3723481"/>
                <a:ext cx="272605" cy="210502"/>
              </a:xfrm>
              <a:custGeom>
                <a:rect b="b" l="l" r="r" t="t"/>
                <a:pathLst>
                  <a:path extrusionOk="0" h="210502" w="272605">
                    <a:moveTo>
                      <a:pt x="243459" y="44958"/>
                    </a:moveTo>
                    <a:lnTo>
                      <a:pt x="219646" y="27242"/>
                    </a:lnTo>
                    <a:lnTo>
                      <a:pt x="210121" y="34862"/>
                    </a:lnTo>
                    <a:lnTo>
                      <a:pt x="190690" y="32290"/>
                    </a:lnTo>
                    <a:lnTo>
                      <a:pt x="163258" y="11049"/>
                    </a:lnTo>
                    <a:lnTo>
                      <a:pt x="136017" y="12954"/>
                    </a:lnTo>
                    <a:lnTo>
                      <a:pt x="123730" y="7144"/>
                    </a:lnTo>
                    <a:lnTo>
                      <a:pt x="104204" y="11049"/>
                    </a:lnTo>
                    <a:lnTo>
                      <a:pt x="74581" y="2858"/>
                    </a:lnTo>
                    <a:lnTo>
                      <a:pt x="48482" y="8192"/>
                    </a:lnTo>
                    <a:lnTo>
                      <a:pt x="30099" y="0"/>
                    </a:lnTo>
                    <a:lnTo>
                      <a:pt x="1429" y="19145"/>
                    </a:lnTo>
                    <a:lnTo>
                      <a:pt x="0" y="20574"/>
                    </a:lnTo>
                    <a:lnTo>
                      <a:pt x="11621" y="52292"/>
                    </a:lnTo>
                    <a:lnTo>
                      <a:pt x="25622" y="41338"/>
                    </a:lnTo>
                    <a:lnTo>
                      <a:pt x="29146" y="58293"/>
                    </a:lnTo>
                    <a:lnTo>
                      <a:pt x="57817" y="53721"/>
                    </a:lnTo>
                    <a:lnTo>
                      <a:pt x="67628" y="68961"/>
                    </a:lnTo>
                    <a:lnTo>
                      <a:pt x="50578" y="83915"/>
                    </a:lnTo>
                    <a:lnTo>
                      <a:pt x="51435" y="119920"/>
                    </a:lnTo>
                    <a:lnTo>
                      <a:pt x="39624" y="129064"/>
                    </a:lnTo>
                    <a:lnTo>
                      <a:pt x="51816" y="144209"/>
                    </a:lnTo>
                    <a:lnTo>
                      <a:pt x="42291" y="154686"/>
                    </a:lnTo>
                    <a:lnTo>
                      <a:pt x="49054" y="159829"/>
                    </a:lnTo>
                    <a:lnTo>
                      <a:pt x="40576" y="183261"/>
                    </a:lnTo>
                    <a:lnTo>
                      <a:pt x="49911" y="178213"/>
                    </a:lnTo>
                    <a:lnTo>
                      <a:pt x="63913" y="191643"/>
                    </a:lnTo>
                    <a:lnTo>
                      <a:pt x="70199" y="209645"/>
                    </a:lnTo>
                    <a:lnTo>
                      <a:pt x="84677" y="210503"/>
                    </a:lnTo>
                    <a:lnTo>
                      <a:pt x="85058" y="210503"/>
                    </a:lnTo>
                    <a:lnTo>
                      <a:pt x="105632" y="195548"/>
                    </a:lnTo>
                    <a:lnTo>
                      <a:pt x="145161" y="190214"/>
                    </a:lnTo>
                    <a:lnTo>
                      <a:pt x="155257" y="195167"/>
                    </a:lnTo>
                    <a:lnTo>
                      <a:pt x="170307" y="172021"/>
                    </a:lnTo>
                    <a:lnTo>
                      <a:pt x="186023" y="171831"/>
                    </a:lnTo>
                    <a:lnTo>
                      <a:pt x="187071" y="157734"/>
                    </a:lnTo>
                    <a:lnTo>
                      <a:pt x="205454" y="139065"/>
                    </a:lnTo>
                    <a:lnTo>
                      <a:pt x="195358" y="127730"/>
                    </a:lnTo>
                    <a:lnTo>
                      <a:pt x="198310" y="113252"/>
                    </a:lnTo>
                    <a:lnTo>
                      <a:pt x="222885" y="79153"/>
                    </a:lnTo>
                    <a:lnTo>
                      <a:pt x="246412" y="72485"/>
                    </a:lnTo>
                    <a:lnTo>
                      <a:pt x="271367" y="54674"/>
                    </a:lnTo>
                    <a:lnTo>
                      <a:pt x="272605" y="44958"/>
                    </a:lnTo>
                    <a:lnTo>
                      <a:pt x="253746" y="40481"/>
                    </a:lnTo>
                    <a:lnTo>
                      <a:pt x="243459" y="4495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06" name="Google Shape;1006;p39"/>
              <p:cNvSpPr/>
              <p:nvPr/>
            </p:nvSpPr>
            <p:spPr>
              <a:xfrm>
                <a:off x="7994332" y="3542887"/>
                <a:ext cx="27050" cy="31337"/>
              </a:xfrm>
              <a:custGeom>
                <a:rect b="b" l="l" r="r" t="t"/>
                <a:pathLst>
                  <a:path extrusionOk="0" h="31337" w="27050">
                    <a:moveTo>
                      <a:pt x="7715" y="0"/>
                    </a:moveTo>
                    <a:lnTo>
                      <a:pt x="0" y="12287"/>
                    </a:lnTo>
                    <a:lnTo>
                      <a:pt x="10668" y="31337"/>
                    </a:lnTo>
                    <a:cubicBezTo>
                      <a:pt x="10668" y="31337"/>
                      <a:pt x="26098" y="14097"/>
                      <a:pt x="27051" y="13811"/>
                    </a:cubicBezTo>
                    <a:cubicBezTo>
                      <a:pt x="20841" y="8877"/>
                      <a:pt x="14392" y="4267"/>
                      <a:pt x="7715" y="0"/>
                    </a:cubicBez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07" name="Google Shape;1007;p39"/>
              <p:cNvSpPr/>
              <p:nvPr/>
            </p:nvSpPr>
            <p:spPr>
              <a:xfrm>
                <a:off x="7999284" y="3611562"/>
                <a:ext cx="105060" cy="58769"/>
              </a:xfrm>
              <a:custGeom>
                <a:rect b="b" l="l" r="r" t="t"/>
                <a:pathLst>
                  <a:path extrusionOk="0" h="58769" w="105060">
                    <a:moveTo>
                      <a:pt x="81153" y="23908"/>
                    </a:moveTo>
                    <a:lnTo>
                      <a:pt x="82296" y="6858"/>
                    </a:lnTo>
                    <a:lnTo>
                      <a:pt x="61246" y="0"/>
                    </a:lnTo>
                    <a:lnTo>
                      <a:pt x="54388" y="7429"/>
                    </a:lnTo>
                    <a:lnTo>
                      <a:pt x="25051" y="8763"/>
                    </a:lnTo>
                    <a:lnTo>
                      <a:pt x="24955" y="9525"/>
                    </a:lnTo>
                    <a:lnTo>
                      <a:pt x="24955" y="17621"/>
                    </a:lnTo>
                    <a:lnTo>
                      <a:pt x="8572" y="29528"/>
                    </a:lnTo>
                    <a:lnTo>
                      <a:pt x="0" y="53816"/>
                    </a:lnTo>
                    <a:lnTo>
                      <a:pt x="22670" y="41624"/>
                    </a:lnTo>
                    <a:lnTo>
                      <a:pt x="27718" y="53816"/>
                    </a:lnTo>
                    <a:lnTo>
                      <a:pt x="45815" y="56864"/>
                    </a:lnTo>
                    <a:lnTo>
                      <a:pt x="49721" y="44387"/>
                    </a:lnTo>
                    <a:lnTo>
                      <a:pt x="58579" y="41624"/>
                    </a:lnTo>
                    <a:lnTo>
                      <a:pt x="70771" y="58769"/>
                    </a:lnTo>
                    <a:lnTo>
                      <a:pt x="79058" y="41624"/>
                    </a:lnTo>
                    <a:lnTo>
                      <a:pt x="91916" y="47149"/>
                    </a:lnTo>
                    <a:lnTo>
                      <a:pt x="105061" y="29528"/>
                    </a:lnTo>
                    <a:lnTo>
                      <a:pt x="81153" y="2390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08" name="Google Shape;1008;p39"/>
              <p:cNvSpPr/>
              <p:nvPr/>
            </p:nvSpPr>
            <p:spPr>
              <a:xfrm>
                <a:off x="7924037" y="3498691"/>
                <a:ext cx="88677" cy="65627"/>
              </a:xfrm>
              <a:custGeom>
                <a:rect b="b" l="l" r="r" t="t"/>
                <a:pathLst>
                  <a:path extrusionOk="0" h="65627" w="88677">
                    <a:moveTo>
                      <a:pt x="88678" y="29147"/>
                    </a:moveTo>
                    <a:lnTo>
                      <a:pt x="74676" y="25432"/>
                    </a:lnTo>
                    <a:lnTo>
                      <a:pt x="78010" y="15907"/>
                    </a:lnTo>
                    <a:lnTo>
                      <a:pt x="58960" y="5906"/>
                    </a:lnTo>
                    <a:lnTo>
                      <a:pt x="32195" y="15431"/>
                    </a:lnTo>
                    <a:lnTo>
                      <a:pt x="22670" y="0"/>
                    </a:lnTo>
                    <a:lnTo>
                      <a:pt x="0" y="12383"/>
                    </a:lnTo>
                    <a:lnTo>
                      <a:pt x="6668" y="32957"/>
                    </a:lnTo>
                    <a:lnTo>
                      <a:pt x="25718" y="32957"/>
                    </a:lnTo>
                    <a:lnTo>
                      <a:pt x="38767" y="53054"/>
                    </a:lnTo>
                    <a:lnTo>
                      <a:pt x="75057" y="65627"/>
                    </a:lnTo>
                    <a:lnTo>
                      <a:pt x="70104" y="56674"/>
                    </a:lnTo>
                    <a:lnTo>
                      <a:pt x="77819" y="44387"/>
                    </a:lnTo>
                    <a:lnTo>
                      <a:pt x="86011" y="49911"/>
                    </a:lnTo>
                    <a:lnTo>
                      <a:pt x="86011" y="4924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09" name="Google Shape;1009;p39"/>
              <p:cNvSpPr/>
              <p:nvPr/>
            </p:nvSpPr>
            <p:spPr>
              <a:xfrm>
                <a:off x="7946992" y="3428587"/>
                <a:ext cx="82200" cy="86106"/>
              </a:xfrm>
              <a:custGeom>
                <a:rect b="b" l="l" r="r" t="t"/>
                <a:pathLst>
                  <a:path extrusionOk="0" h="86106" w="82200">
                    <a:moveTo>
                      <a:pt x="57817" y="60960"/>
                    </a:moveTo>
                    <a:lnTo>
                      <a:pt x="74200" y="57912"/>
                    </a:lnTo>
                    <a:lnTo>
                      <a:pt x="78677" y="47720"/>
                    </a:lnTo>
                    <a:lnTo>
                      <a:pt x="72676" y="37243"/>
                    </a:lnTo>
                    <a:lnTo>
                      <a:pt x="82201" y="24098"/>
                    </a:lnTo>
                    <a:lnTo>
                      <a:pt x="82201" y="0"/>
                    </a:lnTo>
                    <a:lnTo>
                      <a:pt x="71819" y="1238"/>
                    </a:lnTo>
                    <a:lnTo>
                      <a:pt x="45815" y="18098"/>
                    </a:lnTo>
                    <a:lnTo>
                      <a:pt x="48673" y="36195"/>
                    </a:lnTo>
                    <a:lnTo>
                      <a:pt x="37243" y="42196"/>
                    </a:lnTo>
                    <a:lnTo>
                      <a:pt x="29623" y="19717"/>
                    </a:lnTo>
                    <a:lnTo>
                      <a:pt x="15240" y="48482"/>
                    </a:lnTo>
                    <a:lnTo>
                      <a:pt x="16288" y="65913"/>
                    </a:lnTo>
                    <a:lnTo>
                      <a:pt x="2000" y="68675"/>
                    </a:lnTo>
                    <a:lnTo>
                      <a:pt x="0" y="69914"/>
                    </a:lnTo>
                    <a:lnTo>
                      <a:pt x="9239" y="85344"/>
                    </a:lnTo>
                    <a:lnTo>
                      <a:pt x="36004" y="76105"/>
                    </a:lnTo>
                    <a:lnTo>
                      <a:pt x="55054" y="86106"/>
                    </a:lnTo>
                    <a:lnTo>
                      <a:pt x="63055" y="73343"/>
                    </a:lnTo>
                    <a:lnTo>
                      <a:pt x="57817" y="6096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10" name="Google Shape;1010;p39"/>
              <p:cNvSpPr/>
              <p:nvPr/>
            </p:nvSpPr>
            <p:spPr>
              <a:xfrm>
                <a:off x="8080438" y="3574605"/>
                <a:ext cx="168306" cy="78390"/>
              </a:xfrm>
              <a:custGeom>
                <a:rect b="b" l="l" r="r" t="t"/>
                <a:pathLst>
                  <a:path extrusionOk="0" h="78390" w="168306">
                    <a:moveTo>
                      <a:pt x="40100" y="62960"/>
                    </a:moveTo>
                    <a:lnTo>
                      <a:pt x="58769" y="59055"/>
                    </a:lnTo>
                    <a:lnTo>
                      <a:pt x="63151" y="69628"/>
                    </a:lnTo>
                    <a:lnTo>
                      <a:pt x="98298" y="72295"/>
                    </a:lnTo>
                    <a:lnTo>
                      <a:pt x="107442" y="78391"/>
                    </a:lnTo>
                    <a:lnTo>
                      <a:pt x="116014" y="68866"/>
                    </a:lnTo>
                    <a:lnTo>
                      <a:pt x="127254" y="72581"/>
                    </a:lnTo>
                    <a:lnTo>
                      <a:pt x="131921" y="62675"/>
                    </a:lnTo>
                    <a:lnTo>
                      <a:pt x="148685" y="62198"/>
                    </a:lnTo>
                    <a:lnTo>
                      <a:pt x="155638" y="43529"/>
                    </a:lnTo>
                    <a:lnTo>
                      <a:pt x="166401" y="44577"/>
                    </a:lnTo>
                    <a:lnTo>
                      <a:pt x="168307" y="30290"/>
                    </a:lnTo>
                    <a:lnTo>
                      <a:pt x="160782" y="23527"/>
                    </a:lnTo>
                    <a:lnTo>
                      <a:pt x="164973" y="15050"/>
                    </a:lnTo>
                    <a:lnTo>
                      <a:pt x="159353" y="6953"/>
                    </a:lnTo>
                    <a:lnTo>
                      <a:pt x="144113" y="12573"/>
                    </a:lnTo>
                    <a:lnTo>
                      <a:pt x="121634" y="0"/>
                    </a:lnTo>
                    <a:lnTo>
                      <a:pt x="116300" y="12097"/>
                    </a:lnTo>
                    <a:lnTo>
                      <a:pt x="76200" y="25718"/>
                    </a:lnTo>
                    <a:lnTo>
                      <a:pt x="75914" y="43529"/>
                    </a:lnTo>
                    <a:lnTo>
                      <a:pt x="57055" y="36862"/>
                    </a:lnTo>
                    <a:lnTo>
                      <a:pt x="37909" y="45529"/>
                    </a:lnTo>
                    <a:lnTo>
                      <a:pt x="1143" y="43815"/>
                    </a:lnTo>
                    <a:lnTo>
                      <a:pt x="0" y="60865"/>
                    </a:lnTo>
                    <a:lnTo>
                      <a:pt x="23908" y="66485"/>
                    </a:lnTo>
                    <a:lnTo>
                      <a:pt x="36100" y="69628"/>
                    </a:lnTo>
                    <a:lnTo>
                      <a:pt x="40100" y="6296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11" name="Google Shape;1011;p39"/>
              <p:cNvSpPr/>
              <p:nvPr/>
            </p:nvSpPr>
            <p:spPr>
              <a:xfrm>
                <a:off x="8019668" y="3633660"/>
                <a:ext cx="256127" cy="254507"/>
              </a:xfrm>
              <a:custGeom>
                <a:rect b="b" l="l" r="r" t="t"/>
                <a:pathLst>
                  <a:path extrusionOk="0" h="254507" w="256127">
                    <a:moveTo>
                      <a:pt x="123920" y="10573"/>
                    </a:moveTo>
                    <a:lnTo>
                      <a:pt x="119539" y="0"/>
                    </a:lnTo>
                    <a:lnTo>
                      <a:pt x="100870" y="3905"/>
                    </a:lnTo>
                    <a:lnTo>
                      <a:pt x="96869" y="10573"/>
                    </a:lnTo>
                    <a:lnTo>
                      <a:pt x="84677" y="7429"/>
                    </a:lnTo>
                    <a:lnTo>
                      <a:pt x="71533" y="25051"/>
                    </a:lnTo>
                    <a:lnTo>
                      <a:pt x="58674" y="19526"/>
                    </a:lnTo>
                    <a:lnTo>
                      <a:pt x="50387" y="36671"/>
                    </a:lnTo>
                    <a:lnTo>
                      <a:pt x="38195" y="19526"/>
                    </a:lnTo>
                    <a:lnTo>
                      <a:pt x="29337" y="22288"/>
                    </a:lnTo>
                    <a:lnTo>
                      <a:pt x="25432" y="34766"/>
                    </a:lnTo>
                    <a:lnTo>
                      <a:pt x="7334" y="31718"/>
                    </a:lnTo>
                    <a:lnTo>
                      <a:pt x="1714" y="36671"/>
                    </a:lnTo>
                    <a:lnTo>
                      <a:pt x="9525" y="46863"/>
                    </a:lnTo>
                    <a:lnTo>
                      <a:pt x="0" y="59722"/>
                    </a:lnTo>
                    <a:lnTo>
                      <a:pt x="9525" y="64865"/>
                    </a:lnTo>
                    <a:lnTo>
                      <a:pt x="1714" y="74771"/>
                    </a:lnTo>
                    <a:lnTo>
                      <a:pt x="21336" y="87439"/>
                    </a:lnTo>
                    <a:lnTo>
                      <a:pt x="44482" y="71056"/>
                    </a:lnTo>
                    <a:lnTo>
                      <a:pt x="73438" y="83058"/>
                    </a:lnTo>
                    <a:lnTo>
                      <a:pt x="82105" y="114300"/>
                    </a:lnTo>
                    <a:lnTo>
                      <a:pt x="96488" y="124587"/>
                    </a:lnTo>
                    <a:lnTo>
                      <a:pt x="137541" y="163735"/>
                    </a:lnTo>
                    <a:lnTo>
                      <a:pt x="149542" y="165068"/>
                    </a:lnTo>
                    <a:lnTo>
                      <a:pt x="159258" y="175736"/>
                    </a:lnTo>
                    <a:lnTo>
                      <a:pt x="174403" y="177832"/>
                    </a:lnTo>
                    <a:lnTo>
                      <a:pt x="180594" y="189166"/>
                    </a:lnTo>
                    <a:lnTo>
                      <a:pt x="194310" y="197834"/>
                    </a:lnTo>
                    <a:lnTo>
                      <a:pt x="205264" y="227362"/>
                    </a:lnTo>
                    <a:lnTo>
                      <a:pt x="193548" y="251555"/>
                    </a:lnTo>
                    <a:lnTo>
                      <a:pt x="209359" y="254508"/>
                    </a:lnTo>
                    <a:lnTo>
                      <a:pt x="217360" y="233458"/>
                    </a:lnTo>
                    <a:lnTo>
                      <a:pt x="228505" y="226695"/>
                    </a:lnTo>
                    <a:lnTo>
                      <a:pt x="226885" y="214503"/>
                    </a:lnTo>
                    <a:lnTo>
                      <a:pt x="215837" y="207550"/>
                    </a:lnTo>
                    <a:lnTo>
                      <a:pt x="214884" y="196120"/>
                    </a:lnTo>
                    <a:lnTo>
                      <a:pt x="225076" y="186785"/>
                    </a:lnTo>
                    <a:lnTo>
                      <a:pt x="252889" y="207073"/>
                    </a:lnTo>
                    <a:lnTo>
                      <a:pt x="256127" y="193167"/>
                    </a:lnTo>
                    <a:lnTo>
                      <a:pt x="245364" y="177927"/>
                    </a:lnTo>
                    <a:lnTo>
                      <a:pt x="227266" y="168973"/>
                    </a:lnTo>
                    <a:lnTo>
                      <a:pt x="201168" y="157448"/>
                    </a:lnTo>
                    <a:lnTo>
                      <a:pt x="204788" y="143542"/>
                    </a:lnTo>
                    <a:lnTo>
                      <a:pt x="174022" y="138779"/>
                    </a:lnTo>
                    <a:lnTo>
                      <a:pt x="158496" y="121444"/>
                    </a:lnTo>
                    <a:lnTo>
                      <a:pt x="149828" y="96583"/>
                    </a:lnTo>
                    <a:lnTo>
                      <a:pt x="123063" y="77343"/>
                    </a:lnTo>
                    <a:lnTo>
                      <a:pt x="121729" y="59531"/>
                    </a:lnTo>
                    <a:lnTo>
                      <a:pt x="125254" y="53911"/>
                    </a:lnTo>
                    <a:lnTo>
                      <a:pt x="120491" y="41815"/>
                    </a:lnTo>
                    <a:lnTo>
                      <a:pt x="142399" y="31718"/>
                    </a:lnTo>
                    <a:lnTo>
                      <a:pt x="145351" y="33528"/>
                    </a:lnTo>
                    <a:lnTo>
                      <a:pt x="149638" y="12478"/>
                    </a:lnTo>
                    <a:lnTo>
                      <a:pt x="123920" y="1057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12" name="Google Shape;1012;p39"/>
              <p:cNvSpPr/>
              <p:nvPr/>
            </p:nvSpPr>
            <p:spPr>
              <a:xfrm>
                <a:off x="7998903" y="3391344"/>
                <a:ext cx="200501" cy="228314"/>
              </a:xfrm>
              <a:custGeom>
                <a:rect b="b" l="l" r="r" t="t"/>
                <a:pathLst>
                  <a:path extrusionOk="0" h="228314" w="200501">
                    <a:moveTo>
                      <a:pt x="193453" y="102679"/>
                    </a:moveTo>
                    <a:lnTo>
                      <a:pt x="195929" y="75724"/>
                    </a:lnTo>
                    <a:lnTo>
                      <a:pt x="177451" y="63055"/>
                    </a:lnTo>
                    <a:lnTo>
                      <a:pt x="190119" y="34480"/>
                    </a:lnTo>
                    <a:lnTo>
                      <a:pt x="177927" y="25813"/>
                    </a:lnTo>
                    <a:lnTo>
                      <a:pt x="171069" y="16288"/>
                    </a:lnTo>
                    <a:lnTo>
                      <a:pt x="174689" y="6763"/>
                    </a:lnTo>
                    <a:lnTo>
                      <a:pt x="163830" y="0"/>
                    </a:lnTo>
                    <a:lnTo>
                      <a:pt x="157925" y="8954"/>
                    </a:lnTo>
                    <a:lnTo>
                      <a:pt x="147066" y="7334"/>
                    </a:lnTo>
                    <a:lnTo>
                      <a:pt x="138017" y="19717"/>
                    </a:lnTo>
                    <a:lnTo>
                      <a:pt x="111538" y="24575"/>
                    </a:lnTo>
                    <a:lnTo>
                      <a:pt x="93441" y="6001"/>
                    </a:lnTo>
                    <a:lnTo>
                      <a:pt x="64866" y="3905"/>
                    </a:lnTo>
                    <a:lnTo>
                      <a:pt x="66389" y="14097"/>
                    </a:lnTo>
                    <a:lnTo>
                      <a:pt x="78581" y="32004"/>
                    </a:lnTo>
                    <a:lnTo>
                      <a:pt x="59531" y="28956"/>
                    </a:lnTo>
                    <a:lnTo>
                      <a:pt x="49435" y="48006"/>
                    </a:lnTo>
                    <a:lnTo>
                      <a:pt x="35147" y="36195"/>
                    </a:lnTo>
                    <a:lnTo>
                      <a:pt x="30480" y="36767"/>
                    </a:lnTo>
                    <a:lnTo>
                      <a:pt x="30480" y="60769"/>
                    </a:lnTo>
                    <a:lnTo>
                      <a:pt x="20955" y="73914"/>
                    </a:lnTo>
                    <a:lnTo>
                      <a:pt x="26956" y="84392"/>
                    </a:lnTo>
                    <a:lnTo>
                      <a:pt x="22479" y="94583"/>
                    </a:lnTo>
                    <a:lnTo>
                      <a:pt x="6096" y="97536"/>
                    </a:lnTo>
                    <a:lnTo>
                      <a:pt x="11335" y="110014"/>
                    </a:lnTo>
                    <a:lnTo>
                      <a:pt x="3334" y="122777"/>
                    </a:lnTo>
                    <a:lnTo>
                      <a:pt x="0" y="132302"/>
                    </a:lnTo>
                    <a:lnTo>
                      <a:pt x="14002" y="136017"/>
                    </a:lnTo>
                    <a:lnTo>
                      <a:pt x="11621" y="155924"/>
                    </a:lnTo>
                    <a:lnTo>
                      <a:pt x="11621" y="156591"/>
                    </a:lnTo>
                    <a:cubicBezTo>
                      <a:pt x="15573" y="159029"/>
                      <a:pt x="19298" y="161801"/>
                      <a:pt x="22765" y="164878"/>
                    </a:cubicBezTo>
                    <a:cubicBezTo>
                      <a:pt x="20326" y="167040"/>
                      <a:pt x="18040" y="169364"/>
                      <a:pt x="15907" y="171831"/>
                    </a:cubicBezTo>
                    <a:lnTo>
                      <a:pt x="31718" y="182404"/>
                    </a:lnTo>
                    <a:lnTo>
                      <a:pt x="59246" y="182404"/>
                    </a:lnTo>
                    <a:lnTo>
                      <a:pt x="58103" y="190881"/>
                    </a:lnTo>
                    <a:lnTo>
                      <a:pt x="42577" y="203740"/>
                    </a:lnTo>
                    <a:lnTo>
                      <a:pt x="37338" y="227933"/>
                    </a:lnTo>
                    <a:lnTo>
                      <a:pt x="55054" y="227171"/>
                    </a:lnTo>
                    <a:lnTo>
                      <a:pt x="61913" y="219742"/>
                    </a:lnTo>
                    <a:lnTo>
                      <a:pt x="82963" y="226504"/>
                    </a:lnTo>
                    <a:lnTo>
                      <a:pt x="119729" y="228314"/>
                    </a:lnTo>
                    <a:lnTo>
                      <a:pt x="138779" y="219646"/>
                    </a:lnTo>
                    <a:lnTo>
                      <a:pt x="157829" y="226314"/>
                    </a:lnTo>
                    <a:lnTo>
                      <a:pt x="157829" y="208502"/>
                    </a:lnTo>
                    <a:lnTo>
                      <a:pt x="183261" y="199834"/>
                    </a:lnTo>
                    <a:lnTo>
                      <a:pt x="162211" y="177832"/>
                    </a:lnTo>
                    <a:lnTo>
                      <a:pt x="150686" y="178975"/>
                    </a:lnTo>
                    <a:lnTo>
                      <a:pt x="137255" y="153734"/>
                    </a:lnTo>
                    <a:lnTo>
                      <a:pt x="151162" y="144685"/>
                    </a:lnTo>
                    <a:lnTo>
                      <a:pt x="162973" y="146018"/>
                    </a:lnTo>
                    <a:lnTo>
                      <a:pt x="169069" y="131064"/>
                    </a:lnTo>
                    <a:lnTo>
                      <a:pt x="186023" y="125635"/>
                    </a:lnTo>
                    <a:lnTo>
                      <a:pt x="196977" y="135160"/>
                    </a:lnTo>
                    <a:lnTo>
                      <a:pt x="200501" y="11182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13" name="Google Shape;1013;p39"/>
              <p:cNvSpPr/>
              <p:nvPr/>
            </p:nvSpPr>
            <p:spPr>
              <a:xfrm>
                <a:off x="8447722" y="3774820"/>
                <a:ext cx="55054" cy="41148"/>
              </a:xfrm>
              <a:custGeom>
                <a:rect b="b" l="l" r="r" t="t"/>
                <a:pathLst>
                  <a:path extrusionOk="0" h="41148" w="55054">
                    <a:moveTo>
                      <a:pt x="23146" y="29242"/>
                    </a:moveTo>
                    <a:lnTo>
                      <a:pt x="55054" y="23146"/>
                    </a:lnTo>
                    <a:lnTo>
                      <a:pt x="38957" y="2572"/>
                    </a:lnTo>
                    <a:lnTo>
                      <a:pt x="20288" y="10001"/>
                    </a:lnTo>
                    <a:lnTo>
                      <a:pt x="12097" y="0"/>
                    </a:lnTo>
                    <a:lnTo>
                      <a:pt x="3429" y="1619"/>
                    </a:lnTo>
                    <a:lnTo>
                      <a:pt x="3429" y="1619"/>
                    </a:lnTo>
                    <a:lnTo>
                      <a:pt x="0" y="37814"/>
                    </a:lnTo>
                    <a:lnTo>
                      <a:pt x="9715" y="41148"/>
                    </a:lnTo>
                    <a:lnTo>
                      <a:pt x="23146" y="2924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14" name="Google Shape;1014;p39"/>
              <p:cNvSpPr/>
              <p:nvPr/>
            </p:nvSpPr>
            <p:spPr>
              <a:xfrm>
                <a:off x="8310466" y="3776440"/>
                <a:ext cx="140684" cy="155543"/>
              </a:xfrm>
              <a:custGeom>
                <a:rect b="b" l="l" r="r" t="t"/>
                <a:pathLst>
                  <a:path extrusionOk="0" h="155543" w="140684">
                    <a:moveTo>
                      <a:pt x="140684" y="0"/>
                    </a:moveTo>
                    <a:lnTo>
                      <a:pt x="127254" y="2381"/>
                    </a:lnTo>
                    <a:lnTo>
                      <a:pt x="125349" y="12763"/>
                    </a:lnTo>
                    <a:lnTo>
                      <a:pt x="107442" y="13621"/>
                    </a:lnTo>
                    <a:lnTo>
                      <a:pt x="98584" y="7620"/>
                    </a:lnTo>
                    <a:lnTo>
                      <a:pt x="84106" y="14478"/>
                    </a:lnTo>
                    <a:lnTo>
                      <a:pt x="63913" y="13907"/>
                    </a:lnTo>
                    <a:lnTo>
                      <a:pt x="54864" y="22098"/>
                    </a:lnTo>
                    <a:lnTo>
                      <a:pt x="40100" y="21527"/>
                    </a:lnTo>
                    <a:lnTo>
                      <a:pt x="34480" y="31813"/>
                    </a:lnTo>
                    <a:lnTo>
                      <a:pt x="18383" y="33814"/>
                    </a:lnTo>
                    <a:lnTo>
                      <a:pt x="16859" y="48006"/>
                    </a:lnTo>
                    <a:lnTo>
                      <a:pt x="0" y="69437"/>
                    </a:lnTo>
                    <a:lnTo>
                      <a:pt x="17621" y="93154"/>
                    </a:lnTo>
                    <a:lnTo>
                      <a:pt x="42196" y="93821"/>
                    </a:lnTo>
                    <a:lnTo>
                      <a:pt x="47815" y="104204"/>
                    </a:lnTo>
                    <a:lnTo>
                      <a:pt x="19431" y="108966"/>
                    </a:lnTo>
                    <a:lnTo>
                      <a:pt x="40291" y="130874"/>
                    </a:lnTo>
                    <a:lnTo>
                      <a:pt x="41338" y="155543"/>
                    </a:lnTo>
                    <a:lnTo>
                      <a:pt x="54673" y="142589"/>
                    </a:lnTo>
                    <a:lnTo>
                      <a:pt x="72199" y="150495"/>
                    </a:lnTo>
                    <a:lnTo>
                      <a:pt x="62103" y="121063"/>
                    </a:lnTo>
                    <a:lnTo>
                      <a:pt x="73152" y="121729"/>
                    </a:lnTo>
                    <a:lnTo>
                      <a:pt x="66865" y="105251"/>
                    </a:lnTo>
                    <a:lnTo>
                      <a:pt x="84106" y="104204"/>
                    </a:lnTo>
                    <a:lnTo>
                      <a:pt x="60007" y="88583"/>
                    </a:lnTo>
                    <a:lnTo>
                      <a:pt x="62103" y="77533"/>
                    </a:lnTo>
                    <a:lnTo>
                      <a:pt x="75819" y="78200"/>
                    </a:lnTo>
                    <a:lnTo>
                      <a:pt x="53245" y="56007"/>
                    </a:lnTo>
                    <a:lnTo>
                      <a:pt x="53626" y="42482"/>
                    </a:lnTo>
                    <a:lnTo>
                      <a:pt x="62293" y="35052"/>
                    </a:lnTo>
                    <a:lnTo>
                      <a:pt x="81534" y="51245"/>
                    </a:lnTo>
                    <a:lnTo>
                      <a:pt x="79820" y="31337"/>
                    </a:lnTo>
                    <a:lnTo>
                      <a:pt x="108966" y="26670"/>
                    </a:lnTo>
                    <a:lnTo>
                      <a:pt x="137255" y="36195"/>
                    </a:lnTo>
                    <a:lnTo>
                      <a:pt x="140684" y="0"/>
                    </a:lnTo>
                    <a:lnTo>
                      <a:pt x="140684"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15" name="Google Shape;1015;p39"/>
              <p:cNvSpPr/>
              <p:nvPr/>
            </p:nvSpPr>
            <p:spPr>
              <a:xfrm>
                <a:off x="8165019" y="3636803"/>
                <a:ext cx="67818" cy="33337"/>
              </a:xfrm>
              <a:custGeom>
                <a:rect b="b" l="l" r="r" t="t"/>
                <a:pathLst>
                  <a:path extrusionOk="0" h="33337" w="67818">
                    <a:moveTo>
                      <a:pt x="67818" y="14097"/>
                    </a:moveTo>
                    <a:lnTo>
                      <a:pt x="64103" y="0"/>
                    </a:lnTo>
                    <a:lnTo>
                      <a:pt x="47339" y="476"/>
                    </a:lnTo>
                    <a:lnTo>
                      <a:pt x="42672" y="10382"/>
                    </a:lnTo>
                    <a:lnTo>
                      <a:pt x="31433" y="6668"/>
                    </a:lnTo>
                    <a:lnTo>
                      <a:pt x="22860" y="16193"/>
                    </a:lnTo>
                    <a:lnTo>
                      <a:pt x="13716" y="10097"/>
                    </a:lnTo>
                    <a:lnTo>
                      <a:pt x="4286" y="9335"/>
                    </a:lnTo>
                    <a:lnTo>
                      <a:pt x="0" y="30385"/>
                    </a:lnTo>
                    <a:lnTo>
                      <a:pt x="4953" y="33338"/>
                    </a:lnTo>
                    <a:lnTo>
                      <a:pt x="47339" y="33338"/>
                    </a:lnTo>
                    <a:lnTo>
                      <a:pt x="67818" y="1409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16" name="Google Shape;1016;p39"/>
              <p:cNvSpPr/>
              <p:nvPr/>
            </p:nvSpPr>
            <p:spPr>
              <a:xfrm>
                <a:off x="8239029" y="3736816"/>
                <a:ext cx="40481" cy="27717"/>
              </a:xfrm>
              <a:custGeom>
                <a:rect b="b" l="l" r="r" t="t"/>
                <a:pathLst>
                  <a:path extrusionOk="0" h="27717" w="40481">
                    <a:moveTo>
                      <a:pt x="0" y="10954"/>
                    </a:moveTo>
                    <a:lnTo>
                      <a:pt x="29528" y="27718"/>
                    </a:lnTo>
                    <a:lnTo>
                      <a:pt x="39910" y="24098"/>
                    </a:lnTo>
                    <a:lnTo>
                      <a:pt x="40481" y="24098"/>
                    </a:lnTo>
                    <a:lnTo>
                      <a:pt x="13716" y="0"/>
                    </a:lnTo>
                    <a:lnTo>
                      <a:pt x="0" y="1095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17" name="Google Shape;1017;p39"/>
              <p:cNvSpPr/>
              <p:nvPr/>
            </p:nvSpPr>
            <p:spPr>
              <a:xfrm>
                <a:off x="8169401" y="3650900"/>
                <a:ext cx="122015" cy="85915"/>
              </a:xfrm>
              <a:custGeom>
                <a:rect b="b" l="l" r="r" t="t"/>
                <a:pathLst>
                  <a:path extrusionOk="0" h="85915" w="122015">
                    <a:moveTo>
                      <a:pt x="571" y="19240"/>
                    </a:moveTo>
                    <a:lnTo>
                      <a:pt x="0" y="29527"/>
                    </a:lnTo>
                    <a:lnTo>
                      <a:pt x="10287" y="45815"/>
                    </a:lnTo>
                    <a:lnTo>
                      <a:pt x="16573" y="31242"/>
                    </a:lnTo>
                    <a:lnTo>
                      <a:pt x="22574" y="34957"/>
                    </a:lnTo>
                    <a:lnTo>
                      <a:pt x="33338" y="61055"/>
                    </a:lnTo>
                    <a:lnTo>
                      <a:pt x="50768" y="80772"/>
                    </a:lnTo>
                    <a:lnTo>
                      <a:pt x="83344" y="85915"/>
                    </a:lnTo>
                    <a:lnTo>
                      <a:pt x="46863" y="39529"/>
                    </a:lnTo>
                    <a:lnTo>
                      <a:pt x="56197" y="35528"/>
                    </a:lnTo>
                    <a:lnTo>
                      <a:pt x="67246" y="42481"/>
                    </a:lnTo>
                    <a:lnTo>
                      <a:pt x="74009" y="35528"/>
                    </a:lnTo>
                    <a:lnTo>
                      <a:pt x="100679" y="39148"/>
                    </a:lnTo>
                    <a:lnTo>
                      <a:pt x="108585" y="47434"/>
                    </a:lnTo>
                    <a:lnTo>
                      <a:pt x="122015" y="46863"/>
                    </a:lnTo>
                    <a:lnTo>
                      <a:pt x="112966" y="14478"/>
                    </a:lnTo>
                    <a:lnTo>
                      <a:pt x="100679" y="22003"/>
                    </a:lnTo>
                    <a:lnTo>
                      <a:pt x="82582" y="14478"/>
                    </a:lnTo>
                    <a:lnTo>
                      <a:pt x="63437" y="0"/>
                    </a:lnTo>
                    <a:lnTo>
                      <a:pt x="42958" y="19240"/>
                    </a:lnTo>
                    <a:lnTo>
                      <a:pt x="571" y="1924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18" name="Google Shape;1018;p39"/>
              <p:cNvSpPr/>
              <p:nvPr/>
            </p:nvSpPr>
            <p:spPr>
              <a:xfrm>
                <a:off x="8279510" y="3733577"/>
                <a:ext cx="29813" cy="45529"/>
              </a:xfrm>
              <a:custGeom>
                <a:rect b="b" l="l" r="r" t="t"/>
                <a:pathLst>
                  <a:path extrusionOk="0" h="45529" w="29813">
                    <a:moveTo>
                      <a:pt x="14668" y="0"/>
                    </a:moveTo>
                    <a:lnTo>
                      <a:pt x="2857" y="10287"/>
                    </a:lnTo>
                    <a:lnTo>
                      <a:pt x="0" y="27337"/>
                    </a:lnTo>
                    <a:lnTo>
                      <a:pt x="14668" y="45434"/>
                    </a:lnTo>
                    <a:lnTo>
                      <a:pt x="14764" y="45529"/>
                    </a:lnTo>
                    <a:lnTo>
                      <a:pt x="29813" y="29051"/>
                    </a:lnTo>
                    <a:lnTo>
                      <a:pt x="14668"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19" name="Google Shape;1019;p39"/>
              <p:cNvSpPr/>
              <p:nvPr/>
            </p:nvSpPr>
            <p:spPr>
              <a:xfrm>
                <a:off x="8216264" y="3686429"/>
                <a:ext cx="82391" cy="74485"/>
              </a:xfrm>
              <a:custGeom>
                <a:rect b="b" l="l" r="r" t="t"/>
                <a:pathLst>
                  <a:path extrusionOk="0" h="74485" w="82391">
                    <a:moveTo>
                      <a:pt x="70771" y="26289"/>
                    </a:moveTo>
                    <a:lnTo>
                      <a:pt x="81725" y="11525"/>
                    </a:lnTo>
                    <a:lnTo>
                      <a:pt x="75152" y="11335"/>
                    </a:lnTo>
                    <a:lnTo>
                      <a:pt x="61722" y="11906"/>
                    </a:lnTo>
                    <a:lnTo>
                      <a:pt x="53816" y="3620"/>
                    </a:lnTo>
                    <a:lnTo>
                      <a:pt x="27146" y="0"/>
                    </a:lnTo>
                    <a:lnTo>
                      <a:pt x="20384" y="6953"/>
                    </a:lnTo>
                    <a:lnTo>
                      <a:pt x="9335" y="0"/>
                    </a:lnTo>
                    <a:lnTo>
                      <a:pt x="0" y="4000"/>
                    </a:lnTo>
                    <a:lnTo>
                      <a:pt x="36481" y="50387"/>
                    </a:lnTo>
                    <a:lnTo>
                      <a:pt x="63246" y="74485"/>
                    </a:lnTo>
                    <a:lnTo>
                      <a:pt x="66104" y="57436"/>
                    </a:lnTo>
                    <a:lnTo>
                      <a:pt x="77914" y="47149"/>
                    </a:lnTo>
                    <a:lnTo>
                      <a:pt x="82391" y="34671"/>
                    </a:lnTo>
                    <a:lnTo>
                      <a:pt x="70771" y="2628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20" name="Google Shape;1020;p39"/>
              <p:cNvSpPr/>
              <p:nvPr/>
            </p:nvSpPr>
            <p:spPr>
              <a:xfrm>
                <a:off x="8282367" y="3655949"/>
                <a:ext cx="92011" cy="124967"/>
              </a:xfrm>
              <a:custGeom>
                <a:rect b="b" l="l" r="r" t="t"/>
                <a:pathLst>
                  <a:path extrusionOk="0" h="124967" w="92011">
                    <a:moveTo>
                      <a:pt x="39338" y="124968"/>
                    </a:moveTo>
                    <a:lnTo>
                      <a:pt x="53912" y="119253"/>
                    </a:lnTo>
                    <a:lnTo>
                      <a:pt x="75533" y="114395"/>
                    </a:lnTo>
                    <a:lnTo>
                      <a:pt x="76105" y="114109"/>
                    </a:lnTo>
                    <a:lnTo>
                      <a:pt x="75724" y="97917"/>
                    </a:lnTo>
                    <a:lnTo>
                      <a:pt x="86678" y="101251"/>
                    </a:lnTo>
                    <a:lnTo>
                      <a:pt x="92012" y="89821"/>
                    </a:lnTo>
                    <a:lnTo>
                      <a:pt x="80010" y="81820"/>
                    </a:lnTo>
                    <a:lnTo>
                      <a:pt x="76200" y="71533"/>
                    </a:lnTo>
                    <a:lnTo>
                      <a:pt x="87059" y="51625"/>
                    </a:lnTo>
                    <a:lnTo>
                      <a:pt x="77914" y="45720"/>
                    </a:lnTo>
                    <a:lnTo>
                      <a:pt x="69152" y="49625"/>
                    </a:lnTo>
                    <a:lnTo>
                      <a:pt x="55054" y="43625"/>
                    </a:lnTo>
                    <a:lnTo>
                      <a:pt x="58864" y="32861"/>
                    </a:lnTo>
                    <a:lnTo>
                      <a:pt x="42101" y="24575"/>
                    </a:lnTo>
                    <a:lnTo>
                      <a:pt x="44958" y="17145"/>
                    </a:lnTo>
                    <a:lnTo>
                      <a:pt x="18955" y="0"/>
                    </a:lnTo>
                    <a:lnTo>
                      <a:pt x="0" y="9430"/>
                    </a:lnTo>
                    <a:lnTo>
                      <a:pt x="9049" y="41815"/>
                    </a:lnTo>
                    <a:lnTo>
                      <a:pt x="15621" y="42005"/>
                    </a:lnTo>
                    <a:lnTo>
                      <a:pt x="4667" y="56769"/>
                    </a:lnTo>
                    <a:lnTo>
                      <a:pt x="16288" y="65151"/>
                    </a:lnTo>
                    <a:lnTo>
                      <a:pt x="11811" y="77629"/>
                    </a:lnTo>
                    <a:lnTo>
                      <a:pt x="26956" y="106680"/>
                    </a:lnTo>
                    <a:lnTo>
                      <a:pt x="20574" y="113633"/>
                    </a:lnTo>
                    <a:lnTo>
                      <a:pt x="20764" y="113633"/>
                    </a:lnTo>
                    <a:lnTo>
                      <a:pt x="39338" y="12496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21" name="Google Shape;1021;p39"/>
              <p:cNvSpPr/>
              <p:nvPr/>
            </p:nvSpPr>
            <p:spPr>
              <a:xfrm>
                <a:off x="8292464" y="3769582"/>
                <a:ext cx="36385" cy="76295"/>
              </a:xfrm>
              <a:custGeom>
                <a:rect b="b" l="l" r="r" t="t"/>
                <a:pathLst>
                  <a:path extrusionOk="0" h="76295" w="36385">
                    <a:moveTo>
                      <a:pt x="29242" y="11335"/>
                    </a:moveTo>
                    <a:lnTo>
                      <a:pt x="10668" y="0"/>
                    </a:lnTo>
                    <a:lnTo>
                      <a:pt x="10478" y="0"/>
                    </a:lnTo>
                    <a:lnTo>
                      <a:pt x="1810" y="9525"/>
                    </a:lnTo>
                    <a:lnTo>
                      <a:pt x="0" y="50863"/>
                    </a:lnTo>
                    <a:lnTo>
                      <a:pt x="11335" y="67342"/>
                    </a:lnTo>
                    <a:lnTo>
                      <a:pt x="18002" y="76295"/>
                    </a:lnTo>
                    <a:lnTo>
                      <a:pt x="34862" y="54864"/>
                    </a:lnTo>
                    <a:lnTo>
                      <a:pt x="36386" y="40672"/>
                    </a:lnTo>
                    <a:lnTo>
                      <a:pt x="25051" y="27908"/>
                    </a:lnTo>
                    <a:lnTo>
                      <a:pt x="29242" y="1133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22" name="Google Shape;1022;p39"/>
              <p:cNvSpPr/>
              <p:nvPr/>
            </p:nvSpPr>
            <p:spPr>
              <a:xfrm>
                <a:off x="8317515" y="3770058"/>
                <a:ext cx="58388" cy="40195"/>
              </a:xfrm>
              <a:custGeom>
                <a:rect b="b" l="l" r="r" t="t"/>
                <a:pathLst>
                  <a:path extrusionOk="0" h="40195" w="58388">
                    <a:moveTo>
                      <a:pt x="53626" y="7429"/>
                    </a:moveTo>
                    <a:lnTo>
                      <a:pt x="44577" y="7429"/>
                    </a:lnTo>
                    <a:lnTo>
                      <a:pt x="41053" y="286"/>
                    </a:lnTo>
                    <a:lnTo>
                      <a:pt x="40957" y="0"/>
                    </a:lnTo>
                    <a:lnTo>
                      <a:pt x="40386" y="286"/>
                    </a:lnTo>
                    <a:lnTo>
                      <a:pt x="18764" y="5143"/>
                    </a:lnTo>
                    <a:lnTo>
                      <a:pt x="4191" y="10858"/>
                    </a:lnTo>
                    <a:lnTo>
                      <a:pt x="0" y="27432"/>
                    </a:lnTo>
                    <a:lnTo>
                      <a:pt x="11335" y="40196"/>
                    </a:lnTo>
                    <a:lnTo>
                      <a:pt x="27432" y="38195"/>
                    </a:lnTo>
                    <a:lnTo>
                      <a:pt x="33052" y="27908"/>
                    </a:lnTo>
                    <a:lnTo>
                      <a:pt x="47815" y="28480"/>
                    </a:lnTo>
                    <a:lnTo>
                      <a:pt x="56864" y="20288"/>
                    </a:lnTo>
                    <a:lnTo>
                      <a:pt x="58388" y="20288"/>
                    </a:lnTo>
                    <a:lnTo>
                      <a:pt x="53626" y="742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23" name="Google Shape;1023;p39"/>
              <p:cNvSpPr/>
              <p:nvPr/>
            </p:nvSpPr>
            <p:spPr>
              <a:xfrm>
                <a:off x="8299322" y="3375247"/>
                <a:ext cx="73628" cy="34289"/>
              </a:xfrm>
              <a:custGeom>
                <a:rect b="b" l="l" r="r" t="t"/>
                <a:pathLst>
                  <a:path extrusionOk="0" h="34289" w="73628">
                    <a:moveTo>
                      <a:pt x="53435" y="8763"/>
                    </a:moveTo>
                    <a:lnTo>
                      <a:pt x="34671" y="0"/>
                    </a:lnTo>
                    <a:lnTo>
                      <a:pt x="35909" y="8763"/>
                    </a:lnTo>
                    <a:lnTo>
                      <a:pt x="8001" y="8763"/>
                    </a:lnTo>
                    <a:lnTo>
                      <a:pt x="0" y="24384"/>
                    </a:lnTo>
                    <a:lnTo>
                      <a:pt x="31337" y="34290"/>
                    </a:lnTo>
                    <a:lnTo>
                      <a:pt x="63341" y="32480"/>
                    </a:lnTo>
                    <a:lnTo>
                      <a:pt x="73628" y="8763"/>
                    </a:lnTo>
                    <a:lnTo>
                      <a:pt x="53435" y="876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24" name="Google Shape;1024;p39"/>
              <p:cNvSpPr/>
              <p:nvPr/>
            </p:nvSpPr>
            <p:spPr>
              <a:xfrm>
                <a:off x="8331135" y="3339242"/>
                <a:ext cx="125158" cy="83534"/>
              </a:xfrm>
              <a:custGeom>
                <a:rect b="b" l="l" r="r" t="t"/>
                <a:pathLst>
                  <a:path extrusionOk="0" h="83534" w="125158">
                    <a:moveTo>
                      <a:pt x="88678" y="70771"/>
                    </a:moveTo>
                    <a:lnTo>
                      <a:pt x="94202" y="80867"/>
                    </a:lnTo>
                    <a:lnTo>
                      <a:pt x="104680" y="80867"/>
                    </a:lnTo>
                    <a:lnTo>
                      <a:pt x="104966" y="52292"/>
                    </a:lnTo>
                    <a:lnTo>
                      <a:pt x="118967" y="52292"/>
                    </a:lnTo>
                    <a:lnTo>
                      <a:pt x="125159" y="43339"/>
                    </a:lnTo>
                    <a:lnTo>
                      <a:pt x="116491" y="38576"/>
                    </a:lnTo>
                    <a:lnTo>
                      <a:pt x="119634" y="30575"/>
                    </a:lnTo>
                    <a:lnTo>
                      <a:pt x="104108" y="12001"/>
                    </a:lnTo>
                    <a:lnTo>
                      <a:pt x="88678" y="9430"/>
                    </a:lnTo>
                    <a:lnTo>
                      <a:pt x="81344" y="0"/>
                    </a:lnTo>
                    <a:lnTo>
                      <a:pt x="72390" y="9430"/>
                    </a:lnTo>
                    <a:lnTo>
                      <a:pt x="52197" y="5048"/>
                    </a:lnTo>
                    <a:lnTo>
                      <a:pt x="43625" y="11620"/>
                    </a:lnTo>
                    <a:lnTo>
                      <a:pt x="21622" y="2476"/>
                    </a:lnTo>
                    <a:lnTo>
                      <a:pt x="0" y="14478"/>
                    </a:lnTo>
                    <a:lnTo>
                      <a:pt x="2667" y="34290"/>
                    </a:lnTo>
                    <a:lnTo>
                      <a:pt x="2858" y="36004"/>
                    </a:lnTo>
                    <a:lnTo>
                      <a:pt x="21622" y="44767"/>
                    </a:lnTo>
                    <a:lnTo>
                      <a:pt x="41815" y="44767"/>
                    </a:lnTo>
                    <a:lnTo>
                      <a:pt x="31528" y="68485"/>
                    </a:lnTo>
                    <a:lnTo>
                      <a:pt x="43625" y="67723"/>
                    </a:lnTo>
                    <a:lnTo>
                      <a:pt x="54578" y="79153"/>
                    </a:lnTo>
                    <a:lnTo>
                      <a:pt x="54578" y="82963"/>
                    </a:lnTo>
                    <a:lnTo>
                      <a:pt x="77248" y="83534"/>
                    </a:lnTo>
                    <a:lnTo>
                      <a:pt x="88678" y="7077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25" name="Google Shape;1025;p39"/>
              <p:cNvSpPr/>
              <p:nvPr/>
            </p:nvSpPr>
            <p:spPr>
              <a:xfrm>
                <a:off x="8329040" y="3292189"/>
                <a:ext cx="157162" cy="77628"/>
              </a:xfrm>
              <a:custGeom>
                <a:rect b="b" l="l" r="r" t="t"/>
                <a:pathLst>
                  <a:path extrusionOk="0" h="77628" w="157162">
                    <a:moveTo>
                      <a:pt x="152591" y="39338"/>
                    </a:moveTo>
                    <a:lnTo>
                      <a:pt x="143351" y="37052"/>
                    </a:lnTo>
                    <a:lnTo>
                      <a:pt x="144685" y="27051"/>
                    </a:lnTo>
                    <a:lnTo>
                      <a:pt x="125730" y="12954"/>
                    </a:lnTo>
                    <a:lnTo>
                      <a:pt x="113824" y="16573"/>
                    </a:lnTo>
                    <a:lnTo>
                      <a:pt x="93440" y="0"/>
                    </a:lnTo>
                    <a:lnTo>
                      <a:pt x="75438" y="8763"/>
                    </a:lnTo>
                    <a:lnTo>
                      <a:pt x="75438" y="8763"/>
                    </a:lnTo>
                    <a:lnTo>
                      <a:pt x="74486" y="17812"/>
                    </a:lnTo>
                    <a:lnTo>
                      <a:pt x="48482" y="17812"/>
                    </a:lnTo>
                    <a:lnTo>
                      <a:pt x="35433" y="1048"/>
                    </a:lnTo>
                    <a:lnTo>
                      <a:pt x="16288" y="6953"/>
                    </a:lnTo>
                    <a:lnTo>
                      <a:pt x="0" y="45910"/>
                    </a:lnTo>
                    <a:lnTo>
                      <a:pt x="2096" y="61531"/>
                    </a:lnTo>
                    <a:lnTo>
                      <a:pt x="23717" y="49530"/>
                    </a:lnTo>
                    <a:lnTo>
                      <a:pt x="45720" y="58674"/>
                    </a:lnTo>
                    <a:lnTo>
                      <a:pt x="54293" y="52102"/>
                    </a:lnTo>
                    <a:lnTo>
                      <a:pt x="74486" y="56483"/>
                    </a:lnTo>
                    <a:lnTo>
                      <a:pt x="83439" y="47054"/>
                    </a:lnTo>
                    <a:lnTo>
                      <a:pt x="90773" y="56483"/>
                    </a:lnTo>
                    <a:lnTo>
                      <a:pt x="106204" y="59055"/>
                    </a:lnTo>
                    <a:lnTo>
                      <a:pt x="121729" y="77629"/>
                    </a:lnTo>
                    <a:lnTo>
                      <a:pt x="128683" y="64294"/>
                    </a:lnTo>
                    <a:lnTo>
                      <a:pt x="141065" y="71438"/>
                    </a:lnTo>
                    <a:lnTo>
                      <a:pt x="149447" y="57245"/>
                    </a:lnTo>
                    <a:lnTo>
                      <a:pt x="157163" y="57721"/>
                    </a:lnTo>
                    <a:lnTo>
                      <a:pt x="157067" y="56579"/>
                    </a:lnTo>
                    <a:lnTo>
                      <a:pt x="152591" y="3933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26" name="Google Shape;1026;p39"/>
              <p:cNvSpPr/>
              <p:nvPr/>
            </p:nvSpPr>
            <p:spPr>
              <a:xfrm>
                <a:off x="8383333" y="3231133"/>
                <a:ext cx="101155" cy="80105"/>
              </a:xfrm>
              <a:custGeom>
                <a:rect b="b" l="l" r="r" t="t"/>
                <a:pathLst>
                  <a:path extrusionOk="0" h="80105" w="101155">
                    <a:moveTo>
                      <a:pt x="88392" y="66008"/>
                    </a:moveTo>
                    <a:lnTo>
                      <a:pt x="88392" y="66008"/>
                    </a:lnTo>
                    <a:lnTo>
                      <a:pt x="76295" y="46292"/>
                    </a:lnTo>
                    <a:lnTo>
                      <a:pt x="77343" y="28289"/>
                    </a:lnTo>
                    <a:lnTo>
                      <a:pt x="89725" y="29337"/>
                    </a:lnTo>
                    <a:lnTo>
                      <a:pt x="101155" y="14288"/>
                    </a:lnTo>
                    <a:lnTo>
                      <a:pt x="94393" y="5906"/>
                    </a:lnTo>
                    <a:lnTo>
                      <a:pt x="72676" y="5906"/>
                    </a:lnTo>
                    <a:lnTo>
                      <a:pt x="48482" y="0"/>
                    </a:lnTo>
                    <a:lnTo>
                      <a:pt x="0" y="14573"/>
                    </a:lnTo>
                    <a:lnTo>
                      <a:pt x="23813" y="43720"/>
                    </a:lnTo>
                    <a:lnTo>
                      <a:pt x="21146" y="69818"/>
                    </a:lnTo>
                    <a:lnTo>
                      <a:pt x="39148" y="61055"/>
                    </a:lnTo>
                    <a:lnTo>
                      <a:pt x="59531" y="77629"/>
                    </a:lnTo>
                    <a:lnTo>
                      <a:pt x="71438" y="74009"/>
                    </a:lnTo>
                    <a:lnTo>
                      <a:pt x="79629" y="80105"/>
                    </a:lnTo>
                    <a:lnTo>
                      <a:pt x="79629" y="80105"/>
                    </a:lnTo>
                    <a:lnTo>
                      <a:pt x="88392" y="6600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27" name="Google Shape;1027;p39"/>
              <p:cNvSpPr/>
              <p:nvPr/>
            </p:nvSpPr>
            <p:spPr>
              <a:xfrm>
                <a:off x="9786651" y="4192873"/>
                <a:ext cx="99441" cy="122110"/>
              </a:xfrm>
              <a:custGeom>
                <a:rect b="b" l="l" r="r" t="t"/>
                <a:pathLst>
                  <a:path extrusionOk="0" h="122110" w="99441">
                    <a:moveTo>
                      <a:pt x="80391" y="67913"/>
                    </a:moveTo>
                    <a:lnTo>
                      <a:pt x="66484" y="67913"/>
                    </a:lnTo>
                    <a:lnTo>
                      <a:pt x="68770" y="53435"/>
                    </a:lnTo>
                    <a:lnTo>
                      <a:pt x="97060" y="39910"/>
                    </a:lnTo>
                    <a:lnTo>
                      <a:pt x="88963" y="24670"/>
                    </a:lnTo>
                    <a:lnTo>
                      <a:pt x="72866" y="30671"/>
                    </a:lnTo>
                    <a:lnTo>
                      <a:pt x="64294" y="25908"/>
                    </a:lnTo>
                    <a:lnTo>
                      <a:pt x="51149" y="28384"/>
                    </a:lnTo>
                    <a:lnTo>
                      <a:pt x="38100" y="25908"/>
                    </a:lnTo>
                    <a:lnTo>
                      <a:pt x="38100" y="8858"/>
                    </a:lnTo>
                    <a:lnTo>
                      <a:pt x="9906" y="0"/>
                    </a:lnTo>
                    <a:lnTo>
                      <a:pt x="6382" y="15335"/>
                    </a:lnTo>
                    <a:lnTo>
                      <a:pt x="19431" y="27242"/>
                    </a:lnTo>
                    <a:lnTo>
                      <a:pt x="0" y="33147"/>
                    </a:lnTo>
                    <a:lnTo>
                      <a:pt x="0" y="45149"/>
                    </a:lnTo>
                    <a:lnTo>
                      <a:pt x="13049" y="51911"/>
                    </a:lnTo>
                    <a:lnTo>
                      <a:pt x="13049" y="74581"/>
                    </a:lnTo>
                    <a:lnTo>
                      <a:pt x="23146" y="102965"/>
                    </a:lnTo>
                    <a:lnTo>
                      <a:pt x="23146" y="103061"/>
                    </a:lnTo>
                    <a:lnTo>
                      <a:pt x="47244" y="103537"/>
                    </a:lnTo>
                    <a:lnTo>
                      <a:pt x="54483" y="92488"/>
                    </a:lnTo>
                    <a:lnTo>
                      <a:pt x="63532" y="82963"/>
                    </a:lnTo>
                    <a:lnTo>
                      <a:pt x="72771" y="82772"/>
                    </a:lnTo>
                    <a:lnTo>
                      <a:pt x="78677" y="95631"/>
                    </a:lnTo>
                    <a:lnTo>
                      <a:pt x="85248" y="122111"/>
                    </a:lnTo>
                    <a:lnTo>
                      <a:pt x="85439" y="121729"/>
                    </a:lnTo>
                    <a:lnTo>
                      <a:pt x="99441" y="121729"/>
                    </a:lnTo>
                    <a:lnTo>
                      <a:pt x="99250" y="101346"/>
                    </a:lnTo>
                    <a:lnTo>
                      <a:pt x="94202" y="58388"/>
                    </a:lnTo>
                    <a:lnTo>
                      <a:pt x="80391" y="6791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28" name="Google Shape;1028;p39"/>
              <p:cNvSpPr/>
              <p:nvPr/>
            </p:nvSpPr>
            <p:spPr>
              <a:xfrm>
                <a:off x="9610915" y="4089908"/>
                <a:ext cx="172116" cy="102393"/>
              </a:xfrm>
              <a:custGeom>
                <a:rect b="b" l="l" r="r" t="t"/>
                <a:pathLst>
                  <a:path extrusionOk="0" h="102393" w="172116">
                    <a:moveTo>
                      <a:pt x="8763" y="24289"/>
                    </a:moveTo>
                    <a:lnTo>
                      <a:pt x="0" y="39053"/>
                    </a:lnTo>
                    <a:lnTo>
                      <a:pt x="39624" y="64865"/>
                    </a:lnTo>
                    <a:lnTo>
                      <a:pt x="49053" y="60674"/>
                    </a:lnTo>
                    <a:lnTo>
                      <a:pt x="71818" y="77153"/>
                    </a:lnTo>
                    <a:lnTo>
                      <a:pt x="88487" y="72580"/>
                    </a:lnTo>
                    <a:lnTo>
                      <a:pt x="103441" y="78200"/>
                    </a:lnTo>
                    <a:lnTo>
                      <a:pt x="103441" y="86868"/>
                    </a:lnTo>
                    <a:lnTo>
                      <a:pt x="145542" y="100298"/>
                    </a:lnTo>
                    <a:lnTo>
                      <a:pt x="166211" y="102394"/>
                    </a:lnTo>
                    <a:lnTo>
                      <a:pt x="172117" y="89630"/>
                    </a:lnTo>
                    <a:lnTo>
                      <a:pt x="165163" y="83629"/>
                    </a:lnTo>
                    <a:lnTo>
                      <a:pt x="172117" y="63722"/>
                    </a:lnTo>
                    <a:lnTo>
                      <a:pt x="158210" y="65722"/>
                    </a:lnTo>
                    <a:lnTo>
                      <a:pt x="142780" y="54769"/>
                    </a:lnTo>
                    <a:lnTo>
                      <a:pt x="137160" y="62008"/>
                    </a:lnTo>
                    <a:lnTo>
                      <a:pt x="111728" y="49911"/>
                    </a:lnTo>
                    <a:lnTo>
                      <a:pt x="91059" y="31337"/>
                    </a:lnTo>
                    <a:lnTo>
                      <a:pt x="78295" y="33623"/>
                    </a:lnTo>
                    <a:lnTo>
                      <a:pt x="70580" y="21908"/>
                    </a:lnTo>
                    <a:lnTo>
                      <a:pt x="51149" y="11716"/>
                    </a:lnTo>
                    <a:lnTo>
                      <a:pt x="51149" y="2000"/>
                    </a:lnTo>
                    <a:lnTo>
                      <a:pt x="34861" y="0"/>
                    </a:lnTo>
                    <a:lnTo>
                      <a:pt x="26575" y="9525"/>
                    </a:lnTo>
                    <a:lnTo>
                      <a:pt x="20669" y="5905"/>
                    </a:lnTo>
                    <a:lnTo>
                      <a:pt x="7906" y="17431"/>
                    </a:lnTo>
                    <a:lnTo>
                      <a:pt x="8763" y="2428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29" name="Google Shape;1029;p39"/>
              <p:cNvSpPr/>
              <p:nvPr/>
            </p:nvSpPr>
            <p:spPr>
              <a:xfrm>
                <a:off x="9798938" y="4142390"/>
                <a:ext cx="73056" cy="40290"/>
              </a:xfrm>
              <a:custGeom>
                <a:rect b="b" l="l" r="r" t="t"/>
                <a:pathLst>
                  <a:path extrusionOk="0" h="40290" w="73056">
                    <a:moveTo>
                      <a:pt x="40100" y="9525"/>
                    </a:moveTo>
                    <a:lnTo>
                      <a:pt x="40100" y="0"/>
                    </a:lnTo>
                    <a:lnTo>
                      <a:pt x="25432" y="0"/>
                    </a:lnTo>
                    <a:lnTo>
                      <a:pt x="16669" y="10763"/>
                    </a:lnTo>
                    <a:cubicBezTo>
                      <a:pt x="16669" y="10763"/>
                      <a:pt x="2857" y="15526"/>
                      <a:pt x="2762" y="15812"/>
                    </a:cubicBezTo>
                    <a:lnTo>
                      <a:pt x="0" y="25813"/>
                    </a:lnTo>
                    <a:lnTo>
                      <a:pt x="19812" y="40291"/>
                    </a:lnTo>
                    <a:lnTo>
                      <a:pt x="38862" y="31814"/>
                    </a:lnTo>
                    <a:lnTo>
                      <a:pt x="49530" y="40291"/>
                    </a:lnTo>
                    <a:lnTo>
                      <a:pt x="73057" y="38100"/>
                    </a:lnTo>
                    <a:lnTo>
                      <a:pt x="68009" y="15431"/>
                    </a:lnTo>
                    <a:lnTo>
                      <a:pt x="59627" y="266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30" name="Google Shape;1030;p39"/>
              <p:cNvSpPr/>
              <p:nvPr/>
            </p:nvSpPr>
            <p:spPr>
              <a:xfrm>
                <a:off x="10615135" y="3871499"/>
                <a:ext cx="68675" cy="111728"/>
              </a:xfrm>
              <a:custGeom>
                <a:rect b="b" l="l" r="r" t="t"/>
                <a:pathLst>
                  <a:path extrusionOk="0" h="111728" w="68675">
                    <a:moveTo>
                      <a:pt x="15621" y="8763"/>
                    </a:moveTo>
                    <a:lnTo>
                      <a:pt x="9049" y="18098"/>
                    </a:lnTo>
                    <a:lnTo>
                      <a:pt x="12954" y="39624"/>
                    </a:lnTo>
                    <a:lnTo>
                      <a:pt x="9049" y="78772"/>
                    </a:lnTo>
                    <a:lnTo>
                      <a:pt x="2477" y="85439"/>
                    </a:lnTo>
                    <a:lnTo>
                      <a:pt x="6763" y="91059"/>
                    </a:lnTo>
                    <a:lnTo>
                      <a:pt x="0" y="101251"/>
                    </a:lnTo>
                    <a:lnTo>
                      <a:pt x="5429" y="111728"/>
                    </a:lnTo>
                    <a:lnTo>
                      <a:pt x="31432" y="93345"/>
                    </a:lnTo>
                    <a:lnTo>
                      <a:pt x="43434" y="92964"/>
                    </a:lnTo>
                    <a:lnTo>
                      <a:pt x="50578" y="85154"/>
                    </a:lnTo>
                    <a:lnTo>
                      <a:pt x="59341" y="92012"/>
                    </a:lnTo>
                    <a:lnTo>
                      <a:pt x="68675" y="80105"/>
                    </a:lnTo>
                    <a:lnTo>
                      <a:pt x="67627" y="65532"/>
                    </a:lnTo>
                    <a:lnTo>
                      <a:pt x="68675" y="38291"/>
                    </a:lnTo>
                    <a:lnTo>
                      <a:pt x="51340" y="10192"/>
                    </a:lnTo>
                    <a:lnTo>
                      <a:pt x="46767" y="0"/>
                    </a:lnTo>
                    <a:lnTo>
                      <a:pt x="36862" y="14192"/>
                    </a:lnTo>
                    <a:lnTo>
                      <a:pt x="15621" y="876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31" name="Google Shape;1031;p39"/>
              <p:cNvSpPr/>
              <p:nvPr/>
            </p:nvSpPr>
            <p:spPr>
              <a:xfrm>
                <a:off x="10573892" y="3747674"/>
                <a:ext cx="134398" cy="144589"/>
              </a:xfrm>
              <a:custGeom>
                <a:rect b="b" l="l" r="r" t="t"/>
                <a:pathLst>
                  <a:path extrusionOk="0" h="144589" w="134398">
                    <a:moveTo>
                      <a:pt x="113348" y="0"/>
                    </a:moveTo>
                    <a:lnTo>
                      <a:pt x="106489" y="22384"/>
                    </a:lnTo>
                    <a:lnTo>
                      <a:pt x="78867" y="29813"/>
                    </a:lnTo>
                    <a:lnTo>
                      <a:pt x="87916" y="48768"/>
                    </a:lnTo>
                    <a:lnTo>
                      <a:pt x="62770" y="51149"/>
                    </a:lnTo>
                    <a:lnTo>
                      <a:pt x="55912" y="34481"/>
                    </a:lnTo>
                    <a:lnTo>
                      <a:pt x="43911" y="41434"/>
                    </a:lnTo>
                    <a:lnTo>
                      <a:pt x="34957" y="61627"/>
                    </a:lnTo>
                    <a:lnTo>
                      <a:pt x="0" y="82106"/>
                    </a:lnTo>
                    <a:lnTo>
                      <a:pt x="191" y="82201"/>
                    </a:lnTo>
                    <a:lnTo>
                      <a:pt x="23432" y="95726"/>
                    </a:lnTo>
                    <a:lnTo>
                      <a:pt x="18098" y="111728"/>
                    </a:lnTo>
                    <a:lnTo>
                      <a:pt x="25527" y="122206"/>
                    </a:lnTo>
                    <a:lnTo>
                      <a:pt x="9620" y="134779"/>
                    </a:lnTo>
                    <a:lnTo>
                      <a:pt x="38291" y="144590"/>
                    </a:lnTo>
                    <a:lnTo>
                      <a:pt x="49721" y="142018"/>
                    </a:lnTo>
                    <a:lnTo>
                      <a:pt x="50292" y="141923"/>
                    </a:lnTo>
                    <a:lnTo>
                      <a:pt x="56865" y="132588"/>
                    </a:lnTo>
                    <a:lnTo>
                      <a:pt x="78105" y="138017"/>
                    </a:lnTo>
                    <a:lnTo>
                      <a:pt x="88011" y="123825"/>
                    </a:lnTo>
                    <a:lnTo>
                      <a:pt x="86773" y="121253"/>
                    </a:lnTo>
                    <a:lnTo>
                      <a:pt x="86487" y="120777"/>
                    </a:lnTo>
                    <a:lnTo>
                      <a:pt x="68009" y="92202"/>
                    </a:lnTo>
                    <a:lnTo>
                      <a:pt x="92964" y="79915"/>
                    </a:lnTo>
                    <a:lnTo>
                      <a:pt x="102680" y="71247"/>
                    </a:lnTo>
                    <a:lnTo>
                      <a:pt x="105251" y="65056"/>
                    </a:lnTo>
                    <a:lnTo>
                      <a:pt x="116110" y="60674"/>
                    </a:lnTo>
                    <a:lnTo>
                      <a:pt x="115729" y="37243"/>
                    </a:lnTo>
                    <a:lnTo>
                      <a:pt x="134398" y="20955"/>
                    </a:lnTo>
                    <a:lnTo>
                      <a:pt x="128397" y="7239"/>
                    </a:lnTo>
                    <a:lnTo>
                      <a:pt x="113348"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32" name="Google Shape;1032;p39"/>
              <p:cNvSpPr/>
              <p:nvPr/>
            </p:nvSpPr>
            <p:spPr>
              <a:xfrm>
                <a:off x="8717279" y="3907504"/>
                <a:ext cx="214693" cy="218122"/>
              </a:xfrm>
              <a:custGeom>
                <a:rect b="b" l="l" r="r" t="t"/>
                <a:pathLst>
                  <a:path extrusionOk="0" h="218122" w="214693">
                    <a:moveTo>
                      <a:pt x="210217" y="189643"/>
                    </a:moveTo>
                    <a:lnTo>
                      <a:pt x="214694" y="189071"/>
                    </a:lnTo>
                    <a:lnTo>
                      <a:pt x="214694" y="189071"/>
                    </a:lnTo>
                    <a:lnTo>
                      <a:pt x="194786" y="160972"/>
                    </a:lnTo>
                    <a:lnTo>
                      <a:pt x="198311" y="144685"/>
                    </a:lnTo>
                    <a:lnTo>
                      <a:pt x="189547" y="127635"/>
                    </a:lnTo>
                    <a:lnTo>
                      <a:pt x="179737" y="127444"/>
                    </a:lnTo>
                    <a:lnTo>
                      <a:pt x="168973" y="116491"/>
                    </a:lnTo>
                    <a:lnTo>
                      <a:pt x="155924" y="116491"/>
                    </a:lnTo>
                    <a:lnTo>
                      <a:pt x="156591" y="97917"/>
                    </a:lnTo>
                    <a:lnTo>
                      <a:pt x="143065" y="90964"/>
                    </a:lnTo>
                    <a:lnTo>
                      <a:pt x="146113" y="70866"/>
                    </a:lnTo>
                    <a:lnTo>
                      <a:pt x="162687" y="58388"/>
                    </a:lnTo>
                    <a:lnTo>
                      <a:pt x="158591" y="48196"/>
                    </a:lnTo>
                    <a:lnTo>
                      <a:pt x="163163" y="38862"/>
                    </a:lnTo>
                    <a:lnTo>
                      <a:pt x="143065" y="35909"/>
                    </a:lnTo>
                    <a:lnTo>
                      <a:pt x="135541" y="11811"/>
                    </a:lnTo>
                    <a:lnTo>
                      <a:pt x="116205" y="16859"/>
                    </a:lnTo>
                    <a:lnTo>
                      <a:pt x="111728" y="3143"/>
                    </a:lnTo>
                    <a:lnTo>
                      <a:pt x="89249" y="0"/>
                    </a:lnTo>
                    <a:lnTo>
                      <a:pt x="67246" y="22955"/>
                    </a:lnTo>
                    <a:lnTo>
                      <a:pt x="54483" y="22955"/>
                    </a:lnTo>
                    <a:lnTo>
                      <a:pt x="51149" y="36862"/>
                    </a:lnTo>
                    <a:lnTo>
                      <a:pt x="57150" y="53054"/>
                    </a:lnTo>
                    <a:lnTo>
                      <a:pt x="51054" y="77343"/>
                    </a:lnTo>
                    <a:lnTo>
                      <a:pt x="0" y="108680"/>
                    </a:lnTo>
                    <a:lnTo>
                      <a:pt x="7429" y="137636"/>
                    </a:lnTo>
                    <a:lnTo>
                      <a:pt x="34195" y="139541"/>
                    </a:lnTo>
                    <a:lnTo>
                      <a:pt x="70866" y="164878"/>
                    </a:lnTo>
                    <a:lnTo>
                      <a:pt x="127159" y="218122"/>
                    </a:lnTo>
                    <a:lnTo>
                      <a:pt x="165735" y="218122"/>
                    </a:lnTo>
                    <a:lnTo>
                      <a:pt x="178594" y="195358"/>
                    </a:lnTo>
                    <a:lnTo>
                      <a:pt x="205835" y="195358"/>
                    </a:lnTo>
                    <a:lnTo>
                      <a:pt x="206312" y="194786"/>
                    </a:lnTo>
                    <a:lnTo>
                      <a:pt x="210217" y="18964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33" name="Google Shape;1033;p39"/>
              <p:cNvSpPr/>
              <p:nvPr/>
            </p:nvSpPr>
            <p:spPr>
              <a:xfrm>
                <a:off x="8883014" y="4102862"/>
                <a:ext cx="44672" cy="36290"/>
              </a:xfrm>
              <a:custGeom>
                <a:rect b="b" l="l" r="r" t="t"/>
                <a:pathLst>
                  <a:path extrusionOk="0" h="36290" w="44672">
                    <a:moveTo>
                      <a:pt x="0" y="22765"/>
                    </a:moveTo>
                    <a:lnTo>
                      <a:pt x="16669" y="22765"/>
                    </a:lnTo>
                    <a:lnTo>
                      <a:pt x="22955" y="36290"/>
                    </a:lnTo>
                    <a:lnTo>
                      <a:pt x="44672" y="36290"/>
                    </a:lnTo>
                    <a:lnTo>
                      <a:pt x="41910" y="29337"/>
                    </a:lnTo>
                    <a:lnTo>
                      <a:pt x="36481" y="4572"/>
                    </a:lnTo>
                    <a:lnTo>
                      <a:pt x="40100" y="0"/>
                    </a:lnTo>
                    <a:lnTo>
                      <a:pt x="12859" y="0"/>
                    </a:lnTo>
                    <a:lnTo>
                      <a:pt x="0" y="2276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34" name="Google Shape;1034;p39"/>
              <p:cNvSpPr/>
              <p:nvPr/>
            </p:nvSpPr>
            <p:spPr>
              <a:xfrm>
                <a:off x="8650794" y="3907599"/>
                <a:ext cx="142113" cy="134302"/>
              </a:xfrm>
              <a:custGeom>
                <a:rect b="b" l="l" r="r" t="t"/>
                <a:pathLst>
                  <a:path extrusionOk="0" h="134302" w="142113">
                    <a:moveTo>
                      <a:pt x="109157" y="4477"/>
                    </a:moveTo>
                    <a:lnTo>
                      <a:pt x="86868" y="17431"/>
                    </a:lnTo>
                    <a:lnTo>
                      <a:pt x="66294" y="17431"/>
                    </a:lnTo>
                    <a:lnTo>
                      <a:pt x="52769" y="11811"/>
                    </a:lnTo>
                    <a:lnTo>
                      <a:pt x="36862" y="19145"/>
                    </a:lnTo>
                    <a:lnTo>
                      <a:pt x="20955" y="15907"/>
                    </a:lnTo>
                    <a:lnTo>
                      <a:pt x="21717" y="30671"/>
                    </a:lnTo>
                    <a:lnTo>
                      <a:pt x="12763" y="42386"/>
                    </a:lnTo>
                    <a:lnTo>
                      <a:pt x="4382" y="42386"/>
                    </a:lnTo>
                    <a:lnTo>
                      <a:pt x="3905" y="66008"/>
                    </a:lnTo>
                    <a:lnTo>
                      <a:pt x="1810" y="70485"/>
                    </a:lnTo>
                    <a:lnTo>
                      <a:pt x="1905" y="70485"/>
                    </a:lnTo>
                    <a:lnTo>
                      <a:pt x="17145" y="69533"/>
                    </a:lnTo>
                    <a:lnTo>
                      <a:pt x="21717" y="82201"/>
                    </a:lnTo>
                    <a:lnTo>
                      <a:pt x="6382" y="107918"/>
                    </a:lnTo>
                    <a:lnTo>
                      <a:pt x="476" y="109061"/>
                    </a:lnTo>
                    <a:lnTo>
                      <a:pt x="0" y="122301"/>
                    </a:lnTo>
                    <a:lnTo>
                      <a:pt x="95" y="122110"/>
                    </a:lnTo>
                    <a:lnTo>
                      <a:pt x="18764" y="134302"/>
                    </a:lnTo>
                    <a:lnTo>
                      <a:pt x="66485" y="108585"/>
                    </a:lnTo>
                    <a:lnTo>
                      <a:pt x="117538" y="77248"/>
                    </a:lnTo>
                    <a:lnTo>
                      <a:pt x="123635" y="52959"/>
                    </a:lnTo>
                    <a:lnTo>
                      <a:pt x="117634" y="36767"/>
                    </a:lnTo>
                    <a:lnTo>
                      <a:pt x="120968" y="22860"/>
                    </a:lnTo>
                    <a:lnTo>
                      <a:pt x="133731" y="22860"/>
                    </a:lnTo>
                    <a:lnTo>
                      <a:pt x="142113" y="14097"/>
                    </a:lnTo>
                    <a:lnTo>
                      <a:pt x="139065" y="0"/>
                    </a:lnTo>
                    <a:lnTo>
                      <a:pt x="109157" y="447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35" name="Google Shape;1035;p39"/>
              <p:cNvSpPr/>
              <p:nvPr/>
            </p:nvSpPr>
            <p:spPr>
              <a:xfrm>
                <a:off x="8441530" y="3771963"/>
                <a:ext cx="411289" cy="178022"/>
              </a:xfrm>
              <a:custGeom>
                <a:rect b="b" l="l" r="r" t="t"/>
                <a:pathLst>
                  <a:path extrusionOk="0" h="178022" w="411289">
                    <a:moveTo>
                      <a:pt x="383953" y="43434"/>
                    </a:moveTo>
                    <a:lnTo>
                      <a:pt x="376333" y="35338"/>
                    </a:lnTo>
                    <a:lnTo>
                      <a:pt x="362808" y="19812"/>
                    </a:lnTo>
                    <a:lnTo>
                      <a:pt x="343662" y="29146"/>
                    </a:lnTo>
                    <a:lnTo>
                      <a:pt x="330232" y="19145"/>
                    </a:lnTo>
                    <a:lnTo>
                      <a:pt x="303943" y="34004"/>
                    </a:lnTo>
                    <a:lnTo>
                      <a:pt x="288036" y="28289"/>
                    </a:lnTo>
                    <a:lnTo>
                      <a:pt x="265271" y="34004"/>
                    </a:lnTo>
                    <a:lnTo>
                      <a:pt x="230124" y="22098"/>
                    </a:lnTo>
                    <a:lnTo>
                      <a:pt x="221933" y="24479"/>
                    </a:lnTo>
                    <a:lnTo>
                      <a:pt x="214979" y="12002"/>
                    </a:lnTo>
                    <a:lnTo>
                      <a:pt x="198311" y="11049"/>
                    </a:lnTo>
                    <a:lnTo>
                      <a:pt x="191071" y="0"/>
                    </a:lnTo>
                    <a:lnTo>
                      <a:pt x="181070" y="4000"/>
                    </a:lnTo>
                    <a:lnTo>
                      <a:pt x="156020" y="2381"/>
                    </a:lnTo>
                    <a:lnTo>
                      <a:pt x="113252" y="26861"/>
                    </a:lnTo>
                    <a:lnTo>
                      <a:pt x="66199" y="28099"/>
                    </a:lnTo>
                    <a:lnTo>
                      <a:pt x="72581" y="37910"/>
                    </a:lnTo>
                    <a:lnTo>
                      <a:pt x="63341" y="49816"/>
                    </a:lnTo>
                    <a:lnTo>
                      <a:pt x="36576" y="48958"/>
                    </a:lnTo>
                    <a:lnTo>
                      <a:pt x="30385" y="52864"/>
                    </a:lnTo>
                    <a:lnTo>
                      <a:pt x="11716" y="49911"/>
                    </a:lnTo>
                    <a:lnTo>
                      <a:pt x="0" y="61722"/>
                    </a:lnTo>
                    <a:lnTo>
                      <a:pt x="11525" y="92107"/>
                    </a:lnTo>
                    <a:lnTo>
                      <a:pt x="3905" y="103823"/>
                    </a:lnTo>
                    <a:lnTo>
                      <a:pt x="22289" y="110966"/>
                    </a:lnTo>
                    <a:lnTo>
                      <a:pt x="17717" y="126492"/>
                    </a:lnTo>
                    <a:lnTo>
                      <a:pt x="37338" y="131159"/>
                    </a:lnTo>
                    <a:lnTo>
                      <a:pt x="35243" y="146780"/>
                    </a:lnTo>
                    <a:lnTo>
                      <a:pt x="59055" y="149162"/>
                    </a:lnTo>
                    <a:lnTo>
                      <a:pt x="76771" y="162878"/>
                    </a:lnTo>
                    <a:lnTo>
                      <a:pt x="96965" y="143542"/>
                    </a:lnTo>
                    <a:lnTo>
                      <a:pt x="106394" y="143542"/>
                    </a:lnTo>
                    <a:lnTo>
                      <a:pt x="144399" y="165545"/>
                    </a:lnTo>
                    <a:lnTo>
                      <a:pt x="169736" y="160306"/>
                    </a:lnTo>
                    <a:lnTo>
                      <a:pt x="184880" y="144875"/>
                    </a:lnTo>
                    <a:lnTo>
                      <a:pt x="199454" y="151924"/>
                    </a:lnTo>
                    <a:lnTo>
                      <a:pt x="214217" y="141351"/>
                    </a:lnTo>
                    <a:lnTo>
                      <a:pt x="213741" y="169069"/>
                    </a:lnTo>
                    <a:lnTo>
                      <a:pt x="213646" y="178022"/>
                    </a:lnTo>
                    <a:lnTo>
                      <a:pt x="222028" y="178022"/>
                    </a:lnTo>
                    <a:lnTo>
                      <a:pt x="230981" y="166307"/>
                    </a:lnTo>
                    <a:lnTo>
                      <a:pt x="230219" y="151543"/>
                    </a:lnTo>
                    <a:lnTo>
                      <a:pt x="246126" y="154781"/>
                    </a:lnTo>
                    <a:lnTo>
                      <a:pt x="262033" y="147447"/>
                    </a:lnTo>
                    <a:lnTo>
                      <a:pt x="275558" y="153067"/>
                    </a:lnTo>
                    <a:lnTo>
                      <a:pt x="296133" y="153067"/>
                    </a:lnTo>
                    <a:lnTo>
                      <a:pt x="318421" y="140113"/>
                    </a:lnTo>
                    <a:lnTo>
                      <a:pt x="348329" y="135636"/>
                    </a:lnTo>
                    <a:lnTo>
                      <a:pt x="351377" y="149733"/>
                    </a:lnTo>
                    <a:lnTo>
                      <a:pt x="364998" y="135541"/>
                    </a:lnTo>
                    <a:lnTo>
                      <a:pt x="387477" y="138684"/>
                    </a:lnTo>
                    <a:lnTo>
                      <a:pt x="391954" y="152400"/>
                    </a:lnTo>
                    <a:lnTo>
                      <a:pt x="411290" y="147352"/>
                    </a:lnTo>
                    <a:lnTo>
                      <a:pt x="406337" y="131445"/>
                    </a:lnTo>
                    <a:lnTo>
                      <a:pt x="390525" y="120301"/>
                    </a:lnTo>
                    <a:lnTo>
                      <a:pt x="394430" y="112109"/>
                    </a:lnTo>
                    <a:lnTo>
                      <a:pt x="387477" y="83344"/>
                    </a:lnTo>
                    <a:lnTo>
                      <a:pt x="403289" y="70866"/>
                    </a:lnTo>
                    <a:lnTo>
                      <a:pt x="380143" y="60579"/>
                    </a:lnTo>
                    <a:lnTo>
                      <a:pt x="383953" y="4343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36" name="Google Shape;1036;p39"/>
              <p:cNvSpPr/>
              <p:nvPr/>
            </p:nvSpPr>
            <p:spPr>
              <a:xfrm>
                <a:off x="8844819" y="3842829"/>
                <a:ext cx="28670" cy="31241"/>
              </a:xfrm>
              <a:custGeom>
                <a:rect b="b" l="l" r="r" t="t"/>
                <a:pathLst>
                  <a:path extrusionOk="0" h="31241" w="28670">
                    <a:moveTo>
                      <a:pt x="0" y="0"/>
                    </a:moveTo>
                    <a:lnTo>
                      <a:pt x="6286" y="24670"/>
                    </a:lnTo>
                    <a:lnTo>
                      <a:pt x="28670" y="31242"/>
                    </a:lnTo>
                    <a:lnTo>
                      <a:pt x="21907" y="8477"/>
                    </a:lnTo>
                    <a:lnTo>
                      <a:pt x="0"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37" name="Google Shape;1037;p39"/>
              <p:cNvSpPr/>
              <p:nvPr/>
            </p:nvSpPr>
            <p:spPr>
              <a:xfrm>
                <a:off x="8817863" y="3802062"/>
                <a:ext cx="68389" cy="72008"/>
              </a:xfrm>
              <a:custGeom>
                <a:rect b="b" l="l" r="r" t="t"/>
                <a:pathLst>
                  <a:path extrusionOk="0" h="72008" w="68389">
                    <a:moveTo>
                      <a:pt x="55531" y="35624"/>
                    </a:moveTo>
                    <a:lnTo>
                      <a:pt x="57245" y="29337"/>
                    </a:lnTo>
                    <a:lnTo>
                      <a:pt x="45244" y="21050"/>
                    </a:lnTo>
                    <a:lnTo>
                      <a:pt x="48006" y="15050"/>
                    </a:lnTo>
                    <a:lnTo>
                      <a:pt x="34862" y="0"/>
                    </a:lnTo>
                    <a:lnTo>
                      <a:pt x="31813" y="2000"/>
                    </a:lnTo>
                    <a:lnTo>
                      <a:pt x="0" y="5239"/>
                    </a:lnTo>
                    <a:lnTo>
                      <a:pt x="7620" y="13335"/>
                    </a:lnTo>
                    <a:lnTo>
                      <a:pt x="3810" y="30480"/>
                    </a:lnTo>
                    <a:lnTo>
                      <a:pt x="26956" y="40767"/>
                    </a:lnTo>
                    <a:lnTo>
                      <a:pt x="48863" y="49244"/>
                    </a:lnTo>
                    <a:lnTo>
                      <a:pt x="55626" y="72009"/>
                    </a:lnTo>
                    <a:lnTo>
                      <a:pt x="68389" y="59626"/>
                    </a:lnTo>
                    <a:lnTo>
                      <a:pt x="67342" y="43148"/>
                    </a:lnTo>
                    <a:lnTo>
                      <a:pt x="55531" y="3562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38" name="Google Shape;1038;p39"/>
              <p:cNvSpPr/>
              <p:nvPr/>
            </p:nvSpPr>
            <p:spPr>
              <a:xfrm>
                <a:off x="8852725" y="3776154"/>
                <a:ext cx="111823" cy="104775"/>
              </a:xfrm>
              <a:custGeom>
                <a:rect b="b" l="l" r="r" t="t"/>
                <a:pathLst>
                  <a:path extrusionOk="0" h="104775" w="111823">
                    <a:moveTo>
                      <a:pt x="111823" y="47625"/>
                    </a:moveTo>
                    <a:lnTo>
                      <a:pt x="89821" y="33052"/>
                    </a:lnTo>
                    <a:lnTo>
                      <a:pt x="75724" y="10858"/>
                    </a:lnTo>
                    <a:lnTo>
                      <a:pt x="64008" y="26194"/>
                    </a:lnTo>
                    <a:lnTo>
                      <a:pt x="52483" y="26194"/>
                    </a:lnTo>
                    <a:lnTo>
                      <a:pt x="48006" y="11906"/>
                    </a:lnTo>
                    <a:lnTo>
                      <a:pt x="32671" y="0"/>
                    </a:lnTo>
                    <a:lnTo>
                      <a:pt x="23146" y="7049"/>
                    </a:lnTo>
                    <a:lnTo>
                      <a:pt x="34957" y="20288"/>
                    </a:lnTo>
                    <a:lnTo>
                      <a:pt x="27718" y="31147"/>
                    </a:lnTo>
                    <a:lnTo>
                      <a:pt x="9620" y="19717"/>
                    </a:lnTo>
                    <a:lnTo>
                      <a:pt x="0" y="25908"/>
                    </a:lnTo>
                    <a:lnTo>
                      <a:pt x="13145" y="40958"/>
                    </a:lnTo>
                    <a:lnTo>
                      <a:pt x="10382" y="46958"/>
                    </a:lnTo>
                    <a:lnTo>
                      <a:pt x="22384" y="55245"/>
                    </a:lnTo>
                    <a:lnTo>
                      <a:pt x="20669" y="61532"/>
                    </a:lnTo>
                    <a:lnTo>
                      <a:pt x="32480" y="69056"/>
                    </a:lnTo>
                    <a:lnTo>
                      <a:pt x="33528" y="85534"/>
                    </a:lnTo>
                    <a:lnTo>
                      <a:pt x="59150" y="66104"/>
                    </a:lnTo>
                    <a:lnTo>
                      <a:pt x="66675" y="75247"/>
                    </a:lnTo>
                    <a:lnTo>
                      <a:pt x="67151" y="96774"/>
                    </a:lnTo>
                    <a:lnTo>
                      <a:pt x="85249" y="104775"/>
                    </a:lnTo>
                    <a:lnTo>
                      <a:pt x="82105" y="83344"/>
                    </a:lnTo>
                    <a:lnTo>
                      <a:pt x="111823" y="4762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39" name="Google Shape;1039;p39"/>
              <p:cNvSpPr/>
              <p:nvPr/>
            </p:nvSpPr>
            <p:spPr>
              <a:xfrm>
                <a:off x="8745759" y="3724243"/>
                <a:ext cx="141922" cy="83058"/>
              </a:xfrm>
              <a:custGeom>
                <a:rect b="b" l="l" r="r" t="t"/>
                <a:pathLst>
                  <a:path extrusionOk="0" h="83058" w="141922">
                    <a:moveTo>
                      <a:pt x="118967" y="46863"/>
                    </a:moveTo>
                    <a:lnTo>
                      <a:pt x="120872" y="37814"/>
                    </a:lnTo>
                    <a:lnTo>
                      <a:pt x="105442" y="31242"/>
                    </a:lnTo>
                    <a:lnTo>
                      <a:pt x="82868" y="41338"/>
                    </a:lnTo>
                    <a:lnTo>
                      <a:pt x="76676" y="28194"/>
                    </a:lnTo>
                    <a:lnTo>
                      <a:pt x="56864" y="18955"/>
                    </a:lnTo>
                    <a:lnTo>
                      <a:pt x="36004" y="17907"/>
                    </a:lnTo>
                    <a:lnTo>
                      <a:pt x="4667" y="0"/>
                    </a:lnTo>
                    <a:lnTo>
                      <a:pt x="0" y="8763"/>
                    </a:lnTo>
                    <a:lnTo>
                      <a:pt x="0" y="8763"/>
                    </a:lnTo>
                    <a:lnTo>
                      <a:pt x="28385" y="30385"/>
                    </a:lnTo>
                    <a:lnTo>
                      <a:pt x="35243" y="55340"/>
                    </a:lnTo>
                    <a:lnTo>
                      <a:pt x="29432" y="64960"/>
                    </a:lnTo>
                    <a:lnTo>
                      <a:pt x="26003" y="66866"/>
                    </a:lnTo>
                    <a:lnTo>
                      <a:pt x="39434" y="76867"/>
                    </a:lnTo>
                    <a:lnTo>
                      <a:pt x="58579" y="67532"/>
                    </a:lnTo>
                    <a:lnTo>
                      <a:pt x="72104" y="83058"/>
                    </a:lnTo>
                    <a:lnTo>
                      <a:pt x="103918" y="79820"/>
                    </a:lnTo>
                    <a:lnTo>
                      <a:pt x="116586" y="71628"/>
                    </a:lnTo>
                    <a:lnTo>
                      <a:pt x="134684" y="83058"/>
                    </a:lnTo>
                    <a:lnTo>
                      <a:pt x="141923" y="72200"/>
                    </a:lnTo>
                    <a:lnTo>
                      <a:pt x="130112" y="58960"/>
                    </a:lnTo>
                    <a:lnTo>
                      <a:pt x="134493" y="55817"/>
                    </a:lnTo>
                    <a:lnTo>
                      <a:pt x="134493" y="55817"/>
                    </a:lnTo>
                    <a:lnTo>
                      <a:pt x="118967" y="4686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40" name="Google Shape;1040;p39"/>
              <p:cNvSpPr/>
              <p:nvPr/>
            </p:nvSpPr>
            <p:spPr>
              <a:xfrm>
                <a:off x="8462961" y="2484183"/>
                <a:ext cx="3541966" cy="1319021"/>
              </a:xfrm>
              <a:custGeom>
                <a:rect b="b" l="l" r="r" t="t"/>
                <a:pathLst>
                  <a:path extrusionOk="0" h="1319021" w="3541966">
                    <a:moveTo>
                      <a:pt x="2247615" y="1282446"/>
                    </a:moveTo>
                    <a:lnTo>
                      <a:pt x="2260283" y="1271492"/>
                    </a:lnTo>
                    <a:lnTo>
                      <a:pt x="2272665" y="1252442"/>
                    </a:lnTo>
                    <a:lnTo>
                      <a:pt x="2299049" y="1271492"/>
                    </a:lnTo>
                    <a:lnTo>
                      <a:pt x="2318099" y="1266254"/>
                    </a:lnTo>
                    <a:lnTo>
                      <a:pt x="2344960" y="1248061"/>
                    </a:lnTo>
                    <a:lnTo>
                      <a:pt x="2360105" y="1223582"/>
                    </a:lnTo>
                    <a:lnTo>
                      <a:pt x="2399919" y="1181767"/>
                    </a:lnTo>
                    <a:lnTo>
                      <a:pt x="2435067" y="1123760"/>
                    </a:lnTo>
                    <a:lnTo>
                      <a:pt x="2454117" y="1105472"/>
                    </a:lnTo>
                    <a:lnTo>
                      <a:pt x="2458879" y="1064705"/>
                    </a:lnTo>
                    <a:lnTo>
                      <a:pt x="2465451" y="1058513"/>
                    </a:lnTo>
                    <a:lnTo>
                      <a:pt x="2460308" y="1038225"/>
                    </a:lnTo>
                    <a:lnTo>
                      <a:pt x="2477738" y="968502"/>
                    </a:lnTo>
                    <a:lnTo>
                      <a:pt x="2465451" y="959834"/>
                    </a:lnTo>
                    <a:lnTo>
                      <a:pt x="2471738" y="945928"/>
                    </a:lnTo>
                    <a:lnTo>
                      <a:pt x="2444782" y="920877"/>
                    </a:lnTo>
                    <a:lnTo>
                      <a:pt x="2407444" y="950881"/>
                    </a:lnTo>
                    <a:lnTo>
                      <a:pt x="2377726" y="941927"/>
                    </a:lnTo>
                    <a:lnTo>
                      <a:pt x="2396109" y="912495"/>
                    </a:lnTo>
                    <a:lnTo>
                      <a:pt x="2346103" y="915734"/>
                    </a:lnTo>
                    <a:lnTo>
                      <a:pt x="2346103" y="900970"/>
                    </a:lnTo>
                    <a:lnTo>
                      <a:pt x="2390204" y="876110"/>
                    </a:lnTo>
                    <a:lnTo>
                      <a:pt x="2404682" y="853916"/>
                    </a:lnTo>
                    <a:lnTo>
                      <a:pt x="2416779" y="851630"/>
                    </a:lnTo>
                    <a:lnTo>
                      <a:pt x="2420208" y="834485"/>
                    </a:lnTo>
                    <a:lnTo>
                      <a:pt x="2460784" y="807434"/>
                    </a:lnTo>
                    <a:lnTo>
                      <a:pt x="2466880" y="791813"/>
                    </a:lnTo>
                    <a:lnTo>
                      <a:pt x="2519363" y="756666"/>
                    </a:lnTo>
                    <a:lnTo>
                      <a:pt x="2572893" y="755047"/>
                    </a:lnTo>
                    <a:lnTo>
                      <a:pt x="2586990" y="763238"/>
                    </a:lnTo>
                    <a:lnTo>
                      <a:pt x="2628329" y="755618"/>
                    </a:lnTo>
                    <a:lnTo>
                      <a:pt x="2643092" y="761524"/>
                    </a:lnTo>
                    <a:lnTo>
                      <a:pt x="2658713" y="744284"/>
                    </a:lnTo>
                    <a:lnTo>
                      <a:pt x="2709006" y="748189"/>
                    </a:lnTo>
                    <a:lnTo>
                      <a:pt x="2689956" y="765334"/>
                    </a:lnTo>
                    <a:lnTo>
                      <a:pt x="2695385" y="774859"/>
                    </a:lnTo>
                    <a:lnTo>
                      <a:pt x="2729770" y="772763"/>
                    </a:lnTo>
                    <a:lnTo>
                      <a:pt x="2779300" y="764096"/>
                    </a:lnTo>
                    <a:lnTo>
                      <a:pt x="2777871" y="751713"/>
                    </a:lnTo>
                    <a:lnTo>
                      <a:pt x="2756440" y="748094"/>
                    </a:lnTo>
                    <a:lnTo>
                      <a:pt x="2773871" y="723710"/>
                    </a:lnTo>
                    <a:lnTo>
                      <a:pt x="2794921" y="709803"/>
                    </a:lnTo>
                    <a:lnTo>
                      <a:pt x="2811590" y="690753"/>
                    </a:lnTo>
                    <a:lnTo>
                      <a:pt x="2812256" y="678752"/>
                    </a:lnTo>
                    <a:lnTo>
                      <a:pt x="2829306" y="668560"/>
                    </a:lnTo>
                    <a:lnTo>
                      <a:pt x="2866549" y="664178"/>
                    </a:lnTo>
                    <a:lnTo>
                      <a:pt x="2873788" y="673703"/>
                    </a:lnTo>
                    <a:lnTo>
                      <a:pt x="2891124" y="663035"/>
                    </a:lnTo>
                    <a:lnTo>
                      <a:pt x="2886837" y="714851"/>
                    </a:lnTo>
                    <a:lnTo>
                      <a:pt x="2935986" y="673703"/>
                    </a:lnTo>
                    <a:lnTo>
                      <a:pt x="2955036" y="673703"/>
                    </a:lnTo>
                    <a:lnTo>
                      <a:pt x="2951607" y="646176"/>
                    </a:lnTo>
                    <a:lnTo>
                      <a:pt x="2985992" y="635508"/>
                    </a:lnTo>
                    <a:lnTo>
                      <a:pt x="3003328" y="649986"/>
                    </a:lnTo>
                    <a:lnTo>
                      <a:pt x="2970086" y="656939"/>
                    </a:lnTo>
                    <a:lnTo>
                      <a:pt x="2970943" y="686372"/>
                    </a:lnTo>
                    <a:lnTo>
                      <a:pt x="2964085" y="704088"/>
                    </a:lnTo>
                    <a:lnTo>
                      <a:pt x="2925318" y="721233"/>
                    </a:lnTo>
                    <a:lnTo>
                      <a:pt x="2923128" y="731711"/>
                    </a:lnTo>
                    <a:lnTo>
                      <a:pt x="2871121" y="775145"/>
                    </a:lnTo>
                    <a:lnTo>
                      <a:pt x="2868930" y="789051"/>
                    </a:lnTo>
                    <a:lnTo>
                      <a:pt x="2849118" y="791147"/>
                    </a:lnTo>
                    <a:lnTo>
                      <a:pt x="2847499" y="803529"/>
                    </a:lnTo>
                    <a:lnTo>
                      <a:pt x="2815685" y="808387"/>
                    </a:lnTo>
                    <a:lnTo>
                      <a:pt x="2812447" y="831628"/>
                    </a:lnTo>
                    <a:lnTo>
                      <a:pt x="2795778" y="845153"/>
                    </a:lnTo>
                    <a:lnTo>
                      <a:pt x="2787110" y="888301"/>
                    </a:lnTo>
                    <a:lnTo>
                      <a:pt x="2799016" y="968883"/>
                    </a:lnTo>
                    <a:lnTo>
                      <a:pt x="2810447" y="975455"/>
                    </a:lnTo>
                    <a:lnTo>
                      <a:pt x="2803779" y="985457"/>
                    </a:lnTo>
                    <a:lnTo>
                      <a:pt x="2808065" y="1018604"/>
                    </a:lnTo>
                    <a:lnTo>
                      <a:pt x="2815685" y="1018604"/>
                    </a:lnTo>
                    <a:lnTo>
                      <a:pt x="2816352" y="1031367"/>
                    </a:lnTo>
                    <a:lnTo>
                      <a:pt x="2840927" y="1009650"/>
                    </a:lnTo>
                    <a:lnTo>
                      <a:pt x="2849690" y="963168"/>
                    </a:lnTo>
                    <a:lnTo>
                      <a:pt x="2884837" y="960501"/>
                    </a:lnTo>
                    <a:lnTo>
                      <a:pt x="2880836" y="941451"/>
                    </a:lnTo>
                    <a:lnTo>
                      <a:pt x="2885885" y="924592"/>
                    </a:lnTo>
                    <a:lnTo>
                      <a:pt x="2902172" y="913257"/>
                    </a:lnTo>
                    <a:lnTo>
                      <a:pt x="2924747" y="917543"/>
                    </a:lnTo>
                    <a:lnTo>
                      <a:pt x="2931890" y="868299"/>
                    </a:lnTo>
                    <a:lnTo>
                      <a:pt x="2956465" y="859822"/>
                    </a:lnTo>
                    <a:lnTo>
                      <a:pt x="2943035" y="822484"/>
                    </a:lnTo>
                    <a:lnTo>
                      <a:pt x="2954655" y="808958"/>
                    </a:lnTo>
                    <a:lnTo>
                      <a:pt x="2942368" y="802481"/>
                    </a:lnTo>
                    <a:lnTo>
                      <a:pt x="2932843" y="807911"/>
                    </a:lnTo>
                    <a:lnTo>
                      <a:pt x="2926080" y="798767"/>
                    </a:lnTo>
                    <a:lnTo>
                      <a:pt x="2946654" y="764191"/>
                    </a:lnTo>
                    <a:lnTo>
                      <a:pt x="2953608" y="766953"/>
                    </a:lnTo>
                    <a:lnTo>
                      <a:pt x="2963133" y="735044"/>
                    </a:lnTo>
                    <a:lnTo>
                      <a:pt x="2988850" y="743141"/>
                    </a:lnTo>
                    <a:lnTo>
                      <a:pt x="2996089" y="735044"/>
                    </a:lnTo>
                    <a:lnTo>
                      <a:pt x="3019235" y="719519"/>
                    </a:lnTo>
                    <a:lnTo>
                      <a:pt x="3016758" y="741521"/>
                    </a:lnTo>
                    <a:lnTo>
                      <a:pt x="3031236" y="737330"/>
                    </a:lnTo>
                    <a:lnTo>
                      <a:pt x="3036665" y="719614"/>
                    </a:lnTo>
                    <a:lnTo>
                      <a:pt x="3084290" y="712661"/>
                    </a:lnTo>
                    <a:lnTo>
                      <a:pt x="3106769" y="738854"/>
                    </a:lnTo>
                    <a:lnTo>
                      <a:pt x="3112485" y="718947"/>
                    </a:lnTo>
                    <a:lnTo>
                      <a:pt x="3145155" y="703517"/>
                    </a:lnTo>
                    <a:lnTo>
                      <a:pt x="3145155" y="693992"/>
                    </a:lnTo>
                    <a:lnTo>
                      <a:pt x="3161062" y="677132"/>
                    </a:lnTo>
                    <a:lnTo>
                      <a:pt x="3201258" y="660464"/>
                    </a:lnTo>
                    <a:lnTo>
                      <a:pt x="3213640" y="662750"/>
                    </a:lnTo>
                    <a:lnTo>
                      <a:pt x="3215735" y="653225"/>
                    </a:lnTo>
                    <a:lnTo>
                      <a:pt x="3248216" y="640652"/>
                    </a:lnTo>
                    <a:lnTo>
                      <a:pt x="3252692" y="629126"/>
                    </a:lnTo>
                    <a:lnTo>
                      <a:pt x="3262217" y="637794"/>
                    </a:lnTo>
                    <a:lnTo>
                      <a:pt x="3275553" y="638651"/>
                    </a:lnTo>
                    <a:lnTo>
                      <a:pt x="3303175" y="648938"/>
                    </a:lnTo>
                    <a:lnTo>
                      <a:pt x="3295269" y="597313"/>
                    </a:lnTo>
                    <a:lnTo>
                      <a:pt x="3273838" y="578263"/>
                    </a:lnTo>
                    <a:lnTo>
                      <a:pt x="3255360" y="565690"/>
                    </a:lnTo>
                    <a:lnTo>
                      <a:pt x="3238786" y="537686"/>
                    </a:lnTo>
                    <a:lnTo>
                      <a:pt x="3278505" y="558737"/>
                    </a:lnTo>
                    <a:lnTo>
                      <a:pt x="3289459" y="568262"/>
                    </a:lnTo>
                    <a:lnTo>
                      <a:pt x="3326130" y="536924"/>
                    </a:lnTo>
                    <a:lnTo>
                      <a:pt x="3322891" y="510254"/>
                    </a:lnTo>
                    <a:lnTo>
                      <a:pt x="3336608" y="492538"/>
                    </a:lnTo>
                    <a:lnTo>
                      <a:pt x="3350324" y="526733"/>
                    </a:lnTo>
                    <a:lnTo>
                      <a:pt x="3382518" y="522923"/>
                    </a:lnTo>
                    <a:lnTo>
                      <a:pt x="3403569" y="527876"/>
                    </a:lnTo>
                    <a:lnTo>
                      <a:pt x="3416904" y="554546"/>
                    </a:lnTo>
                    <a:lnTo>
                      <a:pt x="3443002" y="558927"/>
                    </a:lnTo>
                    <a:lnTo>
                      <a:pt x="3459099" y="576834"/>
                    </a:lnTo>
                    <a:lnTo>
                      <a:pt x="3483483" y="579406"/>
                    </a:lnTo>
                    <a:lnTo>
                      <a:pt x="3473958" y="519684"/>
                    </a:lnTo>
                    <a:lnTo>
                      <a:pt x="3502533" y="514636"/>
                    </a:lnTo>
                    <a:lnTo>
                      <a:pt x="3524250" y="521017"/>
                    </a:lnTo>
                    <a:lnTo>
                      <a:pt x="3541966" y="503492"/>
                    </a:lnTo>
                    <a:lnTo>
                      <a:pt x="3521679" y="499682"/>
                    </a:lnTo>
                    <a:lnTo>
                      <a:pt x="3498152" y="472440"/>
                    </a:lnTo>
                    <a:lnTo>
                      <a:pt x="3482912" y="473107"/>
                    </a:lnTo>
                    <a:lnTo>
                      <a:pt x="3455861" y="465487"/>
                    </a:lnTo>
                    <a:lnTo>
                      <a:pt x="3438811" y="497110"/>
                    </a:lnTo>
                    <a:lnTo>
                      <a:pt x="3418904" y="457295"/>
                    </a:lnTo>
                    <a:lnTo>
                      <a:pt x="3420713" y="445294"/>
                    </a:lnTo>
                    <a:lnTo>
                      <a:pt x="3383471" y="426244"/>
                    </a:lnTo>
                    <a:lnTo>
                      <a:pt x="3370040" y="425196"/>
                    </a:lnTo>
                    <a:lnTo>
                      <a:pt x="3366611" y="413480"/>
                    </a:lnTo>
                    <a:lnTo>
                      <a:pt x="3355944" y="422053"/>
                    </a:lnTo>
                    <a:lnTo>
                      <a:pt x="3347275" y="407765"/>
                    </a:lnTo>
                    <a:lnTo>
                      <a:pt x="3293269" y="380048"/>
                    </a:lnTo>
                    <a:lnTo>
                      <a:pt x="3247740" y="368903"/>
                    </a:lnTo>
                    <a:lnTo>
                      <a:pt x="3234404" y="360617"/>
                    </a:lnTo>
                    <a:lnTo>
                      <a:pt x="3185636" y="357378"/>
                    </a:lnTo>
                    <a:lnTo>
                      <a:pt x="3171444" y="366903"/>
                    </a:lnTo>
                    <a:lnTo>
                      <a:pt x="3143536" y="356140"/>
                    </a:lnTo>
                    <a:lnTo>
                      <a:pt x="3104103" y="352330"/>
                    </a:lnTo>
                    <a:lnTo>
                      <a:pt x="3101054" y="359188"/>
                    </a:lnTo>
                    <a:lnTo>
                      <a:pt x="3113151" y="373571"/>
                    </a:lnTo>
                    <a:lnTo>
                      <a:pt x="3114961" y="403574"/>
                    </a:lnTo>
                    <a:lnTo>
                      <a:pt x="3092577" y="402336"/>
                    </a:lnTo>
                    <a:lnTo>
                      <a:pt x="3068955" y="380333"/>
                    </a:lnTo>
                    <a:lnTo>
                      <a:pt x="3077433" y="361283"/>
                    </a:lnTo>
                    <a:lnTo>
                      <a:pt x="3060478" y="368713"/>
                    </a:lnTo>
                    <a:lnTo>
                      <a:pt x="3033999" y="379667"/>
                    </a:lnTo>
                    <a:lnTo>
                      <a:pt x="2983230" y="371666"/>
                    </a:lnTo>
                    <a:lnTo>
                      <a:pt x="2971991" y="365379"/>
                    </a:lnTo>
                    <a:lnTo>
                      <a:pt x="2920270" y="377762"/>
                    </a:lnTo>
                    <a:lnTo>
                      <a:pt x="2908459" y="393097"/>
                    </a:lnTo>
                    <a:lnTo>
                      <a:pt x="2896553" y="370142"/>
                    </a:lnTo>
                    <a:lnTo>
                      <a:pt x="2878455" y="366617"/>
                    </a:lnTo>
                    <a:lnTo>
                      <a:pt x="2886361" y="342900"/>
                    </a:lnTo>
                    <a:lnTo>
                      <a:pt x="2867883" y="317944"/>
                    </a:lnTo>
                    <a:lnTo>
                      <a:pt x="2840355" y="304038"/>
                    </a:lnTo>
                    <a:lnTo>
                      <a:pt x="2796159" y="301657"/>
                    </a:lnTo>
                    <a:lnTo>
                      <a:pt x="2787206" y="311182"/>
                    </a:lnTo>
                    <a:lnTo>
                      <a:pt x="2758631" y="311182"/>
                    </a:lnTo>
                    <a:lnTo>
                      <a:pt x="2721769" y="319850"/>
                    </a:lnTo>
                    <a:lnTo>
                      <a:pt x="2698242" y="293275"/>
                    </a:lnTo>
                    <a:lnTo>
                      <a:pt x="2667095" y="300323"/>
                    </a:lnTo>
                    <a:lnTo>
                      <a:pt x="2674430" y="282988"/>
                    </a:lnTo>
                    <a:lnTo>
                      <a:pt x="2666048" y="278511"/>
                    </a:lnTo>
                    <a:lnTo>
                      <a:pt x="2650808" y="278511"/>
                    </a:lnTo>
                    <a:lnTo>
                      <a:pt x="2662142" y="259937"/>
                    </a:lnTo>
                    <a:lnTo>
                      <a:pt x="2651665" y="249841"/>
                    </a:lnTo>
                    <a:lnTo>
                      <a:pt x="2611755" y="248984"/>
                    </a:lnTo>
                    <a:lnTo>
                      <a:pt x="2587752" y="276416"/>
                    </a:lnTo>
                    <a:lnTo>
                      <a:pt x="2558701" y="277749"/>
                    </a:lnTo>
                    <a:lnTo>
                      <a:pt x="2591943" y="244793"/>
                    </a:lnTo>
                    <a:lnTo>
                      <a:pt x="2540222" y="232315"/>
                    </a:lnTo>
                    <a:lnTo>
                      <a:pt x="2490978" y="228410"/>
                    </a:lnTo>
                    <a:lnTo>
                      <a:pt x="2464594" y="220599"/>
                    </a:lnTo>
                    <a:lnTo>
                      <a:pt x="2455069" y="253270"/>
                    </a:lnTo>
                    <a:lnTo>
                      <a:pt x="2436019" y="264986"/>
                    </a:lnTo>
                    <a:lnTo>
                      <a:pt x="2441829" y="284036"/>
                    </a:lnTo>
                    <a:lnTo>
                      <a:pt x="2422779" y="278892"/>
                    </a:lnTo>
                    <a:lnTo>
                      <a:pt x="2409825" y="286512"/>
                    </a:lnTo>
                    <a:lnTo>
                      <a:pt x="2401158" y="304038"/>
                    </a:lnTo>
                    <a:lnTo>
                      <a:pt x="2387060" y="289465"/>
                    </a:lnTo>
                    <a:lnTo>
                      <a:pt x="2360962" y="279940"/>
                    </a:lnTo>
                    <a:lnTo>
                      <a:pt x="2334863" y="297180"/>
                    </a:lnTo>
                    <a:lnTo>
                      <a:pt x="2292572" y="265367"/>
                    </a:lnTo>
                    <a:lnTo>
                      <a:pt x="2255235" y="322517"/>
                    </a:lnTo>
                    <a:lnTo>
                      <a:pt x="2225231" y="306134"/>
                    </a:lnTo>
                    <a:lnTo>
                      <a:pt x="2223040" y="276511"/>
                    </a:lnTo>
                    <a:lnTo>
                      <a:pt x="2208753" y="262604"/>
                    </a:lnTo>
                    <a:lnTo>
                      <a:pt x="2211896" y="228505"/>
                    </a:lnTo>
                    <a:lnTo>
                      <a:pt x="2177987" y="217742"/>
                    </a:lnTo>
                    <a:lnTo>
                      <a:pt x="2174081" y="259556"/>
                    </a:lnTo>
                    <a:lnTo>
                      <a:pt x="2139029" y="252413"/>
                    </a:lnTo>
                    <a:lnTo>
                      <a:pt x="2160937" y="200025"/>
                    </a:lnTo>
                    <a:lnTo>
                      <a:pt x="2132362" y="200978"/>
                    </a:lnTo>
                    <a:lnTo>
                      <a:pt x="2111026" y="178975"/>
                    </a:lnTo>
                    <a:lnTo>
                      <a:pt x="2099882" y="202121"/>
                    </a:lnTo>
                    <a:lnTo>
                      <a:pt x="2080832" y="204597"/>
                    </a:lnTo>
                    <a:lnTo>
                      <a:pt x="2087594" y="228981"/>
                    </a:lnTo>
                    <a:lnTo>
                      <a:pt x="2034826" y="220790"/>
                    </a:lnTo>
                    <a:lnTo>
                      <a:pt x="2016729" y="209645"/>
                    </a:lnTo>
                    <a:lnTo>
                      <a:pt x="2004156" y="217456"/>
                    </a:lnTo>
                    <a:lnTo>
                      <a:pt x="1980819" y="205550"/>
                    </a:lnTo>
                    <a:lnTo>
                      <a:pt x="1985867" y="189929"/>
                    </a:lnTo>
                    <a:lnTo>
                      <a:pt x="1924050" y="180404"/>
                    </a:lnTo>
                    <a:lnTo>
                      <a:pt x="1891475" y="187452"/>
                    </a:lnTo>
                    <a:lnTo>
                      <a:pt x="1877759" y="225552"/>
                    </a:lnTo>
                    <a:lnTo>
                      <a:pt x="1860518" y="184214"/>
                    </a:lnTo>
                    <a:lnTo>
                      <a:pt x="1841468" y="192881"/>
                    </a:lnTo>
                    <a:lnTo>
                      <a:pt x="1826705" y="176308"/>
                    </a:lnTo>
                    <a:lnTo>
                      <a:pt x="1761744" y="214408"/>
                    </a:lnTo>
                    <a:lnTo>
                      <a:pt x="1691450" y="226504"/>
                    </a:lnTo>
                    <a:lnTo>
                      <a:pt x="1713072" y="201073"/>
                    </a:lnTo>
                    <a:lnTo>
                      <a:pt x="1736598" y="187547"/>
                    </a:lnTo>
                    <a:lnTo>
                      <a:pt x="1756506" y="186785"/>
                    </a:lnTo>
                    <a:lnTo>
                      <a:pt x="1778604" y="167735"/>
                    </a:lnTo>
                    <a:lnTo>
                      <a:pt x="1795272" y="165259"/>
                    </a:lnTo>
                    <a:lnTo>
                      <a:pt x="1827562" y="133636"/>
                    </a:lnTo>
                    <a:lnTo>
                      <a:pt x="1837087" y="138113"/>
                    </a:lnTo>
                    <a:lnTo>
                      <a:pt x="1876330" y="114205"/>
                    </a:lnTo>
                    <a:lnTo>
                      <a:pt x="1861661" y="73438"/>
                    </a:lnTo>
                    <a:lnTo>
                      <a:pt x="1837849" y="60198"/>
                    </a:lnTo>
                    <a:lnTo>
                      <a:pt x="1821942" y="41148"/>
                    </a:lnTo>
                    <a:lnTo>
                      <a:pt x="1799177" y="50102"/>
                    </a:lnTo>
                    <a:lnTo>
                      <a:pt x="1784318" y="41148"/>
                    </a:lnTo>
                    <a:lnTo>
                      <a:pt x="1752029" y="51245"/>
                    </a:lnTo>
                    <a:lnTo>
                      <a:pt x="1719834" y="52006"/>
                    </a:lnTo>
                    <a:lnTo>
                      <a:pt x="1743742" y="32956"/>
                    </a:lnTo>
                    <a:lnTo>
                      <a:pt x="1728883" y="27527"/>
                    </a:lnTo>
                    <a:lnTo>
                      <a:pt x="1700308" y="35052"/>
                    </a:lnTo>
                    <a:lnTo>
                      <a:pt x="1671733" y="29623"/>
                    </a:lnTo>
                    <a:lnTo>
                      <a:pt x="1718215" y="12668"/>
                    </a:lnTo>
                    <a:lnTo>
                      <a:pt x="1708690" y="3143"/>
                    </a:lnTo>
                    <a:lnTo>
                      <a:pt x="1647540" y="0"/>
                    </a:lnTo>
                    <a:lnTo>
                      <a:pt x="1608582" y="26289"/>
                    </a:lnTo>
                    <a:lnTo>
                      <a:pt x="1636014" y="64389"/>
                    </a:lnTo>
                    <a:lnTo>
                      <a:pt x="1600010" y="53054"/>
                    </a:lnTo>
                    <a:lnTo>
                      <a:pt x="1569434" y="53054"/>
                    </a:lnTo>
                    <a:lnTo>
                      <a:pt x="1578959" y="72104"/>
                    </a:lnTo>
                    <a:lnTo>
                      <a:pt x="1585436" y="114967"/>
                    </a:lnTo>
                    <a:lnTo>
                      <a:pt x="1562005" y="97060"/>
                    </a:lnTo>
                    <a:lnTo>
                      <a:pt x="1555432" y="63532"/>
                    </a:lnTo>
                    <a:lnTo>
                      <a:pt x="1534097" y="76772"/>
                    </a:lnTo>
                    <a:lnTo>
                      <a:pt x="1492187" y="84677"/>
                    </a:lnTo>
                    <a:lnTo>
                      <a:pt x="1490663" y="69723"/>
                    </a:lnTo>
                    <a:lnTo>
                      <a:pt x="1432750" y="71342"/>
                    </a:lnTo>
                    <a:lnTo>
                      <a:pt x="1440752" y="88773"/>
                    </a:lnTo>
                    <a:lnTo>
                      <a:pt x="1397508" y="97346"/>
                    </a:lnTo>
                    <a:lnTo>
                      <a:pt x="1348169" y="99346"/>
                    </a:lnTo>
                    <a:lnTo>
                      <a:pt x="1312069" y="127921"/>
                    </a:lnTo>
                    <a:lnTo>
                      <a:pt x="1298924" y="141542"/>
                    </a:lnTo>
                    <a:lnTo>
                      <a:pt x="1275016" y="136112"/>
                    </a:lnTo>
                    <a:lnTo>
                      <a:pt x="1275016" y="168021"/>
                    </a:lnTo>
                    <a:lnTo>
                      <a:pt x="1307973" y="202883"/>
                    </a:lnTo>
                    <a:lnTo>
                      <a:pt x="1269873" y="203930"/>
                    </a:lnTo>
                    <a:lnTo>
                      <a:pt x="1260348" y="187452"/>
                    </a:lnTo>
                    <a:lnTo>
                      <a:pt x="1226439" y="180785"/>
                    </a:lnTo>
                    <a:lnTo>
                      <a:pt x="1159764" y="192977"/>
                    </a:lnTo>
                    <a:lnTo>
                      <a:pt x="1166146" y="231077"/>
                    </a:lnTo>
                    <a:lnTo>
                      <a:pt x="1192816" y="243840"/>
                    </a:lnTo>
                    <a:lnTo>
                      <a:pt x="1195578" y="259175"/>
                    </a:lnTo>
                    <a:lnTo>
                      <a:pt x="1232440" y="280988"/>
                    </a:lnTo>
                    <a:lnTo>
                      <a:pt x="1211580" y="324612"/>
                    </a:lnTo>
                    <a:lnTo>
                      <a:pt x="1216247" y="353187"/>
                    </a:lnTo>
                    <a:lnTo>
                      <a:pt x="1192530" y="329660"/>
                    </a:lnTo>
                    <a:lnTo>
                      <a:pt x="1206818" y="287369"/>
                    </a:lnTo>
                    <a:lnTo>
                      <a:pt x="1183005" y="275844"/>
                    </a:lnTo>
                    <a:lnTo>
                      <a:pt x="1162145" y="252508"/>
                    </a:lnTo>
                    <a:lnTo>
                      <a:pt x="1115378" y="243935"/>
                    </a:lnTo>
                    <a:lnTo>
                      <a:pt x="1106805" y="268129"/>
                    </a:lnTo>
                    <a:lnTo>
                      <a:pt x="1080802" y="260318"/>
                    </a:lnTo>
                    <a:lnTo>
                      <a:pt x="1066705" y="282131"/>
                    </a:lnTo>
                    <a:lnTo>
                      <a:pt x="1094137" y="295370"/>
                    </a:lnTo>
                    <a:lnTo>
                      <a:pt x="1104615" y="292227"/>
                    </a:lnTo>
                    <a:lnTo>
                      <a:pt x="1128522" y="308610"/>
                    </a:lnTo>
                    <a:lnTo>
                      <a:pt x="1109472" y="338042"/>
                    </a:lnTo>
                    <a:lnTo>
                      <a:pt x="1095090" y="314039"/>
                    </a:lnTo>
                    <a:lnTo>
                      <a:pt x="1046607" y="306991"/>
                    </a:lnTo>
                    <a:lnTo>
                      <a:pt x="1051084" y="273558"/>
                    </a:lnTo>
                    <a:lnTo>
                      <a:pt x="1035654" y="235458"/>
                    </a:lnTo>
                    <a:lnTo>
                      <a:pt x="1027938" y="262509"/>
                    </a:lnTo>
                    <a:lnTo>
                      <a:pt x="1007650" y="271463"/>
                    </a:lnTo>
                    <a:lnTo>
                      <a:pt x="996505" y="290513"/>
                    </a:lnTo>
                    <a:lnTo>
                      <a:pt x="1024319" y="324803"/>
                    </a:lnTo>
                    <a:lnTo>
                      <a:pt x="1008126" y="355187"/>
                    </a:lnTo>
                    <a:lnTo>
                      <a:pt x="1013460" y="389954"/>
                    </a:lnTo>
                    <a:lnTo>
                      <a:pt x="1051560" y="384905"/>
                    </a:lnTo>
                    <a:lnTo>
                      <a:pt x="1101662" y="398717"/>
                    </a:lnTo>
                    <a:lnTo>
                      <a:pt x="1100804" y="433197"/>
                    </a:lnTo>
                    <a:lnTo>
                      <a:pt x="1132427" y="449294"/>
                    </a:lnTo>
                    <a:lnTo>
                      <a:pt x="1091946" y="455105"/>
                    </a:lnTo>
                    <a:lnTo>
                      <a:pt x="1079373" y="446342"/>
                    </a:lnTo>
                    <a:lnTo>
                      <a:pt x="1079373" y="417767"/>
                    </a:lnTo>
                    <a:lnTo>
                      <a:pt x="1064323" y="404050"/>
                    </a:lnTo>
                    <a:lnTo>
                      <a:pt x="1021080" y="408242"/>
                    </a:lnTo>
                    <a:lnTo>
                      <a:pt x="1033749" y="444627"/>
                    </a:lnTo>
                    <a:lnTo>
                      <a:pt x="1014699" y="471202"/>
                    </a:lnTo>
                    <a:lnTo>
                      <a:pt x="984695" y="485775"/>
                    </a:lnTo>
                    <a:lnTo>
                      <a:pt x="974027" y="503492"/>
                    </a:lnTo>
                    <a:lnTo>
                      <a:pt x="916877" y="492728"/>
                    </a:lnTo>
                    <a:lnTo>
                      <a:pt x="909638" y="473678"/>
                    </a:lnTo>
                    <a:lnTo>
                      <a:pt x="949262" y="480536"/>
                    </a:lnTo>
                    <a:lnTo>
                      <a:pt x="992791" y="439103"/>
                    </a:lnTo>
                    <a:lnTo>
                      <a:pt x="987647" y="424244"/>
                    </a:lnTo>
                    <a:lnTo>
                      <a:pt x="1001839" y="414719"/>
                    </a:lnTo>
                    <a:lnTo>
                      <a:pt x="985647" y="395669"/>
                    </a:lnTo>
                    <a:lnTo>
                      <a:pt x="982789" y="344234"/>
                    </a:lnTo>
                    <a:lnTo>
                      <a:pt x="992314" y="316230"/>
                    </a:lnTo>
                    <a:lnTo>
                      <a:pt x="969836" y="287655"/>
                    </a:lnTo>
                    <a:lnTo>
                      <a:pt x="993363" y="249555"/>
                    </a:lnTo>
                    <a:lnTo>
                      <a:pt x="992314" y="230505"/>
                    </a:lnTo>
                    <a:lnTo>
                      <a:pt x="920496" y="217742"/>
                    </a:lnTo>
                    <a:lnTo>
                      <a:pt x="908495" y="231743"/>
                    </a:lnTo>
                    <a:lnTo>
                      <a:pt x="894779" y="278511"/>
                    </a:lnTo>
                    <a:lnTo>
                      <a:pt x="854012" y="309086"/>
                    </a:lnTo>
                    <a:lnTo>
                      <a:pt x="872014" y="317564"/>
                    </a:lnTo>
                    <a:lnTo>
                      <a:pt x="861156" y="373285"/>
                    </a:lnTo>
                    <a:lnTo>
                      <a:pt x="889731" y="373856"/>
                    </a:lnTo>
                    <a:lnTo>
                      <a:pt x="897731" y="395383"/>
                    </a:lnTo>
                    <a:lnTo>
                      <a:pt x="913924" y="396621"/>
                    </a:lnTo>
                    <a:lnTo>
                      <a:pt x="901637" y="420624"/>
                    </a:lnTo>
                    <a:lnTo>
                      <a:pt x="892588" y="421291"/>
                    </a:lnTo>
                    <a:lnTo>
                      <a:pt x="868394" y="400431"/>
                    </a:lnTo>
                    <a:lnTo>
                      <a:pt x="788004" y="369475"/>
                    </a:lnTo>
                    <a:lnTo>
                      <a:pt x="724948" y="359950"/>
                    </a:lnTo>
                    <a:lnTo>
                      <a:pt x="690753" y="326993"/>
                    </a:lnTo>
                    <a:lnTo>
                      <a:pt x="678942" y="351092"/>
                    </a:lnTo>
                    <a:lnTo>
                      <a:pt x="716280" y="375475"/>
                    </a:lnTo>
                    <a:lnTo>
                      <a:pt x="735330" y="398240"/>
                    </a:lnTo>
                    <a:lnTo>
                      <a:pt x="706755" y="419767"/>
                    </a:lnTo>
                    <a:lnTo>
                      <a:pt x="691134" y="394430"/>
                    </a:lnTo>
                    <a:lnTo>
                      <a:pt x="661892" y="404622"/>
                    </a:lnTo>
                    <a:lnTo>
                      <a:pt x="655320" y="411575"/>
                    </a:lnTo>
                    <a:lnTo>
                      <a:pt x="611505" y="411575"/>
                    </a:lnTo>
                    <a:lnTo>
                      <a:pt x="600456" y="431959"/>
                    </a:lnTo>
                    <a:lnTo>
                      <a:pt x="568452" y="423577"/>
                    </a:lnTo>
                    <a:lnTo>
                      <a:pt x="584930" y="413290"/>
                    </a:lnTo>
                    <a:lnTo>
                      <a:pt x="595217" y="394240"/>
                    </a:lnTo>
                    <a:lnTo>
                      <a:pt x="465296" y="430816"/>
                    </a:lnTo>
                    <a:lnTo>
                      <a:pt x="476821" y="446342"/>
                    </a:lnTo>
                    <a:lnTo>
                      <a:pt x="449390" y="448246"/>
                    </a:lnTo>
                    <a:lnTo>
                      <a:pt x="443579" y="475488"/>
                    </a:lnTo>
                    <a:lnTo>
                      <a:pt x="409194" y="476060"/>
                    </a:lnTo>
                    <a:lnTo>
                      <a:pt x="386048" y="457010"/>
                    </a:lnTo>
                    <a:lnTo>
                      <a:pt x="396145" y="442436"/>
                    </a:lnTo>
                    <a:lnTo>
                      <a:pt x="424720" y="439293"/>
                    </a:lnTo>
                    <a:lnTo>
                      <a:pt x="409194" y="414623"/>
                    </a:lnTo>
                    <a:lnTo>
                      <a:pt x="352044" y="406432"/>
                    </a:lnTo>
                    <a:lnTo>
                      <a:pt x="368999" y="425482"/>
                    </a:lnTo>
                    <a:lnTo>
                      <a:pt x="360426" y="461772"/>
                    </a:lnTo>
                    <a:lnTo>
                      <a:pt x="377762" y="474917"/>
                    </a:lnTo>
                    <a:lnTo>
                      <a:pt x="368713" y="488156"/>
                    </a:lnTo>
                    <a:lnTo>
                      <a:pt x="370142" y="513588"/>
                    </a:lnTo>
                    <a:lnTo>
                      <a:pt x="351092" y="492728"/>
                    </a:lnTo>
                    <a:lnTo>
                      <a:pt x="327565" y="488252"/>
                    </a:lnTo>
                    <a:lnTo>
                      <a:pt x="315278" y="502253"/>
                    </a:lnTo>
                    <a:lnTo>
                      <a:pt x="276035" y="522542"/>
                    </a:lnTo>
                    <a:lnTo>
                      <a:pt x="290132" y="563594"/>
                    </a:lnTo>
                    <a:lnTo>
                      <a:pt x="269558" y="562356"/>
                    </a:lnTo>
                    <a:lnTo>
                      <a:pt x="210884" y="538925"/>
                    </a:lnTo>
                    <a:lnTo>
                      <a:pt x="214122" y="564833"/>
                    </a:lnTo>
                    <a:lnTo>
                      <a:pt x="236220" y="572453"/>
                    </a:lnTo>
                    <a:lnTo>
                      <a:pt x="223361" y="598742"/>
                    </a:lnTo>
                    <a:lnTo>
                      <a:pt x="194215" y="571310"/>
                    </a:lnTo>
                    <a:lnTo>
                      <a:pt x="165640" y="563594"/>
                    </a:lnTo>
                    <a:lnTo>
                      <a:pt x="168878" y="516827"/>
                    </a:lnTo>
                    <a:lnTo>
                      <a:pt x="116777" y="469202"/>
                    </a:lnTo>
                    <a:lnTo>
                      <a:pt x="159258" y="471964"/>
                    </a:lnTo>
                    <a:lnTo>
                      <a:pt x="163640" y="487490"/>
                    </a:lnTo>
                    <a:lnTo>
                      <a:pt x="217742" y="498919"/>
                    </a:lnTo>
                    <a:lnTo>
                      <a:pt x="235458" y="505301"/>
                    </a:lnTo>
                    <a:lnTo>
                      <a:pt x="263271" y="503968"/>
                    </a:lnTo>
                    <a:lnTo>
                      <a:pt x="306038" y="476821"/>
                    </a:lnTo>
                    <a:lnTo>
                      <a:pt x="309277" y="462915"/>
                    </a:lnTo>
                    <a:lnTo>
                      <a:pt x="301276" y="443294"/>
                    </a:lnTo>
                    <a:lnTo>
                      <a:pt x="244793" y="419862"/>
                    </a:lnTo>
                    <a:lnTo>
                      <a:pt x="205740" y="393954"/>
                    </a:lnTo>
                    <a:lnTo>
                      <a:pt x="148590" y="381953"/>
                    </a:lnTo>
                    <a:lnTo>
                      <a:pt x="115158" y="381953"/>
                    </a:lnTo>
                    <a:lnTo>
                      <a:pt x="130112" y="365760"/>
                    </a:lnTo>
                    <a:lnTo>
                      <a:pt x="104775" y="357473"/>
                    </a:lnTo>
                    <a:lnTo>
                      <a:pt x="101918" y="368237"/>
                    </a:lnTo>
                    <a:lnTo>
                      <a:pt x="82868" y="363284"/>
                    </a:lnTo>
                    <a:lnTo>
                      <a:pt x="83344" y="387191"/>
                    </a:lnTo>
                    <a:lnTo>
                      <a:pt x="67723" y="382715"/>
                    </a:lnTo>
                    <a:lnTo>
                      <a:pt x="44291" y="403860"/>
                    </a:lnTo>
                    <a:lnTo>
                      <a:pt x="38100" y="395383"/>
                    </a:lnTo>
                    <a:lnTo>
                      <a:pt x="26956" y="404908"/>
                    </a:lnTo>
                    <a:lnTo>
                      <a:pt x="32576" y="412623"/>
                    </a:lnTo>
                    <a:lnTo>
                      <a:pt x="29337" y="426911"/>
                    </a:lnTo>
                    <a:lnTo>
                      <a:pt x="46768" y="430435"/>
                    </a:lnTo>
                    <a:lnTo>
                      <a:pt x="60960" y="448437"/>
                    </a:lnTo>
                    <a:lnTo>
                      <a:pt x="56769" y="462534"/>
                    </a:lnTo>
                    <a:lnTo>
                      <a:pt x="38767" y="476631"/>
                    </a:lnTo>
                    <a:lnTo>
                      <a:pt x="66008" y="524256"/>
                    </a:lnTo>
                    <a:lnTo>
                      <a:pt x="53150" y="540449"/>
                    </a:lnTo>
                    <a:lnTo>
                      <a:pt x="66008" y="558260"/>
                    </a:lnTo>
                    <a:lnTo>
                      <a:pt x="60484" y="571595"/>
                    </a:lnTo>
                    <a:lnTo>
                      <a:pt x="78105" y="582454"/>
                    </a:lnTo>
                    <a:lnTo>
                      <a:pt x="78581" y="592550"/>
                    </a:lnTo>
                    <a:lnTo>
                      <a:pt x="66008" y="602075"/>
                    </a:lnTo>
                    <a:lnTo>
                      <a:pt x="87630" y="617792"/>
                    </a:lnTo>
                    <a:lnTo>
                      <a:pt x="95250" y="631412"/>
                    </a:lnTo>
                    <a:lnTo>
                      <a:pt x="85725" y="648653"/>
                    </a:lnTo>
                    <a:lnTo>
                      <a:pt x="19050" y="716566"/>
                    </a:lnTo>
                    <a:lnTo>
                      <a:pt x="52102" y="735616"/>
                    </a:lnTo>
                    <a:lnTo>
                      <a:pt x="20955" y="742379"/>
                    </a:lnTo>
                    <a:lnTo>
                      <a:pt x="19908" y="752666"/>
                    </a:lnTo>
                    <a:lnTo>
                      <a:pt x="15145" y="752666"/>
                    </a:lnTo>
                    <a:lnTo>
                      <a:pt x="21908" y="761048"/>
                    </a:lnTo>
                    <a:lnTo>
                      <a:pt x="10478" y="776097"/>
                    </a:lnTo>
                    <a:lnTo>
                      <a:pt x="16764" y="776669"/>
                    </a:lnTo>
                    <a:lnTo>
                      <a:pt x="17526" y="791909"/>
                    </a:lnTo>
                    <a:lnTo>
                      <a:pt x="25241" y="812197"/>
                    </a:lnTo>
                    <a:lnTo>
                      <a:pt x="15716" y="822960"/>
                    </a:lnTo>
                    <a:lnTo>
                      <a:pt x="9430" y="812768"/>
                    </a:lnTo>
                    <a:lnTo>
                      <a:pt x="0" y="827342"/>
                    </a:lnTo>
                    <a:lnTo>
                      <a:pt x="10763" y="835343"/>
                    </a:lnTo>
                    <a:lnTo>
                      <a:pt x="9430" y="844868"/>
                    </a:lnTo>
                    <a:lnTo>
                      <a:pt x="18955" y="847154"/>
                    </a:lnTo>
                    <a:lnTo>
                      <a:pt x="23432" y="864394"/>
                    </a:lnTo>
                    <a:lnTo>
                      <a:pt x="23432" y="865442"/>
                    </a:lnTo>
                    <a:lnTo>
                      <a:pt x="42482" y="866585"/>
                    </a:lnTo>
                    <a:lnTo>
                      <a:pt x="48387" y="882682"/>
                    </a:lnTo>
                    <a:lnTo>
                      <a:pt x="68199" y="872395"/>
                    </a:lnTo>
                    <a:lnTo>
                      <a:pt x="83439" y="883349"/>
                    </a:lnTo>
                    <a:lnTo>
                      <a:pt x="80486" y="907351"/>
                    </a:lnTo>
                    <a:lnTo>
                      <a:pt x="91535" y="926401"/>
                    </a:lnTo>
                    <a:lnTo>
                      <a:pt x="120110" y="942784"/>
                    </a:lnTo>
                    <a:lnTo>
                      <a:pt x="122492" y="956691"/>
                    </a:lnTo>
                    <a:lnTo>
                      <a:pt x="110585" y="965073"/>
                    </a:lnTo>
                    <a:lnTo>
                      <a:pt x="90297" y="959644"/>
                    </a:lnTo>
                    <a:lnTo>
                      <a:pt x="101441" y="998315"/>
                    </a:lnTo>
                    <a:lnTo>
                      <a:pt x="101441" y="998315"/>
                    </a:lnTo>
                    <a:lnTo>
                      <a:pt x="110204" y="1000316"/>
                    </a:lnTo>
                    <a:lnTo>
                      <a:pt x="114205" y="990791"/>
                    </a:lnTo>
                    <a:lnTo>
                      <a:pt x="145923" y="987933"/>
                    </a:lnTo>
                    <a:lnTo>
                      <a:pt x="157448" y="1004983"/>
                    </a:lnTo>
                    <a:lnTo>
                      <a:pt x="151067" y="1013079"/>
                    </a:lnTo>
                    <a:lnTo>
                      <a:pt x="154210" y="1025462"/>
                    </a:lnTo>
                    <a:lnTo>
                      <a:pt x="179165" y="1028795"/>
                    </a:lnTo>
                    <a:lnTo>
                      <a:pt x="183261" y="1039178"/>
                    </a:lnTo>
                    <a:lnTo>
                      <a:pt x="180880" y="1049274"/>
                    </a:lnTo>
                    <a:lnTo>
                      <a:pt x="185166" y="1055275"/>
                    </a:lnTo>
                    <a:lnTo>
                      <a:pt x="207454" y="1057466"/>
                    </a:lnTo>
                    <a:lnTo>
                      <a:pt x="221933" y="1050512"/>
                    </a:lnTo>
                    <a:lnTo>
                      <a:pt x="235172" y="1068610"/>
                    </a:lnTo>
                    <a:lnTo>
                      <a:pt x="242602" y="1060704"/>
                    </a:lnTo>
                    <a:lnTo>
                      <a:pt x="261652" y="1074420"/>
                    </a:lnTo>
                    <a:lnTo>
                      <a:pt x="284321" y="1072801"/>
                    </a:lnTo>
                    <a:lnTo>
                      <a:pt x="284321" y="1087469"/>
                    </a:lnTo>
                    <a:lnTo>
                      <a:pt x="276320" y="1092899"/>
                    </a:lnTo>
                    <a:lnTo>
                      <a:pt x="274796" y="1104710"/>
                    </a:lnTo>
                    <a:lnTo>
                      <a:pt x="281940" y="1116997"/>
                    </a:lnTo>
                    <a:lnTo>
                      <a:pt x="278130" y="1125188"/>
                    </a:lnTo>
                    <a:lnTo>
                      <a:pt x="255175" y="1125188"/>
                    </a:lnTo>
                    <a:lnTo>
                      <a:pt x="241935" y="1144238"/>
                    </a:lnTo>
                    <a:lnTo>
                      <a:pt x="266986" y="1143286"/>
                    </a:lnTo>
                    <a:lnTo>
                      <a:pt x="253651" y="1159859"/>
                    </a:lnTo>
                    <a:lnTo>
                      <a:pt x="234601" y="1159859"/>
                    </a:lnTo>
                    <a:lnTo>
                      <a:pt x="249269" y="1177004"/>
                    </a:lnTo>
                    <a:lnTo>
                      <a:pt x="231267" y="1196054"/>
                    </a:lnTo>
                    <a:lnTo>
                      <a:pt x="210026" y="1200436"/>
                    </a:lnTo>
                    <a:lnTo>
                      <a:pt x="241364" y="1222534"/>
                    </a:lnTo>
                    <a:lnTo>
                      <a:pt x="253270" y="1225868"/>
                    </a:lnTo>
                    <a:lnTo>
                      <a:pt x="283940" y="1249299"/>
                    </a:lnTo>
                    <a:lnTo>
                      <a:pt x="288608" y="1240536"/>
                    </a:lnTo>
                    <a:lnTo>
                      <a:pt x="319945" y="1258443"/>
                    </a:lnTo>
                    <a:lnTo>
                      <a:pt x="340805" y="1259491"/>
                    </a:lnTo>
                    <a:lnTo>
                      <a:pt x="360617" y="1269016"/>
                    </a:lnTo>
                    <a:lnTo>
                      <a:pt x="366808" y="1282160"/>
                    </a:lnTo>
                    <a:lnTo>
                      <a:pt x="389382" y="1272064"/>
                    </a:lnTo>
                    <a:lnTo>
                      <a:pt x="404717" y="1278636"/>
                    </a:lnTo>
                    <a:lnTo>
                      <a:pt x="402908" y="1287685"/>
                    </a:lnTo>
                    <a:lnTo>
                      <a:pt x="418433" y="1296638"/>
                    </a:lnTo>
                    <a:lnTo>
                      <a:pt x="418433" y="1296638"/>
                    </a:lnTo>
                    <a:lnTo>
                      <a:pt x="423672" y="1292733"/>
                    </a:lnTo>
                    <a:lnTo>
                      <a:pt x="438912" y="1304639"/>
                    </a:lnTo>
                    <a:lnTo>
                      <a:pt x="443389" y="1319022"/>
                    </a:lnTo>
                    <a:lnTo>
                      <a:pt x="454914" y="1319022"/>
                    </a:lnTo>
                    <a:lnTo>
                      <a:pt x="466630" y="1303592"/>
                    </a:lnTo>
                    <a:lnTo>
                      <a:pt x="443389" y="1267206"/>
                    </a:lnTo>
                    <a:lnTo>
                      <a:pt x="442532" y="1234631"/>
                    </a:lnTo>
                    <a:lnTo>
                      <a:pt x="421005" y="1223772"/>
                    </a:lnTo>
                    <a:lnTo>
                      <a:pt x="436245" y="1210247"/>
                    </a:lnTo>
                    <a:lnTo>
                      <a:pt x="448913" y="1183291"/>
                    </a:lnTo>
                    <a:lnTo>
                      <a:pt x="465868" y="1186053"/>
                    </a:lnTo>
                    <a:lnTo>
                      <a:pt x="471964" y="1177290"/>
                    </a:lnTo>
                    <a:lnTo>
                      <a:pt x="461582" y="1167765"/>
                    </a:lnTo>
                    <a:lnTo>
                      <a:pt x="472154" y="1151573"/>
                    </a:lnTo>
                    <a:lnTo>
                      <a:pt x="456533" y="1131380"/>
                    </a:lnTo>
                    <a:lnTo>
                      <a:pt x="433388" y="1127284"/>
                    </a:lnTo>
                    <a:lnTo>
                      <a:pt x="433388" y="1116616"/>
                    </a:lnTo>
                    <a:lnTo>
                      <a:pt x="423196" y="1110710"/>
                    </a:lnTo>
                    <a:lnTo>
                      <a:pt x="432721" y="1089660"/>
                    </a:lnTo>
                    <a:lnTo>
                      <a:pt x="424815" y="1079278"/>
                    </a:lnTo>
                    <a:lnTo>
                      <a:pt x="435674" y="1065181"/>
                    </a:lnTo>
                    <a:lnTo>
                      <a:pt x="435102" y="1053751"/>
                    </a:lnTo>
                    <a:lnTo>
                      <a:pt x="444627" y="1046893"/>
                    </a:lnTo>
                    <a:lnTo>
                      <a:pt x="461105" y="1065943"/>
                    </a:lnTo>
                    <a:lnTo>
                      <a:pt x="472059" y="1060895"/>
                    </a:lnTo>
                    <a:lnTo>
                      <a:pt x="468821" y="1046893"/>
                    </a:lnTo>
                    <a:lnTo>
                      <a:pt x="485680" y="1026986"/>
                    </a:lnTo>
                    <a:lnTo>
                      <a:pt x="504158" y="1022223"/>
                    </a:lnTo>
                    <a:lnTo>
                      <a:pt x="509778" y="1012698"/>
                    </a:lnTo>
                    <a:lnTo>
                      <a:pt x="521970" y="1012698"/>
                    </a:lnTo>
                    <a:lnTo>
                      <a:pt x="525018" y="1017651"/>
                    </a:lnTo>
                    <a:lnTo>
                      <a:pt x="535686" y="1017651"/>
                    </a:lnTo>
                    <a:lnTo>
                      <a:pt x="540163" y="1011079"/>
                    </a:lnTo>
                    <a:lnTo>
                      <a:pt x="553593" y="1011079"/>
                    </a:lnTo>
                    <a:lnTo>
                      <a:pt x="553593" y="1016984"/>
                    </a:lnTo>
                    <a:lnTo>
                      <a:pt x="570929" y="1017842"/>
                    </a:lnTo>
                    <a:lnTo>
                      <a:pt x="580454" y="1030415"/>
                    </a:lnTo>
                    <a:lnTo>
                      <a:pt x="587597" y="1043273"/>
                    </a:lnTo>
                    <a:lnTo>
                      <a:pt x="598551" y="1044035"/>
                    </a:lnTo>
                    <a:lnTo>
                      <a:pt x="598551" y="1032129"/>
                    </a:lnTo>
                    <a:lnTo>
                      <a:pt x="619220" y="1047559"/>
                    </a:lnTo>
                    <a:lnTo>
                      <a:pt x="633317" y="1032415"/>
                    </a:lnTo>
                    <a:lnTo>
                      <a:pt x="648176" y="1030796"/>
                    </a:lnTo>
                    <a:lnTo>
                      <a:pt x="652463" y="1040321"/>
                    </a:lnTo>
                    <a:lnTo>
                      <a:pt x="663893" y="1037368"/>
                    </a:lnTo>
                    <a:lnTo>
                      <a:pt x="667036" y="1028891"/>
                    </a:lnTo>
                    <a:lnTo>
                      <a:pt x="681514" y="1030129"/>
                    </a:lnTo>
                    <a:lnTo>
                      <a:pt x="685324" y="1040321"/>
                    </a:lnTo>
                    <a:lnTo>
                      <a:pt x="707898" y="1048893"/>
                    </a:lnTo>
                    <a:lnTo>
                      <a:pt x="715423" y="1040321"/>
                    </a:lnTo>
                    <a:lnTo>
                      <a:pt x="743236" y="1039463"/>
                    </a:lnTo>
                    <a:lnTo>
                      <a:pt x="747617" y="1019937"/>
                    </a:lnTo>
                    <a:lnTo>
                      <a:pt x="711518" y="1008317"/>
                    </a:lnTo>
                    <a:lnTo>
                      <a:pt x="709232" y="998792"/>
                    </a:lnTo>
                    <a:lnTo>
                      <a:pt x="737807" y="993838"/>
                    </a:lnTo>
                    <a:lnTo>
                      <a:pt x="728282" y="979361"/>
                    </a:lnTo>
                    <a:lnTo>
                      <a:pt x="734949" y="970788"/>
                    </a:lnTo>
                    <a:lnTo>
                      <a:pt x="759523" y="975932"/>
                    </a:lnTo>
                    <a:lnTo>
                      <a:pt x="763334" y="962120"/>
                    </a:lnTo>
                    <a:lnTo>
                      <a:pt x="741712" y="956691"/>
                    </a:lnTo>
                    <a:lnTo>
                      <a:pt x="736473" y="935450"/>
                    </a:lnTo>
                    <a:lnTo>
                      <a:pt x="774573" y="928116"/>
                    </a:lnTo>
                    <a:lnTo>
                      <a:pt x="822770" y="924116"/>
                    </a:lnTo>
                    <a:lnTo>
                      <a:pt x="827056" y="914591"/>
                    </a:lnTo>
                    <a:lnTo>
                      <a:pt x="889349" y="905732"/>
                    </a:lnTo>
                    <a:lnTo>
                      <a:pt x="890016" y="892683"/>
                    </a:lnTo>
                    <a:lnTo>
                      <a:pt x="909066" y="884968"/>
                    </a:lnTo>
                    <a:lnTo>
                      <a:pt x="929926" y="892397"/>
                    </a:lnTo>
                    <a:lnTo>
                      <a:pt x="950976" y="891921"/>
                    </a:lnTo>
                    <a:lnTo>
                      <a:pt x="958025" y="909161"/>
                    </a:lnTo>
                    <a:lnTo>
                      <a:pt x="948500" y="924497"/>
                    </a:lnTo>
                    <a:lnTo>
                      <a:pt x="958025" y="936022"/>
                    </a:lnTo>
                    <a:lnTo>
                      <a:pt x="980790" y="923639"/>
                    </a:lnTo>
                    <a:lnTo>
                      <a:pt x="985361" y="932688"/>
                    </a:lnTo>
                    <a:lnTo>
                      <a:pt x="1004983" y="924306"/>
                    </a:lnTo>
                    <a:lnTo>
                      <a:pt x="1008602" y="935165"/>
                    </a:lnTo>
                    <a:lnTo>
                      <a:pt x="997648" y="945642"/>
                    </a:lnTo>
                    <a:lnTo>
                      <a:pt x="1008031" y="957929"/>
                    </a:lnTo>
                    <a:lnTo>
                      <a:pt x="1065181" y="915924"/>
                    </a:lnTo>
                    <a:lnTo>
                      <a:pt x="1084231" y="917067"/>
                    </a:lnTo>
                    <a:lnTo>
                      <a:pt x="1073563" y="937927"/>
                    </a:lnTo>
                    <a:lnTo>
                      <a:pt x="1101185" y="958025"/>
                    </a:lnTo>
                    <a:lnTo>
                      <a:pt x="1147763" y="1040416"/>
                    </a:lnTo>
                    <a:lnTo>
                      <a:pt x="1156716" y="1034701"/>
                    </a:lnTo>
                    <a:lnTo>
                      <a:pt x="1159097" y="1023652"/>
                    </a:lnTo>
                    <a:lnTo>
                      <a:pt x="1175766" y="1024509"/>
                    </a:lnTo>
                    <a:lnTo>
                      <a:pt x="1181958" y="1042511"/>
                    </a:lnTo>
                    <a:lnTo>
                      <a:pt x="1204341" y="1043654"/>
                    </a:lnTo>
                    <a:lnTo>
                      <a:pt x="1215771" y="1031176"/>
                    </a:lnTo>
                    <a:lnTo>
                      <a:pt x="1234059" y="1037749"/>
                    </a:lnTo>
                    <a:lnTo>
                      <a:pt x="1240441" y="1058132"/>
                    </a:lnTo>
                    <a:lnTo>
                      <a:pt x="1256252" y="1062038"/>
                    </a:lnTo>
                    <a:lnTo>
                      <a:pt x="1262253" y="1075182"/>
                    </a:lnTo>
                    <a:lnTo>
                      <a:pt x="1277684" y="1077754"/>
                    </a:lnTo>
                    <a:lnTo>
                      <a:pt x="1287780" y="1065467"/>
                    </a:lnTo>
                    <a:lnTo>
                      <a:pt x="1299877" y="1073182"/>
                    </a:lnTo>
                    <a:lnTo>
                      <a:pt x="1298353" y="1078516"/>
                    </a:lnTo>
                    <a:lnTo>
                      <a:pt x="1315498" y="1094804"/>
                    </a:lnTo>
                    <a:lnTo>
                      <a:pt x="1328738" y="1078040"/>
                    </a:lnTo>
                    <a:lnTo>
                      <a:pt x="1355313" y="1080230"/>
                    </a:lnTo>
                    <a:lnTo>
                      <a:pt x="1355313" y="1068134"/>
                    </a:lnTo>
                    <a:lnTo>
                      <a:pt x="1384459" y="1049941"/>
                    </a:lnTo>
                    <a:lnTo>
                      <a:pt x="1400080" y="1052322"/>
                    </a:lnTo>
                    <a:lnTo>
                      <a:pt x="1410462" y="1039749"/>
                    </a:lnTo>
                    <a:lnTo>
                      <a:pt x="1432846" y="1045274"/>
                    </a:lnTo>
                    <a:lnTo>
                      <a:pt x="1456658" y="1047179"/>
                    </a:lnTo>
                    <a:lnTo>
                      <a:pt x="1460278" y="1065562"/>
                    </a:lnTo>
                    <a:lnTo>
                      <a:pt x="1482281" y="1070134"/>
                    </a:lnTo>
                    <a:lnTo>
                      <a:pt x="1495616" y="1062609"/>
                    </a:lnTo>
                    <a:lnTo>
                      <a:pt x="1518285" y="1075087"/>
                    </a:lnTo>
                    <a:lnTo>
                      <a:pt x="1538192" y="1068134"/>
                    </a:lnTo>
                    <a:lnTo>
                      <a:pt x="1544193" y="1052322"/>
                    </a:lnTo>
                    <a:lnTo>
                      <a:pt x="1534001" y="1034415"/>
                    </a:lnTo>
                    <a:lnTo>
                      <a:pt x="1540955" y="1015365"/>
                    </a:lnTo>
                    <a:lnTo>
                      <a:pt x="1561910" y="994505"/>
                    </a:lnTo>
                    <a:lnTo>
                      <a:pt x="1582864" y="1009459"/>
                    </a:lnTo>
                    <a:lnTo>
                      <a:pt x="1608487" y="1016508"/>
                    </a:lnTo>
                    <a:lnTo>
                      <a:pt x="1630680" y="1017842"/>
                    </a:lnTo>
                    <a:lnTo>
                      <a:pt x="1630680" y="1044607"/>
                    </a:lnTo>
                    <a:lnTo>
                      <a:pt x="1664018" y="1064800"/>
                    </a:lnTo>
                    <a:lnTo>
                      <a:pt x="1700022" y="1047179"/>
                    </a:lnTo>
                    <a:lnTo>
                      <a:pt x="1758125" y="1064705"/>
                    </a:lnTo>
                    <a:lnTo>
                      <a:pt x="1758125" y="1077468"/>
                    </a:lnTo>
                    <a:lnTo>
                      <a:pt x="1784795" y="1088422"/>
                    </a:lnTo>
                    <a:lnTo>
                      <a:pt x="1815560" y="1094994"/>
                    </a:lnTo>
                    <a:lnTo>
                      <a:pt x="1826800" y="1082612"/>
                    </a:lnTo>
                    <a:lnTo>
                      <a:pt x="1864900" y="1084898"/>
                    </a:lnTo>
                    <a:lnTo>
                      <a:pt x="1869757" y="1070801"/>
                    </a:lnTo>
                    <a:lnTo>
                      <a:pt x="1891665" y="1052989"/>
                    </a:lnTo>
                    <a:lnTo>
                      <a:pt x="1916239" y="1068134"/>
                    </a:lnTo>
                    <a:lnTo>
                      <a:pt x="1932147" y="1060704"/>
                    </a:lnTo>
                    <a:lnTo>
                      <a:pt x="1947291" y="1072610"/>
                    </a:lnTo>
                    <a:lnTo>
                      <a:pt x="1968627" y="1082135"/>
                    </a:lnTo>
                    <a:lnTo>
                      <a:pt x="1985391" y="1069181"/>
                    </a:lnTo>
                    <a:lnTo>
                      <a:pt x="2004441" y="1066419"/>
                    </a:lnTo>
                    <a:lnTo>
                      <a:pt x="2007489" y="1056227"/>
                    </a:lnTo>
                    <a:lnTo>
                      <a:pt x="1999679" y="1052417"/>
                    </a:lnTo>
                    <a:lnTo>
                      <a:pt x="2018729" y="1011841"/>
                    </a:lnTo>
                    <a:lnTo>
                      <a:pt x="2034826" y="1002983"/>
                    </a:lnTo>
                    <a:lnTo>
                      <a:pt x="2031873" y="982885"/>
                    </a:lnTo>
                    <a:lnTo>
                      <a:pt x="2018729" y="984313"/>
                    </a:lnTo>
                    <a:lnTo>
                      <a:pt x="2016823" y="970979"/>
                    </a:lnTo>
                    <a:lnTo>
                      <a:pt x="2034826" y="958691"/>
                    </a:lnTo>
                    <a:lnTo>
                      <a:pt x="2085499" y="948595"/>
                    </a:lnTo>
                    <a:lnTo>
                      <a:pt x="2114741" y="963549"/>
                    </a:lnTo>
                    <a:lnTo>
                      <a:pt x="2127123" y="960596"/>
                    </a:lnTo>
                    <a:lnTo>
                      <a:pt x="2157984" y="991172"/>
                    </a:lnTo>
                    <a:lnTo>
                      <a:pt x="2166461" y="1027176"/>
                    </a:lnTo>
                    <a:lnTo>
                      <a:pt x="2180749" y="1073182"/>
                    </a:lnTo>
                    <a:lnTo>
                      <a:pt x="2192084" y="1081278"/>
                    </a:lnTo>
                    <a:lnTo>
                      <a:pt x="2204371" y="1075658"/>
                    </a:lnTo>
                    <a:lnTo>
                      <a:pt x="2226755" y="1085183"/>
                    </a:lnTo>
                    <a:lnTo>
                      <a:pt x="2231898" y="1094708"/>
                    </a:lnTo>
                    <a:lnTo>
                      <a:pt x="2247329" y="1093375"/>
                    </a:lnTo>
                    <a:lnTo>
                      <a:pt x="2251329" y="1135666"/>
                    </a:lnTo>
                    <a:lnTo>
                      <a:pt x="2267998" y="1131094"/>
                    </a:lnTo>
                    <a:lnTo>
                      <a:pt x="2288477" y="1136142"/>
                    </a:lnTo>
                    <a:lnTo>
                      <a:pt x="2293239" y="1119473"/>
                    </a:lnTo>
                    <a:lnTo>
                      <a:pt x="2333435" y="1108805"/>
                    </a:lnTo>
                    <a:lnTo>
                      <a:pt x="2339435" y="1117759"/>
                    </a:lnTo>
                    <a:lnTo>
                      <a:pt x="2333720" y="1125855"/>
                    </a:lnTo>
                    <a:lnTo>
                      <a:pt x="2340293" y="1134047"/>
                    </a:lnTo>
                    <a:lnTo>
                      <a:pt x="2335530" y="1142619"/>
                    </a:lnTo>
                    <a:lnTo>
                      <a:pt x="2322386" y="1146905"/>
                    </a:lnTo>
                    <a:lnTo>
                      <a:pt x="2302574" y="1212628"/>
                    </a:lnTo>
                    <a:lnTo>
                      <a:pt x="2273999" y="1201960"/>
                    </a:lnTo>
                    <a:lnTo>
                      <a:pt x="2253615" y="1212628"/>
                    </a:lnTo>
                    <a:lnTo>
                      <a:pt x="2259711" y="1237774"/>
                    </a:lnTo>
                    <a:lnTo>
                      <a:pt x="2248758" y="1261396"/>
                    </a:lnTo>
                    <a:lnTo>
                      <a:pt x="2239233" y="1270921"/>
                    </a:lnTo>
                    <a:lnTo>
                      <a:pt x="2245233" y="1284637"/>
                    </a:lnTo>
                    <a:close/>
                    <a:moveTo>
                      <a:pt x="120587" y="733616"/>
                    </a:moveTo>
                    <a:lnTo>
                      <a:pt x="115634" y="749713"/>
                    </a:lnTo>
                    <a:lnTo>
                      <a:pt x="98584" y="741236"/>
                    </a:lnTo>
                    <a:lnTo>
                      <a:pt x="96108" y="753904"/>
                    </a:lnTo>
                    <a:lnTo>
                      <a:pt x="85439" y="753428"/>
                    </a:lnTo>
                    <a:lnTo>
                      <a:pt x="68771" y="714375"/>
                    </a:lnTo>
                    <a:lnTo>
                      <a:pt x="60579" y="708089"/>
                    </a:lnTo>
                    <a:lnTo>
                      <a:pt x="76581" y="688277"/>
                    </a:lnTo>
                    <a:lnTo>
                      <a:pt x="94012" y="687038"/>
                    </a:lnTo>
                    <a:lnTo>
                      <a:pt x="97155" y="701326"/>
                    </a:lnTo>
                    <a:lnTo>
                      <a:pt x="116205" y="704374"/>
                    </a:lnTo>
                    <a:lnTo>
                      <a:pt x="130016" y="729806"/>
                    </a:lnTo>
                    <a:close/>
                    <a:moveTo>
                      <a:pt x="193262" y="720662"/>
                    </a:moveTo>
                    <a:lnTo>
                      <a:pt x="179070" y="716375"/>
                    </a:lnTo>
                    <a:lnTo>
                      <a:pt x="180594" y="700469"/>
                    </a:lnTo>
                    <a:lnTo>
                      <a:pt x="156877" y="686657"/>
                    </a:lnTo>
                    <a:lnTo>
                      <a:pt x="164783" y="668560"/>
                    </a:lnTo>
                    <a:lnTo>
                      <a:pt x="174308" y="667893"/>
                    </a:lnTo>
                    <a:lnTo>
                      <a:pt x="166878" y="642176"/>
                    </a:lnTo>
                    <a:lnTo>
                      <a:pt x="190024" y="653987"/>
                    </a:lnTo>
                    <a:lnTo>
                      <a:pt x="192405" y="674942"/>
                    </a:lnTo>
                    <a:lnTo>
                      <a:pt x="203740" y="696659"/>
                    </a:lnTo>
                    <a:close/>
                    <a:moveTo>
                      <a:pt x="1780032" y="943642"/>
                    </a:moveTo>
                    <a:lnTo>
                      <a:pt x="1765364" y="967264"/>
                    </a:lnTo>
                    <a:lnTo>
                      <a:pt x="1730312" y="986790"/>
                    </a:lnTo>
                    <a:lnTo>
                      <a:pt x="1705451" y="1016222"/>
                    </a:lnTo>
                    <a:lnTo>
                      <a:pt x="1656112" y="1011174"/>
                    </a:lnTo>
                    <a:lnTo>
                      <a:pt x="1696784" y="990600"/>
                    </a:lnTo>
                    <a:lnTo>
                      <a:pt x="1725930" y="951167"/>
                    </a:lnTo>
                    <a:lnTo>
                      <a:pt x="1757267" y="935831"/>
                    </a:lnTo>
                    <a:lnTo>
                      <a:pt x="1777746" y="882206"/>
                    </a:lnTo>
                    <a:lnTo>
                      <a:pt x="1793081" y="87468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41" name="Google Shape;1041;p39"/>
              <p:cNvSpPr/>
              <p:nvPr/>
            </p:nvSpPr>
            <p:spPr>
              <a:xfrm>
                <a:off x="9778650" y="3478403"/>
                <a:ext cx="699325" cy="315182"/>
              </a:xfrm>
              <a:custGeom>
                <a:rect b="b" l="l" r="r" t="t"/>
                <a:pathLst>
                  <a:path extrusionOk="0" h="315182" w="699325">
                    <a:moveTo>
                      <a:pt x="26575" y="132017"/>
                    </a:moveTo>
                    <a:lnTo>
                      <a:pt x="50673" y="132017"/>
                    </a:lnTo>
                    <a:lnTo>
                      <a:pt x="69152" y="167830"/>
                    </a:lnTo>
                    <a:lnTo>
                      <a:pt x="59627" y="196596"/>
                    </a:lnTo>
                    <a:lnTo>
                      <a:pt x="66199" y="212884"/>
                    </a:lnTo>
                    <a:lnTo>
                      <a:pt x="126587" y="214027"/>
                    </a:lnTo>
                    <a:lnTo>
                      <a:pt x="168878" y="247555"/>
                    </a:lnTo>
                    <a:lnTo>
                      <a:pt x="184023" y="279654"/>
                    </a:lnTo>
                    <a:lnTo>
                      <a:pt x="200596" y="273367"/>
                    </a:lnTo>
                    <a:lnTo>
                      <a:pt x="253651" y="286798"/>
                    </a:lnTo>
                    <a:lnTo>
                      <a:pt x="269557" y="277273"/>
                    </a:lnTo>
                    <a:lnTo>
                      <a:pt x="326231" y="291560"/>
                    </a:lnTo>
                    <a:lnTo>
                      <a:pt x="360522" y="301657"/>
                    </a:lnTo>
                    <a:lnTo>
                      <a:pt x="369189" y="315182"/>
                    </a:lnTo>
                    <a:lnTo>
                      <a:pt x="426339" y="291275"/>
                    </a:lnTo>
                    <a:lnTo>
                      <a:pt x="472154" y="293465"/>
                    </a:lnTo>
                    <a:lnTo>
                      <a:pt x="498634" y="265843"/>
                    </a:lnTo>
                    <a:lnTo>
                      <a:pt x="518160" y="263557"/>
                    </a:lnTo>
                    <a:lnTo>
                      <a:pt x="529971" y="247174"/>
                    </a:lnTo>
                    <a:lnTo>
                      <a:pt x="511683" y="232029"/>
                    </a:lnTo>
                    <a:lnTo>
                      <a:pt x="523875" y="210121"/>
                    </a:lnTo>
                    <a:lnTo>
                      <a:pt x="538353" y="222218"/>
                    </a:lnTo>
                    <a:lnTo>
                      <a:pt x="568357" y="220504"/>
                    </a:lnTo>
                    <a:lnTo>
                      <a:pt x="581311" y="199549"/>
                    </a:lnTo>
                    <a:lnTo>
                      <a:pt x="603695" y="206978"/>
                    </a:lnTo>
                    <a:lnTo>
                      <a:pt x="620744" y="193643"/>
                    </a:lnTo>
                    <a:lnTo>
                      <a:pt x="626364" y="173355"/>
                    </a:lnTo>
                    <a:lnTo>
                      <a:pt x="663607" y="160972"/>
                    </a:lnTo>
                    <a:lnTo>
                      <a:pt x="691801" y="173450"/>
                    </a:lnTo>
                    <a:lnTo>
                      <a:pt x="699325" y="162020"/>
                    </a:lnTo>
                    <a:lnTo>
                      <a:pt x="672370" y="125254"/>
                    </a:lnTo>
                    <a:lnTo>
                      <a:pt x="650748" y="125730"/>
                    </a:lnTo>
                    <a:lnTo>
                      <a:pt x="641414" y="137636"/>
                    </a:lnTo>
                    <a:lnTo>
                      <a:pt x="619316" y="136208"/>
                    </a:lnTo>
                    <a:lnTo>
                      <a:pt x="609695" y="143065"/>
                    </a:lnTo>
                    <a:lnTo>
                      <a:pt x="598837" y="126492"/>
                    </a:lnTo>
                    <a:lnTo>
                      <a:pt x="631222" y="78105"/>
                    </a:lnTo>
                    <a:lnTo>
                      <a:pt x="616077" y="66199"/>
                    </a:lnTo>
                    <a:lnTo>
                      <a:pt x="600170" y="73628"/>
                    </a:lnTo>
                    <a:lnTo>
                      <a:pt x="575596" y="58483"/>
                    </a:lnTo>
                    <a:lnTo>
                      <a:pt x="553688" y="76295"/>
                    </a:lnTo>
                    <a:lnTo>
                      <a:pt x="548830" y="90392"/>
                    </a:lnTo>
                    <a:lnTo>
                      <a:pt x="510540" y="88106"/>
                    </a:lnTo>
                    <a:lnTo>
                      <a:pt x="499396" y="100489"/>
                    </a:lnTo>
                    <a:lnTo>
                      <a:pt x="468630" y="93917"/>
                    </a:lnTo>
                    <a:lnTo>
                      <a:pt x="441960" y="82963"/>
                    </a:lnTo>
                    <a:lnTo>
                      <a:pt x="441960" y="70199"/>
                    </a:lnTo>
                    <a:lnTo>
                      <a:pt x="383857" y="52673"/>
                    </a:lnTo>
                    <a:lnTo>
                      <a:pt x="347853" y="70294"/>
                    </a:lnTo>
                    <a:lnTo>
                      <a:pt x="314516" y="50101"/>
                    </a:lnTo>
                    <a:lnTo>
                      <a:pt x="314516" y="23336"/>
                    </a:lnTo>
                    <a:lnTo>
                      <a:pt x="292989" y="22003"/>
                    </a:lnTo>
                    <a:lnTo>
                      <a:pt x="267367" y="14954"/>
                    </a:lnTo>
                    <a:lnTo>
                      <a:pt x="246412" y="0"/>
                    </a:lnTo>
                    <a:lnTo>
                      <a:pt x="225457" y="20860"/>
                    </a:lnTo>
                    <a:lnTo>
                      <a:pt x="218504" y="39910"/>
                    </a:lnTo>
                    <a:lnTo>
                      <a:pt x="228695" y="57817"/>
                    </a:lnTo>
                    <a:lnTo>
                      <a:pt x="222695" y="73628"/>
                    </a:lnTo>
                    <a:lnTo>
                      <a:pt x="202787" y="80581"/>
                    </a:lnTo>
                    <a:lnTo>
                      <a:pt x="180213" y="68104"/>
                    </a:lnTo>
                    <a:lnTo>
                      <a:pt x="166783" y="75629"/>
                    </a:lnTo>
                    <a:lnTo>
                      <a:pt x="144780" y="71056"/>
                    </a:lnTo>
                    <a:lnTo>
                      <a:pt x="141161" y="52673"/>
                    </a:lnTo>
                    <a:lnTo>
                      <a:pt x="117348" y="50768"/>
                    </a:lnTo>
                    <a:lnTo>
                      <a:pt x="94965" y="45244"/>
                    </a:lnTo>
                    <a:lnTo>
                      <a:pt x="84582" y="57817"/>
                    </a:lnTo>
                    <a:lnTo>
                      <a:pt x="68961" y="55435"/>
                    </a:lnTo>
                    <a:lnTo>
                      <a:pt x="39814" y="73628"/>
                    </a:lnTo>
                    <a:lnTo>
                      <a:pt x="39814" y="85725"/>
                    </a:lnTo>
                    <a:lnTo>
                      <a:pt x="13240" y="83534"/>
                    </a:lnTo>
                    <a:lnTo>
                      <a:pt x="0" y="100298"/>
                    </a:lnTo>
                    <a:lnTo>
                      <a:pt x="3143" y="114681"/>
                    </a:lnTo>
                    <a:lnTo>
                      <a:pt x="26575" y="13201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42" name="Google Shape;1042;p39"/>
              <p:cNvSpPr/>
              <p:nvPr/>
            </p:nvSpPr>
            <p:spPr>
              <a:xfrm>
                <a:off x="10047826" y="4668170"/>
                <a:ext cx="90392" cy="117824"/>
              </a:xfrm>
              <a:custGeom>
                <a:rect b="b" l="l" r="r" t="t"/>
                <a:pathLst>
                  <a:path extrusionOk="0" h="117824" w="90392">
                    <a:moveTo>
                      <a:pt x="19431" y="23241"/>
                    </a:moveTo>
                    <a:lnTo>
                      <a:pt x="19431" y="9525"/>
                    </a:lnTo>
                    <a:lnTo>
                      <a:pt x="0" y="0"/>
                    </a:lnTo>
                    <a:lnTo>
                      <a:pt x="4953" y="28766"/>
                    </a:lnTo>
                    <a:lnTo>
                      <a:pt x="11525" y="38481"/>
                    </a:lnTo>
                    <a:lnTo>
                      <a:pt x="9334" y="46577"/>
                    </a:lnTo>
                    <a:lnTo>
                      <a:pt x="30099" y="70866"/>
                    </a:lnTo>
                    <a:lnTo>
                      <a:pt x="25432" y="78010"/>
                    </a:lnTo>
                    <a:lnTo>
                      <a:pt x="73343" y="117824"/>
                    </a:lnTo>
                    <a:lnTo>
                      <a:pt x="90392" y="113538"/>
                    </a:lnTo>
                    <a:lnTo>
                      <a:pt x="79820" y="87059"/>
                    </a:lnTo>
                    <a:lnTo>
                      <a:pt x="71533" y="78962"/>
                    </a:lnTo>
                    <a:lnTo>
                      <a:pt x="71914" y="35338"/>
                    </a:lnTo>
                    <a:lnTo>
                      <a:pt x="47720" y="3143"/>
                    </a:lnTo>
                    <a:lnTo>
                      <a:pt x="45720" y="1524"/>
                    </a:lnTo>
                    <a:lnTo>
                      <a:pt x="37624" y="20479"/>
                    </a:lnTo>
                    <a:lnTo>
                      <a:pt x="19431" y="2324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43" name="Google Shape;1043;p39"/>
              <p:cNvSpPr/>
              <p:nvPr/>
            </p:nvSpPr>
            <p:spPr>
              <a:xfrm>
                <a:off x="9988295" y="4336224"/>
                <a:ext cx="173735" cy="355187"/>
              </a:xfrm>
              <a:custGeom>
                <a:rect b="b" l="l" r="r" t="t"/>
                <a:pathLst>
                  <a:path extrusionOk="0" h="355187" w="173735">
                    <a:moveTo>
                      <a:pt x="109728" y="162687"/>
                    </a:moveTo>
                    <a:lnTo>
                      <a:pt x="123158" y="149733"/>
                    </a:lnTo>
                    <a:lnTo>
                      <a:pt x="163259" y="149733"/>
                    </a:lnTo>
                    <a:lnTo>
                      <a:pt x="173545" y="141256"/>
                    </a:lnTo>
                    <a:lnTo>
                      <a:pt x="173736" y="117062"/>
                    </a:lnTo>
                    <a:lnTo>
                      <a:pt x="156115" y="97346"/>
                    </a:lnTo>
                    <a:lnTo>
                      <a:pt x="157734" y="78962"/>
                    </a:lnTo>
                    <a:lnTo>
                      <a:pt x="144589" y="57150"/>
                    </a:lnTo>
                    <a:lnTo>
                      <a:pt x="130493" y="54292"/>
                    </a:lnTo>
                    <a:lnTo>
                      <a:pt x="116681" y="67818"/>
                    </a:lnTo>
                    <a:lnTo>
                      <a:pt x="105346" y="57150"/>
                    </a:lnTo>
                    <a:lnTo>
                      <a:pt x="84106" y="76105"/>
                    </a:lnTo>
                    <a:lnTo>
                      <a:pt x="72295" y="69056"/>
                    </a:lnTo>
                    <a:lnTo>
                      <a:pt x="86773" y="39052"/>
                    </a:lnTo>
                    <a:lnTo>
                      <a:pt x="86773" y="23050"/>
                    </a:lnTo>
                    <a:lnTo>
                      <a:pt x="61913" y="22479"/>
                    </a:lnTo>
                    <a:lnTo>
                      <a:pt x="70009" y="4667"/>
                    </a:lnTo>
                    <a:lnTo>
                      <a:pt x="47720" y="0"/>
                    </a:lnTo>
                    <a:lnTo>
                      <a:pt x="37433" y="21812"/>
                    </a:lnTo>
                    <a:lnTo>
                      <a:pt x="20955" y="21812"/>
                    </a:lnTo>
                    <a:lnTo>
                      <a:pt x="11620" y="13906"/>
                    </a:lnTo>
                    <a:lnTo>
                      <a:pt x="11620" y="48673"/>
                    </a:lnTo>
                    <a:lnTo>
                      <a:pt x="0" y="48673"/>
                    </a:lnTo>
                    <a:lnTo>
                      <a:pt x="33338" y="98108"/>
                    </a:lnTo>
                    <a:lnTo>
                      <a:pt x="24765" y="141827"/>
                    </a:lnTo>
                    <a:lnTo>
                      <a:pt x="34480" y="159353"/>
                    </a:lnTo>
                    <a:lnTo>
                      <a:pt x="42005" y="201739"/>
                    </a:lnTo>
                    <a:lnTo>
                      <a:pt x="24860" y="223361"/>
                    </a:lnTo>
                    <a:lnTo>
                      <a:pt x="21527" y="239173"/>
                    </a:lnTo>
                    <a:lnTo>
                      <a:pt x="13430" y="259461"/>
                    </a:lnTo>
                    <a:lnTo>
                      <a:pt x="17812" y="292894"/>
                    </a:lnTo>
                    <a:lnTo>
                      <a:pt x="27813" y="288322"/>
                    </a:lnTo>
                    <a:lnTo>
                      <a:pt x="47910" y="307467"/>
                    </a:lnTo>
                    <a:lnTo>
                      <a:pt x="58960" y="329279"/>
                    </a:lnTo>
                    <a:lnTo>
                      <a:pt x="59055" y="329660"/>
                    </a:lnTo>
                    <a:lnTo>
                      <a:pt x="59531" y="331946"/>
                    </a:lnTo>
                    <a:lnTo>
                      <a:pt x="78962" y="341471"/>
                    </a:lnTo>
                    <a:lnTo>
                      <a:pt x="78962" y="355187"/>
                    </a:lnTo>
                    <a:lnTo>
                      <a:pt x="97155" y="352425"/>
                    </a:lnTo>
                    <a:lnTo>
                      <a:pt x="105251" y="333470"/>
                    </a:lnTo>
                    <a:lnTo>
                      <a:pt x="87916" y="319564"/>
                    </a:lnTo>
                    <a:lnTo>
                      <a:pt x="81153" y="325088"/>
                    </a:lnTo>
                    <a:lnTo>
                      <a:pt x="65627" y="312134"/>
                    </a:lnTo>
                    <a:lnTo>
                      <a:pt x="61246" y="282607"/>
                    </a:lnTo>
                    <a:lnTo>
                      <a:pt x="53245" y="262318"/>
                    </a:lnTo>
                    <a:lnTo>
                      <a:pt x="39910" y="263557"/>
                    </a:lnTo>
                    <a:lnTo>
                      <a:pt x="47149" y="214598"/>
                    </a:lnTo>
                    <a:lnTo>
                      <a:pt x="56864" y="193929"/>
                    </a:lnTo>
                    <a:lnTo>
                      <a:pt x="55436" y="167354"/>
                    </a:lnTo>
                    <a:lnTo>
                      <a:pt x="62389" y="162211"/>
                    </a:lnTo>
                    <a:lnTo>
                      <a:pt x="66104" y="168116"/>
                    </a:lnTo>
                    <a:lnTo>
                      <a:pt x="75342" y="182880"/>
                    </a:lnTo>
                    <a:lnTo>
                      <a:pt x="101441" y="184880"/>
                    </a:lnTo>
                    <a:lnTo>
                      <a:pt x="106489" y="193929"/>
                    </a:lnTo>
                    <a:lnTo>
                      <a:pt x="120777" y="208693"/>
                    </a:lnTo>
                    <a:lnTo>
                      <a:pt x="120777" y="183261"/>
                    </a:lnTo>
                    <a:lnTo>
                      <a:pt x="109728" y="16268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44" name="Google Shape;1044;p39"/>
              <p:cNvSpPr/>
              <p:nvPr/>
            </p:nvSpPr>
            <p:spPr>
              <a:xfrm>
                <a:off x="10094022" y="4263072"/>
                <a:ext cx="156400" cy="349091"/>
              </a:xfrm>
              <a:custGeom>
                <a:rect b="b" l="l" r="r" t="t"/>
                <a:pathLst>
                  <a:path extrusionOk="0" h="349091" w="156400">
                    <a:moveTo>
                      <a:pt x="153067" y="226600"/>
                    </a:moveTo>
                    <a:lnTo>
                      <a:pt x="143923" y="201644"/>
                    </a:lnTo>
                    <a:lnTo>
                      <a:pt x="145161" y="194024"/>
                    </a:lnTo>
                    <a:lnTo>
                      <a:pt x="131731" y="172593"/>
                    </a:lnTo>
                    <a:lnTo>
                      <a:pt x="120587" y="169069"/>
                    </a:lnTo>
                    <a:lnTo>
                      <a:pt x="93726" y="138779"/>
                    </a:lnTo>
                    <a:lnTo>
                      <a:pt x="90488" y="125730"/>
                    </a:lnTo>
                    <a:lnTo>
                      <a:pt x="73152" y="107061"/>
                    </a:lnTo>
                    <a:lnTo>
                      <a:pt x="76391" y="90392"/>
                    </a:lnTo>
                    <a:lnTo>
                      <a:pt x="98489" y="63913"/>
                    </a:lnTo>
                    <a:lnTo>
                      <a:pt x="95155" y="55721"/>
                    </a:lnTo>
                    <a:lnTo>
                      <a:pt x="110776" y="55721"/>
                    </a:lnTo>
                    <a:lnTo>
                      <a:pt x="111824" y="47816"/>
                    </a:lnTo>
                    <a:lnTo>
                      <a:pt x="119063" y="44387"/>
                    </a:lnTo>
                    <a:lnTo>
                      <a:pt x="91726" y="33814"/>
                    </a:lnTo>
                    <a:lnTo>
                      <a:pt x="96012" y="15050"/>
                    </a:lnTo>
                    <a:lnTo>
                      <a:pt x="79343" y="15050"/>
                    </a:lnTo>
                    <a:lnTo>
                      <a:pt x="64580" y="0"/>
                    </a:lnTo>
                    <a:lnTo>
                      <a:pt x="51721" y="15621"/>
                    </a:lnTo>
                    <a:lnTo>
                      <a:pt x="37719" y="23432"/>
                    </a:lnTo>
                    <a:lnTo>
                      <a:pt x="27908" y="15526"/>
                    </a:lnTo>
                    <a:lnTo>
                      <a:pt x="21527" y="23432"/>
                    </a:lnTo>
                    <a:lnTo>
                      <a:pt x="8477" y="14478"/>
                    </a:lnTo>
                    <a:lnTo>
                      <a:pt x="0" y="27146"/>
                    </a:lnTo>
                    <a:lnTo>
                      <a:pt x="10763" y="42005"/>
                    </a:lnTo>
                    <a:lnTo>
                      <a:pt x="19145" y="42005"/>
                    </a:lnTo>
                    <a:lnTo>
                      <a:pt x="11430" y="59436"/>
                    </a:lnTo>
                    <a:lnTo>
                      <a:pt x="32195" y="67437"/>
                    </a:lnTo>
                    <a:lnTo>
                      <a:pt x="42101" y="58579"/>
                    </a:lnTo>
                    <a:lnTo>
                      <a:pt x="55626" y="81725"/>
                    </a:lnTo>
                    <a:lnTo>
                      <a:pt x="49435" y="91059"/>
                    </a:lnTo>
                    <a:lnTo>
                      <a:pt x="37815" y="90583"/>
                    </a:lnTo>
                    <a:lnTo>
                      <a:pt x="31909" y="103346"/>
                    </a:lnTo>
                    <a:lnTo>
                      <a:pt x="62103" y="118015"/>
                    </a:lnTo>
                    <a:lnTo>
                      <a:pt x="91916" y="168497"/>
                    </a:lnTo>
                    <a:lnTo>
                      <a:pt x="110300" y="181547"/>
                    </a:lnTo>
                    <a:lnTo>
                      <a:pt x="106204" y="190691"/>
                    </a:lnTo>
                    <a:lnTo>
                      <a:pt x="117920" y="199549"/>
                    </a:lnTo>
                    <a:lnTo>
                      <a:pt x="117443" y="213551"/>
                    </a:lnTo>
                    <a:lnTo>
                      <a:pt x="113538" y="242221"/>
                    </a:lnTo>
                    <a:lnTo>
                      <a:pt x="115538" y="265652"/>
                    </a:lnTo>
                    <a:lnTo>
                      <a:pt x="82772" y="281654"/>
                    </a:lnTo>
                    <a:lnTo>
                      <a:pt x="82772" y="296990"/>
                    </a:lnTo>
                    <a:lnTo>
                      <a:pt x="71057" y="296990"/>
                    </a:lnTo>
                    <a:lnTo>
                      <a:pt x="49625" y="313658"/>
                    </a:lnTo>
                    <a:lnTo>
                      <a:pt x="57150" y="319278"/>
                    </a:lnTo>
                    <a:lnTo>
                      <a:pt x="58674" y="349091"/>
                    </a:lnTo>
                    <a:lnTo>
                      <a:pt x="95821" y="331565"/>
                    </a:lnTo>
                    <a:lnTo>
                      <a:pt x="102584" y="308134"/>
                    </a:lnTo>
                    <a:lnTo>
                      <a:pt x="124492" y="302514"/>
                    </a:lnTo>
                    <a:lnTo>
                      <a:pt x="146590" y="280226"/>
                    </a:lnTo>
                    <a:lnTo>
                      <a:pt x="151638" y="278225"/>
                    </a:lnTo>
                    <a:lnTo>
                      <a:pt x="156401" y="250031"/>
                    </a:lnTo>
                    <a:lnTo>
                      <a:pt x="153067" y="22660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45" name="Google Shape;1045;p39"/>
              <p:cNvSpPr/>
              <p:nvPr/>
            </p:nvSpPr>
            <p:spPr>
              <a:xfrm>
                <a:off x="10098023" y="4475670"/>
                <a:ext cx="113442" cy="101060"/>
              </a:xfrm>
              <a:custGeom>
                <a:rect b="b" l="l" r="r" t="t"/>
                <a:pathLst>
                  <a:path extrusionOk="0" h="101060" w="113442">
                    <a:moveTo>
                      <a:pt x="78771" y="84392"/>
                    </a:moveTo>
                    <a:lnTo>
                      <a:pt x="78771" y="69056"/>
                    </a:lnTo>
                    <a:lnTo>
                      <a:pt x="111537" y="53054"/>
                    </a:lnTo>
                    <a:lnTo>
                      <a:pt x="109538" y="29623"/>
                    </a:lnTo>
                    <a:lnTo>
                      <a:pt x="113442" y="953"/>
                    </a:lnTo>
                    <a:lnTo>
                      <a:pt x="98012" y="7049"/>
                    </a:lnTo>
                    <a:lnTo>
                      <a:pt x="91630" y="0"/>
                    </a:lnTo>
                    <a:lnTo>
                      <a:pt x="81057" y="5810"/>
                    </a:lnTo>
                    <a:lnTo>
                      <a:pt x="80200" y="23336"/>
                    </a:lnTo>
                    <a:lnTo>
                      <a:pt x="53530" y="10287"/>
                    </a:lnTo>
                    <a:lnTo>
                      <a:pt x="13430" y="10287"/>
                    </a:lnTo>
                    <a:lnTo>
                      <a:pt x="0" y="23241"/>
                    </a:lnTo>
                    <a:lnTo>
                      <a:pt x="11049" y="43815"/>
                    </a:lnTo>
                    <a:lnTo>
                      <a:pt x="11049" y="69247"/>
                    </a:lnTo>
                    <a:lnTo>
                      <a:pt x="19812" y="78200"/>
                    </a:lnTo>
                    <a:lnTo>
                      <a:pt x="33528" y="73247"/>
                    </a:lnTo>
                    <a:lnTo>
                      <a:pt x="33432" y="91821"/>
                    </a:lnTo>
                    <a:lnTo>
                      <a:pt x="45625" y="101060"/>
                    </a:lnTo>
                    <a:lnTo>
                      <a:pt x="67056" y="84392"/>
                    </a:lnTo>
                    <a:lnTo>
                      <a:pt x="78771" y="8439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46" name="Google Shape;1046;p39"/>
              <p:cNvSpPr/>
              <p:nvPr/>
            </p:nvSpPr>
            <p:spPr>
              <a:xfrm>
                <a:off x="10045350" y="4286504"/>
                <a:ext cx="166592" cy="212502"/>
              </a:xfrm>
              <a:custGeom>
                <a:rect b="b" l="l" r="r" t="t"/>
                <a:pathLst>
                  <a:path extrusionOk="0" h="212502" w="166592">
                    <a:moveTo>
                      <a:pt x="4858" y="72200"/>
                    </a:moveTo>
                    <a:lnTo>
                      <a:pt x="29718" y="72771"/>
                    </a:lnTo>
                    <a:lnTo>
                      <a:pt x="29718" y="88773"/>
                    </a:lnTo>
                    <a:lnTo>
                      <a:pt x="15240" y="118777"/>
                    </a:lnTo>
                    <a:lnTo>
                      <a:pt x="27051" y="125825"/>
                    </a:lnTo>
                    <a:lnTo>
                      <a:pt x="48292" y="106871"/>
                    </a:lnTo>
                    <a:lnTo>
                      <a:pt x="59627" y="117538"/>
                    </a:lnTo>
                    <a:lnTo>
                      <a:pt x="73438" y="104013"/>
                    </a:lnTo>
                    <a:lnTo>
                      <a:pt x="87535" y="106871"/>
                    </a:lnTo>
                    <a:lnTo>
                      <a:pt x="100679" y="128683"/>
                    </a:lnTo>
                    <a:lnTo>
                      <a:pt x="99060" y="147066"/>
                    </a:lnTo>
                    <a:lnTo>
                      <a:pt x="116681" y="166783"/>
                    </a:lnTo>
                    <a:lnTo>
                      <a:pt x="116491" y="190976"/>
                    </a:lnTo>
                    <a:lnTo>
                      <a:pt x="106204" y="199454"/>
                    </a:lnTo>
                    <a:lnTo>
                      <a:pt x="132874" y="212503"/>
                    </a:lnTo>
                    <a:lnTo>
                      <a:pt x="133731" y="194977"/>
                    </a:lnTo>
                    <a:lnTo>
                      <a:pt x="144304" y="189167"/>
                    </a:lnTo>
                    <a:lnTo>
                      <a:pt x="150686" y="196215"/>
                    </a:lnTo>
                    <a:lnTo>
                      <a:pt x="166116" y="190119"/>
                    </a:lnTo>
                    <a:lnTo>
                      <a:pt x="166592" y="176117"/>
                    </a:lnTo>
                    <a:lnTo>
                      <a:pt x="154877" y="167259"/>
                    </a:lnTo>
                    <a:lnTo>
                      <a:pt x="158972" y="158115"/>
                    </a:lnTo>
                    <a:lnTo>
                      <a:pt x="140589" y="145066"/>
                    </a:lnTo>
                    <a:lnTo>
                      <a:pt x="110776" y="94583"/>
                    </a:lnTo>
                    <a:lnTo>
                      <a:pt x="80582" y="79915"/>
                    </a:lnTo>
                    <a:lnTo>
                      <a:pt x="86487" y="67151"/>
                    </a:lnTo>
                    <a:lnTo>
                      <a:pt x="98107" y="67628"/>
                    </a:lnTo>
                    <a:lnTo>
                      <a:pt x="104299" y="58293"/>
                    </a:lnTo>
                    <a:lnTo>
                      <a:pt x="90774" y="35147"/>
                    </a:lnTo>
                    <a:lnTo>
                      <a:pt x="80867" y="44005"/>
                    </a:lnTo>
                    <a:lnTo>
                      <a:pt x="60103" y="36004"/>
                    </a:lnTo>
                    <a:lnTo>
                      <a:pt x="67818" y="18574"/>
                    </a:lnTo>
                    <a:lnTo>
                      <a:pt x="59436" y="18574"/>
                    </a:lnTo>
                    <a:lnTo>
                      <a:pt x="48673" y="3715"/>
                    </a:lnTo>
                    <a:lnTo>
                      <a:pt x="39243" y="0"/>
                    </a:lnTo>
                    <a:lnTo>
                      <a:pt x="35338" y="7715"/>
                    </a:lnTo>
                    <a:lnTo>
                      <a:pt x="42006" y="21336"/>
                    </a:lnTo>
                    <a:lnTo>
                      <a:pt x="40100" y="37719"/>
                    </a:lnTo>
                    <a:lnTo>
                      <a:pt x="26861" y="37719"/>
                    </a:lnTo>
                    <a:lnTo>
                      <a:pt x="24479" y="28194"/>
                    </a:lnTo>
                    <a:lnTo>
                      <a:pt x="0" y="51721"/>
                    </a:lnTo>
                    <a:lnTo>
                      <a:pt x="0" y="51721"/>
                    </a:lnTo>
                    <a:lnTo>
                      <a:pt x="12954" y="54388"/>
                    </a:lnTo>
                    <a:lnTo>
                      <a:pt x="4858" y="7220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47" name="Google Shape;1047;p39"/>
              <p:cNvSpPr/>
              <p:nvPr/>
            </p:nvSpPr>
            <p:spPr>
              <a:xfrm>
                <a:off x="9871899" y="4139819"/>
                <a:ext cx="197929" cy="419766"/>
              </a:xfrm>
              <a:custGeom>
                <a:rect b="b" l="l" r="r" t="t"/>
                <a:pathLst>
                  <a:path extrusionOk="0" h="419766" w="197929">
                    <a:moveTo>
                      <a:pt x="197930" y="174879"/>
                    </a:moveTo>
                    <a:lnTo>
                      <a:pt x="193739" y="158210"/>
                    </a:lnTo>
                    <a:lnTo>
                      <a:pt x="176785" y="172498"/>
                    </a:lnTo>
                    <a:lnTo>
                      <a:pt x="170498" y="159067"/>
                    </a:lnTo>
                    <a:lnTo>
                      <a:pt x="154496" y="154400"/>
                    </a:lnTo>
                    <a:lnTo>
                      <a:pt x="157735" y="140779"/>
                    </a:lnTo>
                    <a:lnTo>
                      <a:pt x="164592" y="136684"/>
                    </a:lnTo>
                    <a:lnTo>
                      <a:pt x="149733" y="128397"/>
                    </a:lnTo>
                    <a:lnTo>
                      <a:pt x="145828" y="116681"/>
                    </a:lnTo>
                    <a:lnTo>
                      <a:pt x="147638" y="106585"/>
                    </a:lnTo>
                    <a:lnTo>
                      <a:pt x="133065" y="106013"/>
                    </a:lnTo>
                    <a:lnTo>
                      <a:pt x="122301" y="115252"/>
                    </a:lnTo>
                    <a:lnTo>
                      <a:pt x="119920" y="94488"/>
                    </a:lnTo>
                    <a:lnTo>
                      <a:pt x="126492" y="88487"/>
                    </a:lnTo>
                    <a:lnTo>
                      <a:pt x="127635" y="77533"/>
                    </a:lnTo>
                    <a:lnTo>
                      <a:pt x="143161" y="62770"/>
                    </a:lnTo>
                    <a:lnTo>
                      <a:pt x="147638" y="44958"/>
                    </a:lnTo>
                    <a:lnTo>
                      <a:pt x="145542" y="24479"/>
                    </a:lnTo>
                    <a:lnTo>
                      <a:pt x="134494" y="18478"/>
                    </a:lnTo>
                    <a:lnTo>
                      <a:pt x="131255" y="6477"/>
                    </a:lnTo>
                    <a:lnTo>
                      <a:pt x="119920" y="0"/>
                    </a:lnTo>
                    <a:lnTo>
                      <a:pt x="114110" y="9620"/>
                    </a:lnTo>
                    <a:lnTo>
                      <a:pt x="103442" y="28289"/>
                    </a:lnTo>
                    <a:lnTo>
                      <a:pt x="68675" y="44958"/>
                    </a:lnTo>
                    <a:lnTo>
                      <a:pt x="68390" y="68294"/>
                    </a:lnTo>
                    <a:lnTo>
                      <a:pt x="54674" y="77152"/>
                    </a:lnTo>
                    <a:lnTo>
                      <a:pt x="60198" y="83725"/>
                    </a:lnTo>
                    <a:lnTo>
                      <a:pt x="49816" y="115157"/>
                    </a:lnTo>
                    <a:lnTo>
                      <a:pt x="32766" y="105823"/>
                    </a:lnTo>
                    <a:lnTo>
                      <a:pt x="27147" y="154400"/>
                    </a:lnTo>
                    <a:lnTo>
                      <a:pt x="14002" y="154400"/>
                    </a:lnTo>
                    <a:lnTo>
                      <a:pt x="14193" y="174784"/>
                    </a:lnTo>
                    <a:lnTo>
                      <a:pt x="191" y="174784"/>
                    </a:lnTo>
                    <a:lnTo>
                      <a:pt x="0" y="175165"/>
                    </a:lnTo>
                    <a:lnTo>
                      <a:pt x="0" y="175165"/>
                    </a:lnTo>
                    <a:lnTo>
                      <a:pt x="23908" y="202120"/>
                    </a:lnTo>
                    <a:lnTo>
                      <a:pt x="37243" y="206121"/>
                    </a:lnTo>
                    <a:lnTo>
                      <a:pt x="44482" y="218789"/>
                    </a:lnTo>
                    <a:lnTo>
                      <a:pt x="43435" y="231553"/>
                    </a:lnTo>
                    <a:lnTo>
                      <a:pt x="56102" y="262509"/>
                    </a:lnTo>
                    <a:lnTo>
                      <a:pt x="48483" y="286702"/>
                    </a:lnTo>
                    <a:lnTo>
                      <a:pt x="48102" y="300228"/>
                    </a:lnTo>
                    <a:lnTo>
                      <a:pt x="78867" y="300609"/>
                    </a:lnTo>
                    <a:lnTo>
                      <a:pt x="103156" y="282321"/>
                    </a:lnTo>
                    <a:lnTo>
                      <a:pt x="105252" y="264890"/>
                    </a:lnTo>
                    <a:lnTo>
                      <a:pt x="123730" y="285940"/>
                    </a:lnTo>
                    <a:lnTo>
                      <a:pt x="120111" y="297847"/>
                    </a:lnTo>
                    <a:lnTo>
                      <a:pt x="128588" y="358235"/>
                    </a:lnTo>
                    <a:lnTo>
                      <a:pt x="135827" y="353759"/>
                    </a:lnTo>
                    <a:lnTo>
                      <a:pt x="137636" y="397478"/>
                    </a:lnTo>
                    <a:lnTo>
                      <a:pt x="144875" y="401860"/>
                    </a:lnTo>
                    <a:lnTo>
                      <a:pt x="141256" y="419767"/>
                    </a:lnTo>
                    <a:lnTo>
                      <a:pt x="158401" y="398145"/>
                    </a:lnTo>
                    <a:lnTo>
                      <a:pt x="150876" y="355759"/>
                    </a:lnTo>
                    <a:lnTo>
                      <a:pt x="141161" y="338233"/>
                    </a:lnTo>
                    <a:lnTo>
                      <a:pt x="149733" y="294513"/>
                    </a:lnTo>
                    <a:lnTo>
                      <a:pt x="116396" y="245078"/>
                    </a:lnTo>
                    <a:lnTo>
                      <a:pt x="128016" y="245078"/>
                    </a:lnTo>
                    <a:lnTo>
                      <a:pt x="128016" y="210312"/>
                    </a:lnTo>
                    <a:lnTo>
                      <a:pt x="137351" y="218218"/>
                    </a:lnTo>
                    <a:lnTo>
                      <a:pt x="153829" y="218218"/>
                    </a:lnTo>
                    <a:lnTo>
                      <a:pt x="164116" y="196405"/>
                    </a:lnTo>
                    <a:lnTo>
                      <a:pt x="173450" y="198406"/>
                    </a:lnTo>
                    <a:lnTo>
                      <a:pt x="173450" y="198406"/>
                    </a:lnTo>
                    <a:lnTo>
                      <a:pt x="197930" y="17487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48" name="Google Shape;1048;p39"/>
              <p:cNvSpPr/>
              <p:nvPr/>
            </p:nvSpPr>
            <p:spPr>
              <a:xfrm>
                <a:off x="9196196" y="3924744"/>
                <a:ext cx="339661" cy="330422"/>
              </a:xfrm>
              <a:custGeom>
                <a:rect b="b" l="l" r="r" t="t"/>
                <a:pathLst>
                  <a:path extrusionOk="0" h="330422" w="339661">
                    <a:moveTo>
                      <a:pt x="314134" y="0"/>
                    </a:moveTo>
                    <a:lnTo>
                      <a:pt x="297466" y="0"/>
                    </a:lnTo>
                    <a:lnTo>
                      <a:pt x="283083" y="7144"/>
                    </a:lnTo>
                    <a:lnTo>
                      <a:pt x="246793" y="6191"/>
                    </a:lnTo>
                    <a:lnTo>
                      <a:pt x="226504" y="22479"/>
                    </a:lnTo>
                    <a:lnTo>
                      <a:pt x="233648" y="40386"/>
                    </a:lnTo>
                    <a:lnTo>
                      <a:pt x="219360" y="56579"/>
                    </a:lnTo>
                    <a:lnTo>
                      <a:pt x="219360" y="72866"/>
                    </a:lnTo>
                    <a:lnTo>
                      <a:pt x="196215" y="65722"/>
                    </a:lnTo>
                    <a:lnTo>
                      <a:pt x="192595" y="81534"/>
                    </a:lnTo>
                    <a:lnTo>
                      <a:pt x="203263" y="88868"/>
                    </a:lnTo>
                    <a:lnTo>
                      <a:pt x="197358" y="99060"/>
                    </a:lnTo>
                    <a:lnTo>
                      <a:pt x="182975" y="99060"/>
                    </a:lnTo>
                    <a:lnTo>
                      <a:pt x="181832" y="126016"/>
                    </a:lnTo>
                    <a:lnTo>
                      <a:pt x="174117" y="135922"/>
                    </a:lnTo>
                    <a:lnTo>
                      <a:pt x="154876" y="130778"/>
                    </a:lnTo>
                    <a:lnTo>
                      <a:pt x="146780" y="142875"/>
                    </a:lnTo>
                    <a:lnTo>
                      <a:pt x="122301" y="147638"/>
                    </a:lnTo>
                    <a:lnTo>
                      <a:pt x="114490" y="176593"/>
                    </a:lnTo>
                    <a:lnTo>
                      <a:pt x="80676" y="187071"/>
                    </a:lnTo>
                    <a:lnTo>
                      <a:pt x="74580" y="194024"/>
                    </a:lnTo>
                    <a:lnTo>
                      <a:pt x="55626" y="187071"/>
                    </a:lnTo>
                    <a:lnTo>
                      <a:pt x="36004" y="192214"/>
                    </a:lnTo>
                    <a:lnTo>
                      <a:pt x="0" y="177165"/>
                    </a:lnTo>
                    <a:lnTo>
                      <a:pt x="15335" y="206216"/>
                    </a:lnTo>
                    <a:lnTo>
                      <a:pt x="40195" y="222218"/>
                    </a:lnTo>
                    <a:lnTo>
                      <a:pt x="40195" y="246507"/>
                    </a:lnTo>
                    <a:lnTo>
                      <a:pt x="52101" y="246507"/>
                    </a:lnTo>
                    <a:lnTo>
                      <a:pt x="49720" y="263366"/>
                    </a:lnTo>
                    <a:lnTo>
                      <a:pt x="31242" y="263366"/>
                    </a:lnTo>
                    <a:lnTo>
                      <a:pt x="19335" y="273367"/>
                    </a:lnTo>
                    <a:lnTo>
                      <a:pt x="15335" y="290417"/>
                    </a:lnTo>
                    <a:lnTo>
                      <a:pt x="56292" y="290798"/>
                    </a:lnTo>
                    <a:lnTo>
                      <a:pt x="69628" y="284226"/>
                    </a:lnTo>
                    <a:lnTo>
                      <a:pt x="81534" y="291275"/>
                    </a:lnTo>
                    <a:lnTo>
                      <a:pt x="107251" y="285083"/>
                    </a:lnTo>
                    <a:lnTo>
                      <a:pt x="118490" y="280130"/>
                    </a:lnTo>
                    <a:lnTo>
                      <a:pt x="122872" y="293656"/>
                    </a:lnTo>
                    <a:lnTo>
                      <a:pt x="131350" y="294132"/>
                    </a:lnTo>
                    <a:lnTo>
                      <a:pt x="142684" y="322993"/>
                    </a:lnTo>
                    <a:lnTo>
                      <a:pt x="158305" y="325946"/>
                    </a:lnTo>
                    <a:lnTo>
                      <a:pt x="162591" y="330422"/>
                    </a:lnTo>
                    <a:lnTo>
                      <a:pt x="171640" y="314039"/>
                    </a:lnTo>
                    <a:lnTo>
                      <a:pt x="224599" y="315277"/>
                    </a:lnTo>
                    <a:lnTo>
                      <a:pt x="215360" y="285464"/>
                    </a:lnTo>
                    <a:lnTo>
                      <a:pt x="201453" y="285464"/>
                    </a:lnTo>
                    <a:lnTo>
                      <a:pt x="202311" y="257937"/>
                    </a:lnTo>
                    <a:lnTo>
                      <a:pt x="183070" y="257651"/>
                    </a:lnTo>
                    <a:lnTo>
                      <a:pt x="184785" y="246221"/>
                    </a:lnTo>
                    <a:lnTo>
                      <a:pt x="203930" y="223456"/>
                    </a:lnTo>
                    <a:lnTo>
                      <a:pt x="212026" y="236125"/>
                    </a:lnTo>
                    <a:lnTo>
                      <a:pt x="236220" y="226695"/>
                    </a:lnTo>
                    <a:lnTo>
                      <a:pt x="245554" y="206788"/>
                    </a:lnTo>
                    <a:lnTo>
                      <a:pt x="264033" y="203644"/>
                    </a:lnTo>
                    <a:lnTo>
                      <a:pt x="278511" y="165068"/>
                    </a:lnTo>
                    <a:lnTo>
                      <a:pt x="297370" y="147638"/>
                    </a:lnTo>
                    <a:lnTo>
                      <a:pt x="293465" y="132683"/>
                    </a:lnTo>
                    <a:lnTo>
                      <a:pt x="307467" y="126016"/>
                    </a:lnTo>
                    <a:lnTo>
                      <a:pt x="314134" y="112490"/>
                    </a:lnTo>
                    <a:lnTo>
                      <a:pt x="303180" y="102298"/>
                    </a:lnTo>
                    <a:lnTo>
                      <a:pt x="288988" y="102298"/>
                    </a:lnTo>
                    <a:lnTo>
                      <a:pt x="272796" y="86011"/>
                    </a:lnTo>
                    <a:lnTo>
                      <a:pt x="270510" y="48863"/>
                    </a:lnTo>
                    <a:lnTo>
                      <a:pt x="283654" y="35814"/>
                    </a:lnTo>
                    <a:lnTo>
                      <a:pt x="307467" y="35814"/>
                    </a:lnTo>
                    <a:lnTo>
                      <a:pt x="319944" y="25241"/>
                    </a:lnTo>
                    <a:lnTo>
                      <a:pt x="339661" y="22479"/>
                    </a:lnTo>
                    <a:lnTo>
                      <a:pt x="324516" y="7144"/>
                    </a:lnTo>
                    <a:lnTo>
                      <a:pt x="314134"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49" name="Google Shape;1049;p39"/>
              <p:cNvSpPr/>
              <p:nvPr/>
            </p:nvSpPr>
            <p:spPr>
              <a:xfrm>
                <a:off x="9187528" y="3874738"/>
                <a:ext cx="309467" cy="244030"/>
              </a:xfrm>
              <a:custGeom>
                <a:rect b="b" l="l" r="r" t="t"/>
                <a:pathLst>
                  <a:path extrusionOk="0" h="244030" w="309467">
                    <a:moveTo>
                      <a:pt x="302133" y="29908"/>
                    </a:moveTo>
                    <a:lnTo>
                      <a:pt x="275082" y="28670"/>
                    </a:lnTo>
                    <a:lnTo>
                      <a:pt x="266129" y="37338"/>
                    </a:lnTo>
                    <a:lnTo>
                      <a:pt x="239935" y="44958"/>
                    </a:lnTo>
                    <a:lnTo>
                      <a:pt x="239935" y="20860"/>
                    </a:lnTo>
                    <a:lnTo>
                      <a:pt x="234029" y="17050"/>
                    </a:lnTo>
                    <a:lnTo>
                      <a:pt x="234505" y="3524"/>
                    </a:lnTo>
                    <a:lnTo>
                      <a:pt x="222885" y="0"/>
                    </a:lnTo>
                    <a:lnTo>
                      <a:pt x="207073" y="13144"/>
                    </a:lnTo>
                    <a:lnTo>
                      <a:pt x="207073" y="28670"/>
                    </a:lnTo>
                    <a:lnTo>
                      <a:pt x="189357" y="40100"/>
                    </a:lnTo>
                    <a:lnTo>
                      <a:pt x="183642" y="31718"/>
                    </a:lnTo>
                    <a:lnTo>
                      <a:pt x="163544" y="44958"/>
                    </a:lnTo>
                    <a:lnTo>
                      <a:pt x="157353" y="33718"/>
                    </a:lnTo>
                    <a:lnTo>
                      <a:pt x="114967" y="28670"/>
                    </a:lnTo>
                    <a:lnTo>
                      <a:pt x="111919" y="37338"/>
                    </a:lnTo>
                    <a:lnTo>
                      <a:pt x="94679" y="37338"/>
                    </a:lnTo>
                    <a:lnTo>
                      <a:pt x="85916" y="65246"/>
                    </a:lnTo>
                    <a:lnTo>
                      <a:pt x="60198" y="72485"/>
                    </a:lnTo>
                    <a:lnTo>
                      <a:pt x="58198" y="85915"/>
                    </a:lnTo>
                    <a:lnTo>
                      <a:pt x="40481" y="96298"/>
                    </a:lnTo>
                    <a:lnTo>
                      <a:pt x="34385" y="79438"/>
                    </a:lnTo>
                    <a:lnTo>
                      <a:pt x="13716" y="78010"/>
                    </a:lnTo>
                    <a:lnTo>
                      <a:pt x="8668" y="109823"/>
                    </a:lnTo>
                    <a:lnTo>
                      <a:pt x="0" y="118777"/>
                    </a:lnTo>
                    <a:lnTo>
                      <a:pt x="0" y="130302"/>
                    </a:lnTo>
                    <a:lnTo>
                      <a:pt x="8668" y="136207"/>
                    </a:lnTo>
                    <a:lnTo>
                      <a:pt x="0" y="146209"/>
                    </a:lnTo>
                    <a:lnTo>
                      <a:pt x="8668" y="187166"/>
                    </a:lnTo>
                    <a:lnTo>
                      <a:pt x="25051" y="189547"/>
                    </a:lnTo>
                    <a:lnTo>
                      <a:pt x="27432" y="203835"/>
                    </a:lnTo>
                    <a:lnTo>
                      <a:pt x="8668" y="227171"/>
                    </a:lnTo>
                    <a:lnTo>
                      <a:pt x="44672" y="242221"/>
                    </a:lnTo>
                    <a:lnTo>
                      <a:pt x="64294" y="237077"/>
                    </a:lnTo>
                    <a:lnTo>
                      <a:pt x="83248" y="244030"/>
                    </a:lnTo>
                    <a:lnTo>
                      <a:pt x="89345" y="237077"/>
                    </a:lnTo>
                    <a:lnTo>
                      <a:pt x="123158" y="226600"/>
                    </a:lnTo>
                    <a:lnTo>
                      <a:pt x="130969" y="197644"/>
                    </a:lnTo>
                    <a:lnTo>
                      <a:pt x="155448" y="192881"/>
                    </a:lnTo>
                    <a:lnTo>
                      <a:pt x="163544" y="180784"/>
                    </a:lnTo>
                    <a:lnTo>
                      <a:pt x="182785" y="185928"/>
                    </a:lnTo>
                    <a:lnTo>
                      <a:pt x="190500" y="176022"/>
                    </a:lnTo>
                    <a:lnTo>
                      <a:pt x="191643" y="149066"/>
                    </a:lnTo>
                    <a:lnTo>
                      <a:pt x="206026" y="149066"/>
                    </a:lnTo>
                    <a:lnTo>
                      <a:pt x="211931" y="138875"/>
                    </a:lnTo>
                    <a:lnTo>
                      <a:pt x="201263" y="131540"/>
                    </a:lnTo>
                    <a:lnTo>
                      <a:pt x="204883" y="115729"/>
                    </a:lnTo>
                    <a:lnTo>
                      <a:pt x="228029" y="122872"/>
                    </a:lnTo>
                    <a:lnTo>
                      <a:pt x="228029" y="106585"/>
                    </a:lnTo>
                    <a:lnTo>
                      <a:pt x="242316" y="90392"/>
                    </a:lnTo>
                    <a:lnTo>
                      <a:pt x="235172" y="72485"/>
                    </a:lnTo>
                    <a:lnTo>
                      <a:pt x="255461" y="56197"/>
                    </a:lnTo>
                    <a:lnTo>
                      <a:pt x="291751" y="57150"/>
                    </a:lnTo>
                    <a:lnTo>
                      <a:pt x="306134" y="50006"/>
                    </a:lnTo>
                    <a:lnTo>
                      <a:pt x="309467" y="37338"/>
                    </a:lnTo>
                    <a:lnTo>
                      <a:pt x="302133" y="2990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50" name="Google Shape;1050;p39"/>
              <p:cNvSpPr/>
              <p:nvPr/>
            </p:nvSpPr>
            <p:spPr>
              <a:xfrm>
                <a:off x="8829007" y="3842258"/>
                <a:ext cx="419290" cy="372903"/>
              </a:xfrm>
              <a:custGeom>
                <a:rect b="b" l="l" r="r" t="t"/>
                <a:pathLst>
                  <a:path extrusionOk="0" h="372903" w="419290">
                    <a:moveTo>
                      <a:pt x="354521" y="80200"/>
                    </a:moveTo>
                    <a:lnTo>
                      <a:pt x="328231" y="56197"/>
                    </a:lnTo>
                    <a:lnTo>
                      <a:pt x="309181" y="62770"/>
                    </a:lnTo>
                    <a:lnTo>
                      <a:pt x="287941" y="50578"/>
                    </a:lnTo>
                    <a:lnTo>
                      <a:pt x="286226" y="39910"/>
                    </a:lnTo>
                    <a:lnTo>
                      <a:pt x="245840" y="43434"/>
                    </a:lnTo>
                    <a:lnTo>
                      <a:pt x="232315" y="62389"/>
                    </a:lnTo>
                    <a:lnTo>
                      <a:pt x="216122" y="62198"/>
                    </a:lnTo>
                    <a:lnTo>
                      <a:pt x="216979" y="82677"/>
                    </a:lnTo>
                    <a:lnTo>
                      <a:pt x="195739" y="76581"/>
                    </a:lnTo>
                    <a:lnTo>
                      <a:pt x="166973" y="83725"/>
                    </a:lnTo>
                    <a:lnTo>
                      <a:pt x="111823" y="58007"/>
                    </a:lnTo>
                    <a:lnTo>
                      <a:pt x="108966" y="38671"/>
                    </a:lnTo>
                    <a:lnTo>
                      <a:pt x="90868" y="30671"/>
                    </a:lnTo>
                    <a:lnTo>
                      <a:pt x="90392" y="9144"/>
                    </a:lnTo>
                    <a:lnTo>
                      <a:pt x="82867" y="0"/>
                    </a:lnTo>
                    <a:lnTo>
                      <a:pt x="57245" y="19431"/>
                    </a:lnTo>
                    <a:lnTo>
                      <a:pt x="44482" y="31813"/>
                    </a:lnTo>
                    <a:lnTo>
                      <a:pt x="22098" y="25241"/>
                    </a:lnTo>
                    <a:lnTo>
                      <a:pt x="15812" y="571"/>
                    </a:lnTo>
                    <a:lnTo>
                      <a:pt x="0" y="13049"/>
                    </a:lnTo>
                    <a:lnTo>
                      <a:pt x="6953" y="41815"/>
                    </a:lnTo>
                    <a:lnTo>
                      <a:pt x="3048" y="50006"/>
                    </a:lnTo>
                    <a:lnTo>
                      <a:pt x="18859" y="61150"/>
                    </a:lnTo>
                    <a:lnTo>
                      <a:pt x="31337" y="101155"/>
                    </a:lnTo>
                    <a:lnTo>
                      <a:pt x="51435" y="104108"/>
                    </a:lnTo>
                    <a:lnTo>
                      <a:pt x="46863" y="113443"/>
                    </a:lnTo>
                    <a:lnTo>
                      <a:pt x="50959" y="123634"/>
                    </a:lnTo>
                    <a:lnTo>
                      <a:pt x="34385" y="136112"/>
                    </a:lnTo>
                    <a:lnTo>
                      <a:pt x="31337" y="156210"/>
                    </a:lnTo>
                    <a:lnTo>
                      <a:pt x="44863" y="163163"/>
                    </a:lnTo>
                    <a:lnTo>
                      <a:pt x="44196" y="181737"/>
                    </a:lnTo>
                    <a:lnTo>
                      <a:pt x="57245" y="181737"/>
                    </a:lnTo>
                    <a:lnTo>
                      <a:pt x="68008" y="192691"/>
                    </a:lnTo>
                    <a:lnTo>
                      <a:pt x="77819" y="192881"/>
                    </a:lnTo>
                    <a:lnTo>
                      <a:pt x="86582" y="209931"/>
                    </a:lnTo>
                    <a:lnTo>
                      <a:pt x="83058" y="226219"/>
                    </a:lnTo>
                    <a:lnTo>
                      <a:pt x="102965" y="254317"/>
                    </a:lnTo>
                    <a:lnTo>
                      <a:pt x="102965" y="254317"/>
                    </a:lnTo>
                    <a:lnTo>
                      <a:pt x="132493" y="250317"/>
                    </a:lnTo>
                    <a:lnTo>
                      <a:pt x="150590" y="277178"/>
                    </a:lnTo>
                    <a:lnTo>
                      <a:pt x="158972" y="301942"/>
                    </a:lnTo>
                    <a:lnTo>
                      <a:pt x="184594" y="313087"/>
                    </a:lnTo>
                    <a:lnTo>
                      <a:pt x="204883" y="329184"/>
                    </a:lnTo>
                    <a:lnTo>
                      <a:pt x="211074" y="335756"/>
                    </a:lnTo>
                    <a:lnTo>
                      <a:pt x="230981" y="340709"/>
                    </a:lnTo>
                    <a:lnTo>
                      <a:pt x="244316" y="333661"/>
                    </a:lnTo>
                    <a:lnTo>
                      <a:pt x="249364" y="334137"/>
                    </a:lnTo>
                    <a:lnTo>
                      <a:pt x="268224" y="323374"/>
                    </a:lnTo>
                    <a:lnTo>
                      <a:pt x="278321" y="325088"/>
                    </a:lnTo>
                    <a:lnTo>
                      <a:pt x="284131" y="336613"/>
                    </a:lnTo>
                    <a:lnTo>
                      <a:pt x="289179" y="358521"/>
                    </a:lnTo>
                    <a:lnTo>
                      <a:pt x="326802" y="367951"/>
                    </a:lnTo>
                    <a:lnTo>
                      <a:pt x="359378" y="367189"/>
                    </a:lnTo>
                    <a:lnTo>
                      <a:pt x="382524" y="372904"/>
                    </a:lnTo>
                    <a:lnTo>
                      <a:pt x="386524" y="355854"/>
                    </a:lnTo>
                    <a:lnTo>
                      <a:pt x="398431" y="345853"/>
                    </a:lnTo>
                    <a:lnTo>
                      <a:pt x="416909" y="345853"/>
                    </a:lnTo>
                    <a:lnTo>
                      <a:pt x="419290" y="328993"/>
                    </a:lnTo>
                    <a:lnTo>
                      <a:pt x="407384" y="328993"/>
                    </a:lnTo>
                    <a:lnTo>
                      <a:pt x="407384" y="304705"/>
                    </a:lnTo>
                    <a:lnTo>
                      <a:pt x="382524" y="288703"/>
                    </a:lnTo>
                    <a:lnTo>
                      <a:pt x="367189" y="259651"/>
                    </a:lnTo>
                    <a:lnTo>
                      <a:pt x="385953" y="236315"/>
                    </a:lnTo>
                    <a:lnTo>
                      <a:pt x="383572" y="222028"/>
                    </a:lnTo>
                    <a:lnTo>
                      <a:pt x="367189" y="219646"/>
                    </a:lnTo>
                    <a:lnTo>
                      <a:pt x="358521" y="178689"/>
                    </a:lnTo>
                    <a:lnTo>
                      <a:pt x="367189" y="168688"/>
                    </a:lnTo>
                    <a:lnTo>
                      <a:pt x="358521" y="162782"/>
                    </a:lnTo>
                    <a:lnTo>
                      <a:pt x="358521" y="151257"/>
                    </a:lnTo>
                    <a:lnTo>
                      <a:pt x="367189" y="142304"/>
                    </a:lnTo>
                    <a:lnTo>
                      <a:pt x="372237" y="110490"/>
                    </a:lnTo>
                    <a:lnTo>
                      <a:pt x="372523" y="110490"/>
                    </a:lnTo>
                    <a:lnTo>
                      <a:pt x="370236" y="82487"/>
                    </a:lnTo>
                    <a:lnTo>
                      <a:pt x="354521" y="8020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51" name="Google Shape;1051;p39"/>
              <p:cNvSpPr/>
              <p:nvPr/>
            </p:nvSpPr>
            <p:spPr>
              <a:xfrm>
                <a:off x="9005791" y="3753961"/>
                <a:ext cx="313372" cy="217074"/>
              </a:xfrm>
              <a:custGeom>
                <a:rect b="b" l="l" r="r" t="t"/>
                <a:pathLst>
                  <a:path extrusionOk="0" h="217074" w="313372">
                    <a:moveTo>
                      <a:pt x="313372" y="128207"/>
                    </a:moveTo>
                    <a:lnTo>
                      <a:pt x="293370" y="126778"/>
                    </a:lnTo>
                    <a:lnTo>
                      <a:pt x="268033" y="106966"/>
                    </a:lnTo>
                    <a:lnTo>
                      <a:pt x="253270" y="110300"/>
                    </a:lnTo>
                    <a:lnTo>
                      <a:pt x="219837" y="80677"/>
                    </a:lnTo>
                    <a:lnTo>
                      <a:pt x="214884" y="51245"/>
                    </a:lnTo>
                    <a:lnTo>
                      <a:pt x="203549" y="43148"/>
                    </a:lnTo>
                    <a:lnTo>
                      <a:pt x="185642" y="49721"/>
                    </a:lnTo>
                    <a:lnTo>
                      <a:pt x="169735" y="40767"/>
                    </a:lnTo>
                    <a:lnTo>
                      <a:pt x="177737" y="30861"/>
                    </a:lnTo>
                    <a:lnTo>
                      <a:pt x="171926" y="13240"/>
                    </a:lnTo>
                    <a:lnTo>
                      <a:pt x="155924" y="12859"/>
                    </a:lnTo>
                    <a:lnTo>
                      <a:pt x="142875" y="857"/>
                    </a:lnTo>
                    <a:lnTo>
                      <a:pt x="130588" y="5048"/>
                    </a:lnTo>
                    <a:lnTo>
                      <a:pt x="128111" y="18479"/>
                    </a:lnTo>
                    <a:lnTo>
                      <a:pt x="109442" y="26765"/>
                    </a:lnTo>
                    <a:lnTo>
                      <a:pt x="113919" y="49625"/>
                    </a:lnTo>
                    <a:lnTo>
                      <a:pt x="87249" y="45815"/>
                    </a:lnTo>
                    <a:lnTo>
                      <a:pt x="74581" y="48387"/>
                    </a:lnTo>
                    <a:lnTo>
                      <a:pt x="60960" y="25051"/>
                    </a:lnTo>
                    <a:lnTo>
                      <a:pt x="34385" y="0"/>
                    </a:lnTo>
                    <a:lnTo>
                      <a:pt x="0" y="19717"/>
                    </a:lnTo>
                    <a:lnTo>
                      <a:pt x="5905" y="37052"/>
                    </a:lnTo>
                    <a:lnTo>
                      <a:pt x="16192" y="20765"/>
                    </a:lnTo>
                    <a:lnTo>
                      <a:pt x="38481" y="23717"/>
                    </a:lnTo>
                    <a:lnTo>
                      <a:pt x="56293" y="54102"/>
                    </a:lnTo>
                    <a:lnTo>
                      <a:pt x="13716" y="57626"/>
                    </a:lnTo>
                    <a:lnTo>
                      <a:pt x="10478" y="77724"/>
                    </a:lnTo>
                    <a:lnTo>
                      <a:pt x="27432" y="84392"/>
                    </a:lnTo>
                    <a:lnTo>
                      <a:pt x="23146" y="98584"/>
                    </a:lnTo>
                    <a:lnTo>
                      <a:pt x="37624" y="111252"/>
                    </a:lnTo>
                    <a:lnTo>
                      <a:pt x="39338" y="150495"/>
                    </a:lnTo>
                    <a:lnTo>
                      <a:pt x="55531" y="150686"/>
                    </a:lnTo>
                    <a:lnTo>
                      <a:pt x="69056" y="131731"/>
                    </a:lnTo>
                    <a:lnTo>
                      <a:pt x="109442" y="128207"/>
                    </a:lnTo>
                    <a:lnTo>
                      <a:pt x="111157" y="138875"/>
                    </a:lnTo>
                    <a:lnTo>
                      <a:pt x="132397" y="151067"/>
                    </a:lnTo>
                    <a:lnTo>
                      <a:pt x="151447" y="144494"/>
                    </a:lnTo>
                    <a:lnTo>
                      <a:pt x="177737" y="168497"/>
                    </a:lnTo>
                    <a:lnTo>
                      <a:pt x="193452" y="170783"/>
                    </a:lnTo>
                    <a:lnTo>
                      <a:pt x="195739" y="198787"/>
                    </a:lnTo>
                    <a:lnTo>
                      <a:pt x="216122" y="200216"/>
                    </a:lnTo>
                    <a:lnTo>
                      <a:pt x="222218" y="217075"/>
                    </a:lnTo>
                    <a:lnTo>
                      <a:pt x="239934" y="206692"/>
                    </a:lnTo>
                    <a:lnTo>
                      <a:pt x="241935" y="193262"/>
                    </a:lnTo>
                    <a:lnTo>
                      <a:pt x="267653" y="186023"/>
                    </a:lnTo>
                    <a:lnTo>
                      <a:pt x="276415" y="158115"/>
                    </a:lnTo>
                    <a:lnTo>
                      <a:pt x="293656" y="158115"/>
                    </a:lnTo>
                    <a:lnTo>
                      <a:pt x="296704" y="149447"/>
                    </a:lnTo>
                    <a:lnTo>
                      <a:pt x="313372" y="151448"/>
                    </a:lnTo>
                    <a:lnTo>
                      <a:pt x="313372" y="150686"/>
                    </a:lnTo>
                    <a:lnTo>
                      <a:pt x="313372" y="12820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52" name="Google Shape;1052;p39"/>
              <p:cNvSpPr/>
              <p:nvPr/>
            </p:nvSpPr>
            <p:spPr>
              <a:xfrm>
                <a:off x="8885967" y="3369246"/>
                <a:ext cx="893159" cy="448627"/>
              </a:xfrm>
              <a:custGeom>
                <a:rect b="b" l="l" r="r" t="t"/>
                <a:pathLst>
                  <a:path extrusionOk="0" h="448627" w="893159">
                    <a:moveTo>
                      <a:pt x="875538" y="193167"/>
                    </a:moveTo>
                    <a:lnTo>
                      <a:pt x="877062" y="187833"/>
                    </a:lnTo>
                    <a:lnTo>
                      <a:pt x="864775" y="180404"/>
                    </a:lnTo>
                    <a:lnTo>
                      <a:pt x="854012" y="192786"/>
                    </a:lnTo>
                    <a:lnTo>
                      <a:pt x="838581" y="190214"/>
                    </a:lnTo>
                    <a:lnTo>
                      <a:pt x="832580" y="177070"/>
                    </a:lnTo>
                    <a:lnTo>
                      <a:pt x="816769" y="173165"/>
                    </a:lnTo>
                    <a:lnTo>
                      <a:pt x="810387" y="152781"/>
                    </a:lnTo>
                    <a:lnTo>
                      <a:pt x="792099" y="146209"/>
                    </a:lnTo>
                    <a:lnTo>
                      <a:pt x="780669" y="158687"/>
                    </a:lnTo>
                    <a:lnTo>
                      <a:pt x="758285" y="157544"/>
                    </a:lnTo>
                    <a:lnTo>
                      <a:pt x="752094" y="139541"/>
                    </a:lnTo>
                    <a:lnTo>
                      <a:pt x="735425" y="138684"/>
                    </a:lnTo>
                    <a:lnTo>
                      <a:pt x="733044" y="149733"/>
                    </a:lnTo>
                    <a:lnTo>
                      <a:pt x="724090" y="155448"/>
                    </a:lnTo>
                    <a:lnTo>
                      <a:pt x="677514" y="73057"/>
                    </a:lnTo>
                    <a:lnTo>
                      <a:pt x="649891" y="52959"/>
                    </a:lnTo>
                    <a:lnTo>
                      <a:pt x="660559" y="32099"/>
                    </a:lnTo>
                    <a:lnTo>
                      <a:pt x="641509" y="30956"/>
                    </a:lnTo>
                    <a:lnTo>
                      <a:pt x="584359" y="72962"/>
                    </a:lnTo>
                    <a:lnTo>
                      <a:pt x="573976" y="60674"/>
                    </a:lnTo>
                    <a:lnTo>
                      <a:pt x="584930" y="50197"/>
                    </a:lnTo>
                    <a:lnTo>
                      <a:pt x="581311" y="39338"/>
                    </a:lnTo>
                    <a:lnTo>
                      <a:pt x="561689" y="47720"/>
                    </a:lnTo>
                    <a:lnTo>
                      <a:pt x="557117" y="38671"/>
                    </a:lnTo>
                    <a:lnTo>
                      <a:pt x="534353" y="51054"/>
                    </a:lnTo>
                    <a:lnTo>
                      <a:pt x="524828" y="39529"/>
                    </a:lnTo>
                    <a:lnTo>
                      <a:pt x="534353" y="24194"/>
                    </a:lnTo>
                    <a:lnTo>
                      <a:pt x="527304" y="6953"/>
                    </a:lnTo>
                    <a:lnTo>
                      <a:pt x="506254" y="7429"/>
                    </a:lnTo>
                    <a:lnTo>
                      <a:pt x="485394" y="0"/>
                    </a:lnTo>
                    <a:lnTo>
                      <a:pt x="466344" y="7715"/>
                    </a:lnTo>
                    <a:lnTo>
                      <a:pt x="465677" y="20765"/>
                    </a:lnTo>
                    <a:lnTo>
                      <a:pt x="403384" y="29623"/>
                    </a:lnTo>
                    <a:lnTo>
                      <a:pt x="399097" y="39148"/>
                    </a:lnTo>
                    <a:lnTo>
                      <a:pt x="350901" y="43148"/>
                    </a:lnTo>
                    <a:lnTo>
                      <a:pt x="312801" y="50483"/>
                    </a:lnTo>
                    <a:lnTo>
                      <a:pt x="318040" y="71723"/>
                    </a:lnTo>
                    <a:lnTo>
                      <a:pt x="339662" y="77153"/>
                    </a:lnTo>
                    <a:lnTo>
                      <a:pt x="335851" y="90964"/>
                    </a:lnTo>
                    <a:lnTo>
                      <a:pt x="311277" y="85820"/>
                    </a:lnTo>
                    <a:lnTo>
                      <a:pt x="304610" y="94393"/>
                    </a:lnTo>
                    <a:lnTo>
                      <a:pt x="314135" y="108871"/>
                    </a:lnTo>
                    <a:lnTo>
                      <a:pt x="285560" y="113824"/>
                    </a:lnTo>
                    <a:lnTo>
                      <a:pt x="287846" y="123349"/>
                    </a:lnTo>
                    <a:lnTo>
                      <a:pt x="323755" y="134493"/>
                    </a:lnTo>
                    <a:lnTo>
                      <a:pt x="319373" y="154019"/>
                    </a:lnTo>
                    <a:lnTo>
                      <a:pt x="291560" y="154877"/>
                    </a:lnTo>
                    <a:lnTo>
                      <a:pt x="284036" y="163449"/>
                    </a:lnTo>
                    <a:lnTo>
                      <a:pt x="261461" y="154877"/>
                    </a:lnTo>
                    <a:lnTo>
                      <a:pt x="257651" y="144685"/>
                    </a:lnTo>
                    <a:lnTo>
                      <a:pt x="243173" y="143446"/>
                    </a:lnTo>
                    <a:lnTo>
                      <a:pt x="240030" y="151924"/>
                    </a:lnTo>
                    <a:lnTo>
                      <a:pt x="228600" y="154877"/>
                    </a:lnTo>
                    <a:lnTo>
                      <a:pt x="224314" y="145352"/>
                    </a:lnTo>
                    <a:lnTo>
                      <a:pt x="209455" y="146971"/>
                    </a:lnTo>
                    <a:lnTo>
                      <a:pt x="195358" y="162116"/>
                    </a:lnTo>
                    <a:lnTo>
                      <a:pt x="174688" y="146685"/>
                    </a:lnTo>
                    <a:lnTo>
                      <a:pt x="174688" y="158401"/>
                    </a:lnTo>
                    <a:lnTo>
                      <a:pt x="163735" y="157639"/>
                    </a:lnTo>
                    <a:lnTo>
                      <a:pt x="156591" y="144780"/>
                    </a:lnTo>
                    <a:lnTo>
                      <a:pt x="147066" y="132207"/>
                    </a:lnTo>
                    <a:lnTo>
                      <a:pt x="129730" y="131350"/>
                    </a:lnTo>
                    <a:lnTo>
                      <a:pt x="129730" y="125444"/>
                    </a:lnTo>
                    <a:lnTo>
                      <a:pt x="116300" y="125444"/>
                    </a:lnTo>
                    <a:lnTo>
                      <a:pt x="111824" y="132017"/>
                    </a:lnTo>
                    <a:lnTo>
                      <a:pt x="101155" y="132017"/>
                    </a:lnTo>
                    <a:lnTo>
                      <a:pt x="98108" y="127063"/>
                    </a:lnTo>
                    <a:lnTo>
                      <a:pt x="85916" y="127063"/>
                    </a:lnTo>
                    <a:lnTo>
                      <a:pt x="80296" y="136588"/>
                    </a:lnTo>
                    <a:lnTo>
                      <a:pt x="61817" y="141351"/>
                    </a:lnTo>
                    <a:lnTo>
                      <a:pt x="45625" y="161925"/>
                    </a:lnTo>
                    <a:lnTo>
                      <a:pt x="48863" y="175927"/>
                    </a:lnTo>
                    <a:lnTo>
                      <a:pt x="37910" y="180975"/>
                    </a:lnTo>
                    <a:lnTo>
                      <a:pt x="21431" y="161925"/>
                    </a:lnTo>
                    <a:lnTo>
                      <a:pt x="11906" y="168783"/>
                    </a:lnTo>
                    <a:lnTo>
                      <a:pt x="12478" y="180213"/>
                    </a:lnTo>
                    <a:lnTo>
                      <a:pt x="1619" y="194310"/>
                    </a:lnTo>
                    <a:lnTo>
                      <a:pt x="9525" y="204692"/>
                    </a:lnTo>
                    <a:lnTo>
                      <a:pt x="0" y="225742"/>
                    </a:lnTo>
                    <a:lnTo>
                      <a:pt x="10192" y="231648"/>
                    </a:lnTo>
                    <a:lnTo>
                      <a:pt x="10192" y="242316"/>
                    </a:lnTo>
                    <a:lnTo>
                      <a:pt x="33338" y="246412"/>
                    </a:lnTo>
                    <a:lnTo>
                      <a:pt x="48959" y="266605"/>
                    </a:lnTo>
                    <a:lnTo>
                      <a:pt x="38386" y="282797"/>
                    </a:lnTo>
                    <a:lnTo>
                      <a:pt x="48768" y="292322"/>
                    </a:lnTo>
                    <a:lnTo>
                      <a:pt x="55436" y="282797"/>
                    </a:lnTo>
                    <a:lnTo>
                      <a:pt x="100394" y="265938"/>
                    </a:lnTo>
                    <a:lnTo>
                      <a:pt x="135160" y="273749"/>
                    </a:lnTo>
                    <a:lnTo>
                      <a:pt x="129159" y="308610"/>
                    </a:lnTo>
                    <a:lnTo>
                      <a:pt x="93250" y="321850"/>
                    </a:lnTo>
                    <a:lnTo>
                      <a:pt x="94488" y="334709"/>
                    </a:lnTo>
                    <a:lnTo>
                      <a:pt x="81534" y="339852"/>
                    </a:lnTo>
                    <a:lnTo>
                      <a:pt x="95441" y="371761"/>
                    </a:lnTo>
                    <a:lnTo>
                      <a:pt x="128492" y="386429"/>
                    </a:lnTo>
                    <a:lnTo>
                      <a:pt x="120015" y="404432"/>
                    </a:lnTo>
                    <a:lnTo>
                      <a:pt x="154400" y="384715"/>
                    </a:lnTo>
                    <a:lnTo>
                      <a:pt x="180975" y="409766"/>
                    </a:lnTo>
                    <a:lnTo>
                      <a:pt x="194596" y="433197"/>
                    </a:lnTo>
                    <a:lnTo>
                      <a:pt x="207264" y="430530"/>
                    </a:lnTo>
                    <a:lnTo>
                      <a:pt x="207264" y="325088"/>
                    </a:lnTo>
                    <a:lnTo>
                      <a:pt x="257651" y="309086"/>
                    </a:lnTo>
                    <a:lnTo>
                      <a:pt x="277368" y="282321"/>
                    </a:lnTo>
                    <a:lnTo>
                      <a:pt x="305943" y="292894"/>
                    </a:lnTo>
                    <a:lnTo>
                      <a:pt x="289560" y="306324"/>
                    </a:lnTo>
                    <a:lnTo>
                      <a:pt x="301371" y="333375"/>
                    </a:lnTo>
                    <a:lnTo>
                      <a:pt x="333851" y="369665"/>
                    </a:lnTo>
                    <a:lnTo>
                      <a:pt x="378905" y="369665"/>
                    </a:lnTo>
                    <a:lnTo>
                      <a:pt x="400622" y="358997"/>
                    </a:lnTo>
                    <a:lnTo>
                      <a:pt x="422625" y="384715"/>
                    </a:lnTo>
                    <a:lnTo>
                      <a:pt x="422625" y="410051"/>
                    </a:lnTo>
                    <a:lnTo>
                      <a:pt x="433673" y="410051"/>
                    </a:lnTo>
                    <a:lnTo>
                      <a:pt x="436721" y="434245"/>
                    </a:lnTo>
                    <a:lnTo>
                      <a:pt x="462248" y="434245"/>
                    </a:lnTo>
                    <a:lnTo>
                      <a:pt x="473107" y="448628"/>
                    </a:lnTo>
                    <a:lnTo>
                      <a:pt x="483489" y="430530"/>
                    </a:lnTo>
                    <a:lnTo>
                      <a:pt x="528352" y="398526"/>
                    </a:lnTo>
                    <a:lnTo>
                      <a:pt x="536734" y="383953"/>
                    </a:lnTo>
                    <a:lnTo>
                      <a:pt x="580930" y="398145"/>
                    </a:lnTo>
                    <a:lnTo>
                      <a:pt x="583501" y="383953"/>
                    </a:lnTo>
                    <a:lnTo>
                      <a:pt x="597217" y="376714"/>
                    </a:lnTo>
                    <a:lnTo>
                      <a:pt x="628364" y="387667"/>
                    </a:lnTo>
                    <a:lnTo>
                      <a:pt x="661606" y="384715"/>
                    </a:lnTo>
                    <a:lnTo>
                      <a:pt x="706469" y="384715"/>
                    </a:lnTo>
                    <a:lnTo>
                      <a:pt x="709231" y="391382"/>
                    </a:lnTo>
                    <a:lnTo>
                      <a:pt x="732568" y="400907"/>
                    </a:lnTo>
                    <a:lnTo>
                      <a:pt x="732568" y="400907"/>
                    </a:lnTo>
                    <a:lnTo>
                      <a:pt x="730377" y="383858"/>
                    </a:lnTo>
                    <a:lnTo>
                      <a:pt x="745426" y="377380"/>
                    </a:lnTo>
                    <a:lnTo>
                      <a:pt x="737902" y="340519"/>
                    </a:lnTo>
                    <a:lnTo>
                      <a:pt x="717900" y="325660"/>
                    </a:lnTo>
                    <a:lnTo>
                      <a:pt x="762953" y="309372"/>
                    </a:lnTo>
                    <a:lnTo>
                      <a:pt x="778574" y="325184"/>
                    </a:lnTo>
                    <a:lnTo>
                      <a:pt x="786765" y="306134"/>
                    </a:lnTo>
                    <a:lnTo>
                      <a:pt x="779812" y="297561"/>
                    </a:lnTo>
                    <a:lnTo>
                      <a:pt x="794385" y="258128"/>
                    </a:lnTo>
                    <a:lnTo>
                      <a:pt x="831437" y="267081"/>
                    </a:lnTo>
                    <a:lnTo>
                      <a:pt x="846392" y="257556"/>
                    </a:lnTo>
                    <a:lnTo>
                      <a:pt x="846392" y="228029"/>
                    </a:lnTo>
                    <a:lnTo>
                      <a:pt x="863537" y="228029"/>
                    </a:lnTo>
                    <a:lnTo>
                      <a:pt x="872585" y="214217"/>
                    </a:lnTo>
                    <a:lnTo>
                      <a:pt x="893159" y="209359"/>
                    </a:lnTo>
                    <a:close/>
                    <a:moveTo>
                      <a:pt x="701612" y="297942"/>
                    </a:moveTo>
                    <a:lnTo>
                      <a:pt x="617125" y="294704"/>
                    </a:lnTo>
                    <a:lnTo>
                      <a:pt x="600170" y="308229"/>
                    </a:lnTo>
                    <a:lnTo>
                      <a:pt x="595980" y="334042"/>
                    </a:lnTo>
                    <a:lnTo>
                      <a:pt x="572167" y="310896"/>
                    </a:lnTo>
                    <a:lnTo>
                      <a:pt x="608076" y="272796"/>
                    </a:lnTo>
                    <a:lnTo>
                      <a:pt x="684276" y="281083"/>
                    </a:lnTo>
                    <a:lnTo>
                      <a:pt x="693801" y="271558"/>
                    </a:lnTo>
                    <a:lnTo>
                      <a:pt x="711137" y="27384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53" name="Google Shape;1053;p39"/>
              <p:cNvSpPr/>
              <p:nvPr/>
            </p:nvSpPr>
            <p:spPr>
              <a:xfrm>
                <a:off x="9385267" y="3745960"/>
                <a:ext cx="233838" cy="116966"/>
              </a:xfrm>
              <a:custGeom>
                <a:rect b="b" l="l" r="r" t="t"/>
                <a:pathLst>
                  <a:path extrusionOk="0" h="116966" w="233838">
                    <a:moveTo>
                      <a:pt x="209455" y="14192"/>
                    </a:moveTo>
                    <a:lnTo>
                      <a:pt x="206693" y="7525"/>
                    </a:lnTo>
                    <a:lnTo>
                      <a:pt x="161830" y="8001"/>
                    </a:lnTo>
                    <a:lnTo>
                      <a:pt x="128588" y="10954"/>
                    </a:lnTo>
                    <a:lnTo>
                      <a:pt x="97441" y="0"/>
                    </a:lnTo>
                    <a:lnTo>
                      <a:pt x="83725" y="7239"/>
                    </a:lnTo>
                    <a:lnTo>
                      <a:pt x="81153" y="21431"/>
                    </a:lnTo>
                    <a:lnTo>
                      <a:pt x="36957" y="7239"/>
                    </a:lnTo>
                    <a:lnTo>
                      <a:pt x="28575" y="21812"/>
                    </a:lnTo>
                    <a:lnTo>
                      <a:pt x="38862" y="33338"/>
                    </a:lnTo>
                    <a:lnTo>
                      <a:pt x="20479" y="45625"/>
                    </a:lnTo>
                    <a:lnTo>
                      <a:pt x="35338" y="54483"/>
                    </a:lnTo>
                    <a:lnTo>
                      <a:pt x="48577" y="46958"/>
                    </a:lnTo>
                    <a:lnTo>
                      <a:pt x="81058" y="67151"/>
                    </a:lnTo>
                    <a:lnTo>
                      <a:pt x="47149" y="87058"/>
                    </a:lnTo>
                    <a:lnTo>
                      <a:pt x="36100" y="79438"/>
                    </a:lnTo>
                    <a:lnTo>
                      <a:pt x="22288" y="88678"/>
                    </a:lnTo>
                    <a:lnTo>
                      <a:pt x="5810" y="87058"/>
                    </a:lnTo>
                    <a:lnTo>
                      <a:pt x="0" y="103537"/>
                    </a:lnTo>
                    <a:lnTo>
                      <a:pt x="29813" y="108395"/>
                    </a:lnTo>
                    <a:lnTo>
                      <a:pt x="47625" y="106680"/>
                    </a:lnTo>
                    <a:lnTo>
                      <a:pt x="59817" y="116967"/>
                    </a:lnTo>
                    <a:lnTo>
                      <a:pt x="93154" y="106775"/>
                    </a:lnTo>
                    <a:lnTo>
                      <a:pt x="95250" y="92107"/>
                    </a:lnTo>
                    <a:lnTo>
                      <a:pt x="110014" y="77724"/>
                    </a:lnTo>
                    <a:lnTo>
                      <a:pt x="128588" y="74009"/>
                    </a:lnTo>
                    <a:lnTo>
                      <a:pt x="132207" y="86201"/>
                    </a:lnTo>
                    <a:lnTo>
                      <a:pt x="147257" y="84392"/>
                    </a:lnTo>
                    <a:lnTo>
                      <a:pt x="155353" y="64008"/>
                    </a:lnTo>
                    <a:lnTo>
                      <a:pt x="186594" y="64008"/>
                    </a:lnTo>
                    <a:lnTo>
                      <a:pt x="194596" y="47625"/>
                    </a:lnTo>
                    <a:lnTo>
                      <a:pt x="233839" y="32099"/>
                    </a:lnTo>
                    <a:lnTo>
                      <a:pt x="232791" y="24098"/>
                    </a:lnTo>
                    <a:lnTo>
                      <a:pt x="232791" y="24098"/>
                    </a:lnTo>
                    <a:lnTo>
                      <a:pt x="209455" y="1419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54" name="Google Shape;1054;p39"/>
              <p:cNvSpPr/>
              <p:nvPr/>
            </p:nvSpPr>
            <p:spPr>
              <a:xfrm>
                <a:off x="9093040" y="3678332"/>
                <a:ext cx="373284" cy="230124"/>
              </a:xfrm>
              <a:custGeom>
                <a:rect b="b" l="l" r="r" t="t"/>
                <a:pathLst>
                  <a:path extrusionOk="0" h="230124" w="373284">
                    <a:moveTo>
                      <a:pt x="259175" y="188500"/>
                    </a:moveTo>
                    <a:lnTo>
                      <a:pt x="242506" y="179546"/>
                    </a:lnTo>
                    <a:lnTo>
                      <a:pt x="250127" y="168878"/>
                    </a:lnTo>
                    <a:lnTo>
                      <a:pt x="267748" y="170212"/>
                    </a:lnTo>
                    <a:lnTo>
                      <a:pt x="274129" y="155924"/>
                    </a:lnTo>
                    <a:lnTo>
                      <a:pt x="283654" y="152876"/>
                    </a:lnTo>
                    <a:lnTo>
                      <a:pt x="285274" y="140779"/>
                    </a:lnTo>
                    <a:lnTo>
                      <a:pt x="293370" y="141827"/>
                    </a:lnTo>
                    <a:lnTo>
                      <a:pt x="311562" y="132207"/>
                    </a:lnTo>
                    <a:lnTo>
                      <a:pt x="317373" y="138589"/>
                    </a:lnTo>
                    <a:lnTo>
                      <a:pt x="310801" y="146685"/>
                    </a:lnTo>
                    <a:lnTo>
                      <a:pt x="314515" y="156305"/>
                    </a:lnTo>
                    <a:lnTo>
                      <a:pt x="328326" y="147066"/>
                    </a:lnTo>
                    <a:lnTo>
                      <a:pt x="339376" y="154686"/>
                    </a:lnTo>
                    <a:lnTo>
                      <a:pt x="373285" y="134779"/>
                    </a:lnTo>
                    <a:lnTo>
                      <a:pt x="340804" y="114586"/>
                    </a:lnTo>
                    <a:lnTo>
                      <a:pt x="327565" y="122111"/>
                    </a:lnTo>
                    <a:lnTo>
                      <a:pt x="312706" y="113252"/>
                    </a:lnTo>
                    <a:lnTo>
                      <a:pt x="331089" y="100965"/>
                    </a:lnTo>
                    <a:lnTo>
                      <a:pt x="320802" y="89440"/>
                    </a:lnTo>
                    <a:lnTo>
                      <a:pt x="275939" y="121444"/>
                    </a:lnTo>
                    <a:lnTo>
                      <a:pt x="265557" y="139541"/>
                    </a:lnTo>
                    <a:lnTo>
                      <a:pt x="254698" y="125158"/>
                    </a:lnTo>
                    <a:lnTo>
                      <a:pt x="229171" y="125158"/>
                    </a:lnTo>
                    <a:lnTo>
                      <a:pt x="226123" y="100965"/>
                    </a:lnTo>
                    <a:lnTo>
                      <a:pt x="215075" y="100965"/>
                    </a:lnTo>
                    <a:lnTo>
                      <a:pt x="215075" y="75629"/>
                    </a:lnTo>
                    <a:lnTo>
                      <a:pt x="193071" y="49911"/>
                    </a:lnTo>
                    <a:lnTo>
                      <a:pt x="171355" y="60579"/>
                    </a:lnTo>
                    <a:lnTo>
                      <a:pt x="126302" y="60579"/>
                    </a:lnTo>
                    <a:lnTo>
                      <a:pt x="93821" y="24289"/>
                    </a:lnTo>
                    <a:lnTo>
                      <a:pt x="79724" y="42958"/>
                    </a:lnTo>
                    <a:lnTo>
                      <a:pt x="70390" y="40291"/>
                    </a:lnTo>
                    <a:lnTo>
                      <a:pt x="66580" y="13907"/>
                    </a:lnTo>
                    <a:lnTo>
                      <a:pt x="54864" y="33242"/>
                    </a:lnTo>
                    <a:lnTo>
                      <a:pt x="42386" y="32480"/>
                    </a:lnTo>
                    <a:lnTo>
                      <a:pt x="43529" y="9239"/>
                    </a:lnTo>
                    <a:lnTo>
                      <a:pt x="50387" y="0"/>
                    </a:lnTo>
                    <a:lnTo>
                      <a:pt x="0" y="16002"/>
                    </a:lnTo>
                    <a:lnTo>
                      <a:pt x="0" y="121444"/>
                    </a:lnTo>
                    <a:lnTo>
                      <a:pt x="26670" y="125254"/>
                    </a:lnTo>
                    <a:lnTo>
                      <a:pt x="22193" y="102394"/>
                    </a:lnTo>
                    <a:lnTo>
                      <a:pt x="40862" y="94107"/>
                    </a:lnTo>
                    <a:lnTo>
                      <a:pt x="43339" y="80677"/>
                    </a:lnTo>
                    <a:lnTo>
                      <a:pt x="55626" y="76486"/>
                    </a:lnTo>
                    <a:lnTo>
                      <a:pt x="68675" y="88487"/>
                    </a:lnTo>
                    <a:lnTo>
                      <a:pt x="84677" y="88868"/>
                    </a:lnTo>
                    <a:lnTo>
                      <a:pt x="90488" y="106490"/>
                    </a:lnTo>
                    <a:lnTo>
                      <a:pt x="82486" y="116396"/>
                    </a:lnTo>
                    <a:lnTo>
                      <a:pt x="98393" y="125349"/>
                    </a:lnTo>
                    <a:lnTo>
                      <a:pt x="116300" y="118777"/>
                    </a:lnTo>
                    <a:lnTo>
                      <a:pt x="127635" y="126873"/>
                    </a:lnTo>
                    <a:lnTo>
                      <a:pt x="132588" y="156305"/>
                    </a:lnTo>
                    <a:lnTo>
                      <a:pt x="166021" y="185928"/>
                    </a:lnTo>
                    <a:lnTo>
                      <a:pt x="180784" y="182594"/>
                    </a:lnTo>
                    <a:lnTo>
                      <a:pt x="206121" y="202406"/>
                    </a:lnTo>
                    <a:lnTo>
                      <a:pt x="226123" y="203835"/>
                    </a:lnTo>
                    <a:lnTo>
                      <a:pt x="226123" y="226314"/>
                    </a:lnTo>
                    <a:lnTo>
                      <a:pt x="226123" y="227076"/>
                    </a:lnTo>
                    <a:lnTo>
                      <a:pt x="251841" y="230124"/>
                    </a:lnTo>
                    <a:lnTo>
                      <a:pt x="265557" y="208312"/>
                    </a:lnTo>
                    <a:lnTo>
                      <a:pt x="259175" y="18850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55" name="Google Shape;1055;p39"/>
              <p:cNvSpPr/>
              <p:nvPr/>
            </p:nvSpPr>
            <p:spPr>
              <a:xfrm>
                <a:off x="9335546" y="3810539"/>
                <a:ext cx="172116" cy="109156"/>
              </a:xfrm>
              <a:custGeom>
                <a:rect b="b" l="l" r="r" t="t"/>
                <a:pathLst>
                  <a:path extrusionOk="0" h="109156" w="172116">
                    <a:moveTo>
                      <a:pt x="163069" y="68390"/>
                    </a:moveTo>
                    <a:lnTo>
                      <a:pt x="150686" y="60865"/>
                    </a:lnTo>
                    <a:lnTo>
                      <a:pt x="143828" y="68390"/>
                    </a:lnTo>
                    <a:lnTo>
                      <a:pt x="136875" y="44005"/>
                    </a:lnTo>
                    <a:lnTo>
                      <a:pt x="109538" y="52388"/>
                    </a:lnTo>
                    <a:lnTo>
                      <a:pt x="97346" y="42100"/>
                    </a:lnTo>
                    <a:lnTo>
                      <a:pt x="79534" y="43815"/>
                    </a:lnTo>
                    <a:lnTo>
                      <a:pt x="49721" y="38957"/>
                    </a:lnTo>
                    <a:lnTo>
                      <a:pt x="55531" y="22479"/>
                    </a:lnTo>
                    <a:lnTo>
                      <a:pt x="72009" y="24098"/>
                    </a:lnTo>
                    <a:lnTo>
                      <a:pt x="68295" y="14478"/>
                    </a:lnTo>
                    <a:lnTo>
                      <a:pt x="74867" y="6382"/>
                    </a:lnTo>
                    <a:lnTo>
                      <a:pt x="69056" y="0"/>
                    </a:lnTo>
                    <a:lnTo>
                      <a:pt x="50864" y="9620"/>
                    </a:lnTo>
                    <a:lnTo>
                      <a:pt x="42768" y="8572"/>
                    </a:lnTo>
                    <a:lnTo>
                      <a:pt x="41148" y="20669"/>
                    </a:lnTo>
                    <a:lnTo>
                      <a:pt x="31623" y="23717"/>
                    </a:lnTo>
                    <a:lnTo>
                      <a:pt x="25241" y="38005"/>
                    </a:lnTo>
                    <a:lnTo>
                      <a:pt x="7620" y="36671"/>
                    </a:lnTo>
                    <a:lnTo>
                      <a:pt x="0" y="47339"/>
                    </a:lnTo>
                    <a:lnTo>
                      <a:pt x="16669" y="56293"/>
                    </a:lnTo>
                    <a:lnTo>
                      <a:pt x="23051" y="76105"/>
                    </a:lnTo>
                    <a:lnTo>
                      <a:pt x="9335" y="97917"/>
                    </a:lnTo>
                    <a:lnTo>
                      <a:pt x="15526" y="109157"/>
                    </a:lnTo>
                    <a:lnTo>
                      <a:pt x="35624" y="95917"/>
                    </a:lnTo>
                    <a:lnTo>
                      <a:pt x="41339" y="104299"/>
                    </a:lnTo>
                    <a:lnTo>
                      <a:pt x="59055" y="92869"/>
                    </a:lnTo>
                    <a:lnTo>
                      <a:pt x="59055" y="77343"/>
                    </a:lnTo>
                    <a:lnTo>
                      <a:pt x="74867" y="64199"/>
                    </a:lnTo>
                    <a:lnTo>
                      <a:pt x="86487" y="67723"/>
                    </a:lnTo>
                    <a:lnTo>
                      <a:pt x="86011" y="81248"/>
                    </a:lnTo>
                    <a:lnTo>
                      <a:pt x="91916" y="85058"/>
                    </a:lnTo>
                    <a:lnTo>
                      <a:pt x="91916" y="109157"/>
                    </a:lnTo>
                    <a:lnTo>
                      <a:pt x="118110" y="101537"/>
                    </a:lnTo>
                    <a:lnTo>
                      <a:pt x="127064" y="92869"/>
                    </a:lnTo>
                    <a:lnTo>
                      <a:pt x="154115" y="94107"/>
                    </a:lnTo>
                    <a:lnTo>
                      <a:pt x="161449" y="101537"/>
                    </a:lnTo>
                    <a:lnTo>
                      <a:pt x="172117" y="95821"/>
                    </a:lnTo>
                    <a:lnTo>
                      <a:pt x="163069" y="6839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56" name="Google Shape;1056;p39"/>
              <p:cNvSpPr/>
              <p:nvPr/>
            </p:nvSpPr>
            <p:spPr>
              <a:xfrm>
                <a:off x="9471659" y="3432873"/>
                <a:ext cx="1330832" cy="903541"/>
              </a:xfrm>
              <a:custGeom>
                <a:rect b="b" l="l" r="r" t="t"/>
                <a:pathLst>
                  <a:path extrusionOk="0" h="903541" w="1330832">
                    <a:moveTo>
                      <a:pt x="1325023" y="176879"/>
                    </a:moveTo>
                    <a:lnTo>
                      <a:pt x="1330737" y="168783"/>
                    </a:lnTo>
                    <a:lnTo>
                      <a:pt x="1324737" y="159829"/>
                    </a:lnTo>
                    <a:lnTo>
                      <a:pt x="1284541" y="170497"/>
                    </a:lnTo>
                    <a:lnTo>
                      <a:pt x="1279779" y="187166"/>
                    </a:lnTo>
                    <a:lnTo>
                      <a:pt x="1259300" y="182118"/>
                    </a:lnTo>
                    <a:lnTo>
                      <a:pt x="1242631" y="186690"/>
                    </a:lnTo>
                    <a:lnTo>
                      <a:pt x="1238631" y="144399"/>
                    </a:lnTo>
                    <a:lnTo>
                      <a:pt x="1223200" y="145732"/>
                    </a:lnTo>
                    <a:lnTo>
                      <a:pt x="1218057" y="136207"/>
                    </a:lnTo>
                    <a:lnTo>
                      <a:pt x="1195673" y="126682"/>
                    </a:lnTo>
                    <a:lnTo>
                      <a:pt x="1183386" y="132302"/>
                    </a:lnTo>
                    <a:lnTo>
                      <a:pt x="1172051" y="124206"/>
                    </a:lnTo>
                    <a:lnTo>
                      <a:pt x="1157764" y="78200"/>
                    </a:lnTo>
                    <a:lnTo>
                      <a:pt x="1149286" y="42196"/>
                    </a:lnTo>
                    <a:lnTo>
                      <a:pt x="1118425" y="12001"/>
                    </a:lnTo>
                    <a:lnTo>
                      <a:pt x="1106043" y="14954"/>
                    </a:lnTo>
                    <a:lnTo>
                      <a:pt x="1076801" y="0"/>
                    </a:lnTo>
                    <a:lnTo>
                      <a:pt x="1026128" y="10096"/>
                    </a:lnTo>
                    <a:lnTo>
                      <a:pt x="1008126" y="22384"/>
                    </a:lnTo>
                    <a:lnTo>
                      <a:pt x="1010031" y="35719"/>
                    </a:lnTo>
                    <a:lnTo>
                      <a:pt x="1023175" y="34290"/>
                    </a:lnTo>
                    <a:lnTo>
                      <a:pt x="1026128" y="54388"/>
                    </a:lnTo>
                    <a:lnTo>
                      <a:pt x="1010031" y="63246"/>
                    </a:lnTo>
                    <a:lnTo>
                      <a:pt x="990981" y="103822"/>
                    </a:lnTo>
                    <a:lnTo>
                      <a:pt x="998791" y="107632"/>
                    </a:lnTo>
                    <a:lnTo>
                      <a:pt x="995743" y="117824"/>
                    </a:lnTo>
                    <a:lnTo>
                      <a:pt x="976693" y="120586"/>
                    </a:lnTo>
                    <a:lnTo>
                      <a:pt x="959929" y="133540"/>
                    </a:lnTo>
                    <a:lnTo>
                      <a:pt x="938593" y="124015"/>
                    </a:lnTo>
                    <a:lnTo>
                      <a:pt x="906209" y="172402"/>
                    </a:lnTo>
                    <a:lnTo>
                      <a:pt x="917067" y="188976"/>
                    </a:lnTo>
                    <a:lnTo>
                      <a:pt x="926592" y="182213"/>
                    </a:lnTo>
                    <a:lnTo>
                      <a:pt x="948690" y="183547"/>
                    </a:lnTo>
                    <a:lnTo>
                      <a:pt x="958215" y="171640"/>
                    </a:lnTo>
                    <a:lnTo>
                      <a:pt x="979837" y="171164"/>
                    </a:lnTo>
                    <a:lnTo>
                      <a:pt x="1006793" y="207931"/>
                    </a:lnTo>
                    <a:lnTo>
                      <a:pt x="999268" y="219361"/>
                    </a:lnTo>
                    <a:lnTo>
                      <a:pt x="970693" y="206883"/>
                    </a:lnTo>
                    <a:lnTo>
                      <a:pt x="933450" y="219265"/>
                    </a:lnTo>
                    <a:lnTo>
                      <a:pt x="927830" y="239554"/>
                    </a:lnTo>
                    <a:lnTo>
                      <a:pt x="910780" y="252889"/>
                    </a:lnTo>
                    <a:lnTo>
                      <a:pt x="888396" y="245459"/>
                    </a:lnTo>
                    <a:lnTo>
                      <a:pt x="875443" y="266414"/>
                    </a:lnTo>
                    <a:lnTo>
                      <a:pt x="845439" y="268129"/>
                    </a:lnTo>
                    <a:lnTo>
                      <a:pt x="830961" y="256032"/>
                    </a:lnTo>
                    <a:lnTo>
                      <a:pt x="818769" y="277939"/>
                    </a:lnTo>
                    <a:lnTo>
                      <a:pt x="837057" y="293084"/>
                    </a:lnTo>
                    <a:lnTo>
                      <a:pt x="825246" y="309467"/>
                    </a:lnTo>
                    <a:lnTo>
                      <a:pt x="806196" y="311753"/>
                    </a:lnTo>
                    <a:lnTo>
                      <a:pt x="779621" y="339376"/>
                    </a:lnTo>
                    <a:lnTo>
                      <a:pt x="733806" y="337185"/>
                    </a:lnTo>
                    <a:lnTo>
                      <a:pt x="676656" y="361093"/>
                    </a:lnTo>
                    <a:lnTo>
                      <a:pt x="667988" y="347567"/>
                    </a:lnTo>
                    <a:lnTo>
                      <a:pt x="633698" y="337471"/>
                    </a:lnTo>
                    <a:lnTo>
                      <a:pt x="577025" y="323183"/>
                    </a:lnTo>
                    <a:lnTo>
                      <a:pt x="561118" y="332708"/>
                    </a:lnTo>
                    <a:lnTo>
                      <a:pt x="507682" y="318897"/>
                    </a:lnTo>
                    <a:lnTo>
                      <a:pt x="491109" y="325184"/>
                    </a:lnTo>
                    <a:lnTo>
                      <a:pt x="475964" y="293084"/>
                    </a:lnTo>
                    <a:lnTo>
                      <a:pt x="433578" y="259651"/>
                    </a:lnTo>
                    <a:lnTo>
                      <a:pt x="373189" y="258509"/>
                    </a:lnTo>
                    <a:lnTo>
                      <a:pt x="366617" y="242221"/>
                    </a:lnTo>
                    <a:lnTo>
                      <a:pt x="376142" y="213646"/>
                    </a:lnTo>
                    <a:lnTo>
                      <a:pt x="357664" y="177832"/>
                    </a:lnTo>
                    <a:lnTo>
                      <a:pt x="333565" y="177832"/>
                    </a:lnTo>
                    <a:lnTo>
                      <a:pt x="310134" y="160496"/>
                    </a:lnTo>
                    <a:lnTo>
                      <a:pt x="306991" y="146113"/>
                    </a:lnTo>
                    <a:lnTo>
                      <a:pt x="286417" y="150971"/>
                    </a:lnTo>
                    <a:lnTo>
                      <a:pt x="277368" y="164782"/>
                    </a:lnTo>
                    <a:lnTo>
                      <a:pt x="260032" y="164782"/>
                    </a:lnTo>
                    <a:lnTo>
                      <a:pt x="260032" y="194405"/>
                    </a:lnTo>
                    <a:lnTo>
                      <a:pt x="245078" y="203930"/>
                    </a:lnTo>
                    <a:lnTo>
                      <a:pt x="208026" y="194977"/>
                    </a:lnTo>
                    <a:lnTo>
                      <a:pt x="193357" y="233934"/>
                    </a:lnTo>
                    <a:lnTo>
                      <a:pt x="200310" y="242506"/>
                    </a:lnTo>
                    <a:lnTo>
                      <a:pt x="192119" y="261556"/>
                    </a:lnTo>
                    <a:lnTo>
                      <a:pt x="176498" y="245745"/>
                    </a:lnTo>
                    <a:lnTo>
                      <a:pt x="131445" y="262033"/>
                    </a:lnTo>
                    <a:lnTo>
                      <a:pt x="151447" y="276892"/>
                    </a:lnTo>
                    <a:lnTo>
                      <a:pt x="158972" y="313753"/>
                    </a:lnTo>
                    <a:lnTo>
                      <a:pt x="143923" y="320230"/>
                    </a:lnTo>
                    <a:lnTo>
                      <a:pt x="147161" y="345281"/>
                    </a:lnTo>
                    <a:lnTo>
                      <a:pt x="107918" y="360807"/>
                    </a:lnTo>
                    <a:lnTo>
                      <a:pt x="99917" y="377190"/>
                    </a:lnTo>
                    <a:lnTo>
                      <a:pt x="68675" y="377190"/>
                    </a:lnTo>
                    <a:lnTo>
                      <a:pt x="60579" y="397573"/>
                    </a:lnTo>
                    <a:lnTo>
                      <a:pt x="45529" y="399383"/>
                    </a:lnTo>
                    <a:lnTo>
                      <a:pt x="41910" y="387191"/>
                    </a:lnTo>
                    <a:lnTo>
                      <a:pt x="22860" y="390906"/>
                    </a:lnTo>
                    <a:lnTo>
                      <a:pt x="8096" y="405289"/>
                    </a:lnTo>
                    <a:lnTo>
                      <a:pt x="6001" y="419957"/>
                    </a:lnTo>
                    <a:lnTo>
                      <a:pt x="0" y="421767"/>
                    </a:lnTo>
                    <a:lnTo>
                      <a:pt x="6953" y="446151"/>
                    </a:lnTo>
                    <a:lnTo>
                      <a:pt x="13811" y="438626"/>
                    </a:lnTo>
                    <a:lnTo>
                      <a:pt x="26194" y="446151"/>
                    </a:lnTo>
                    <a:lnTo>
                      <a:pt x="35719" y="473583"/>
                    </a:lnTo>
                    <a:lnTo>
                      <a:pt x="25051" y="479298"/>
                    </a:lnTo>
                    <a:lnTo>
                      <a:pt x="21717" y="491966"/>
                    </a:lnTo>
                    <a:lnTo>
                      <a:pt x="38385" y="491966"/>
                    </a:lnTo>
                    <a:lnTo>
                      <a:pt x="48768" y="499110"/>
                    </a:lnTo>
                    <a:lnTo>
                      <a:pt x="63912" y="514445"/>
                    </a:lnTo>
                    <a:lnTo>
                      <a:pt x="84201" y="523399"/>
                    </a:lnTo>
                    <a:lnTo>
                      <a:pt x="96012" y="523399"/>
                    </a:lnTo>
                    <a:lnTo>
                      <a:pt x="100203" y="544735"/>
                    </a:lnTo>
                    <a:lnTo>
                      <a:pt x="119253" y="554260"/>
                    </a:lnTo>
                    <a:lnTo>
                      <a:pt x="110300" y="561880"/>
                    </a:lnTo>
                    <a:lnTo>
                      <a:pt x="111919" y="571405"/>
                    </a:lnTo>
                    <a:lnTo>
                      <a:pt x="126682" y="586359"/>
                    </a:lnTo>
                    <a:lnTo>
                      <a:pt x="129064" y="598742"/>
                    </a:lnTo>
                    <a:lnTo>
                      <a:pt x="120682" y="603409"/>
                    </a:lnTo>
                    <a:lnTo>
                      <a:pt x="105251" y="603409"/>
                    </a:lnTo>
                    <a:lnTo>
                      <a:pt x="112014" y="631412"/>
                    </a:lnTo>
                    <a:lnTo>
                      <a:pt x="125920" y="633603"/>
                    </a:lnTo>
                    <a:lnTo>
                      <a:pt x="129064" y="643700"/>
                    </a:lnTo>
                    <a:lnTo>
                      <a:pt x="160115" y="662750"/>
                    </a:lnTo>
                    <a:lnTo>
                      <a:pt x="166021" y="666369"/>
                    </a:lnTo>
                    <a:lnTo>
                      <a:pt x="174307" y="656844"/>
                    </a:lnTo>
                    <a:lnTo>
                      <a:pt x="190595" y="658844"/>
                    </a:lnTo>
                    <a:lnTo>
                      <a:pt x="190595" y="668369"/>
                    </a:lnTo>
                    <a:lnTo>
                      <a:pt x="209645" y="678561"/>
                    </a:lnTo>
                    <a:lnTo>
                      <a:pt x="217361" y="690277"/>
                    </a:lnTo>
                    <a:lnTo>
                      <a:pt x="230124" y="687991"/>
                    </a:lnTo>
                    <a:lnTo>
                      <a:pt x="250793" y="707041"/>
                    </a:lnTo>
                    <a:lnTo>
                      <a:pt x="276225" y="719138"/>
                    </a:lnTo>
                    <a:lnTo>
                      <a:pt x="281844" y="711803"/>
                    </a:lnTo>
                    <a:lnTo>
                      <a:pt x="297275" y="722852"/>
                    </a:lnTo>
                    <a:lnTo>
                      <a:pt x="311182" y="720947"/>
                    </a:lnTo>
                    <a:lnTo>
                      <a:pt x="332518" y="715613"/>
                    </a:lnTo>
                    <a:lnTo>
                      <a:pt x="329851" y="725138"/>
                    </a:lnTo>
                    <a:cubicBezTo>
                      <a:pt x="329851" y="725138"/>
                      <a:pt x="343757" y="720090"/>
                      <a:pt x="343757" y="720090"/>
                    </a:cubicBezTo>
                    <a:lnTo>
                      <a:pt x="352520" y="709327"/>
                    </a:lnTo>
                    <a:lnTo>
                      <a:pt x="367189" y="709327"/>
                    </a:lnTo>
                    <a:lnTo>
                      <a:pt x="367189" y="718852"/>
                    </a:lnTo>
                    <a:lnTo>
                      <a:pt x="386239" y="711994"/>
                    </a:lnTo>
                    <a:lnTo>
                      <a:pt x="394621" y="724757"/>
                    </a:lnTo>
                    <a:lnTo>
                      <a:pt x="414242" y="716375"/>
                    </a:lnTo>
                    <a:lnTo>
                      <a:pt x="422720" y="701993"/>
                    </a:lnTo>
                    <a:lnTo>
                      <a:pt x="437293" y="700945"/>
                    </a:lnTo>
                    <a:lnTo>
                      <a:pt x="455771" y="689419"/>
                    </a:lnTo>
                    <a:lnTo>
                      <a:pt x="469487" y="695801"/>
                    </a:lnTo>
                    <a:lnTo>
                      <a:pt x="490823" y="680180"/>
                    </a:lnTo>
                    <a:lnTo>
                      <a:pt x="501205" y="694182"/>
                    </a:lnTo>
                    <a:lnTo>
                      <a:pt x="495490" y="704278"/>
                    </a:lnTo>
                    <a:lnTo>
                      <a:pt x="514540" y="716375"/>
                    </a:lnTo>
                    <a:lnTo>
                      <a:pt x="520351" y="706850"/>
                    </a:lnTo>
                    <a:lnTo>
                      <a:pt x="531686" y="713327"/>
                    </a:lnTo>
                    <a:lnTo>
                      <a:pt x="534924" y="725234"/>
                    </a:lnTo>
                    <a:lnTo>
                      <a:pt x="545973" y="731330"/>
                    </a:lnTo>
                    <a:lnTo>
                      <a:pt x="548068" y="751808"/>
                    </a:lnTo>
                    <a:lnTo>
                      <a:pt x="543592" y="769620"/>
                    </a:lnTo>
                    <a:lnTo>
                      <a:pt x="528066" y="784384"/>
                    </a:lnTo>
                    <a:lnTo>
                      <a:pt x="526923" y="795338"/>
                    </a:lnTo>
                    <a:lnTo>
                      <a:pt x="520351" y="801338"/>
                    </a:lnTo>
                    <a:lnTo>
                      <a:pt x="522732" y="822103"/>
                    </a:lnTo>
                    <a:lnTo>
                      <a:pt x="533495" y="812578"/>
                    </a:lnTo>
                    <a:lnTo>
                      <a:pt x="548068" y="813149"/>
                    </a:lnTo>
                    <a:lnTo>
                      <a:pt x="546259" y="823246"/>
                    </a:lnTo>
                    <a:lnTo>
                      <a:pt x="550164" y="834866"/>
                    </a:lnTo>
                    <a:lnTo>
                      <a:pt x="565023" y="843248"/>
                    </a:lnTo>
                    <a:lnTo>
                      <a:pt x="558165" y="847344"/>
                    </a:lnTo>
                    <a:lnTo>
                      <a:pt x="554927" y="860965"/>
                    </a:lnTo>
                    <a:lnTo>
                      <a:pt x="570929" y="865632"/>
                    </a:lnTo>
                    <a:lnTo>
                      <a:pt x="577215" y="879062"/>
                    </a:lnTo>
                    <a:lnTo>
                      <a:pt x="594170" y="864775"/>
                    </a:lnTo>
                    <a:lnTo>
                      <a:pt x="600742" y="890968"/>
                    </a:lnTo>
                    <a:lnTo>
                      <a:pt x="613981" y="890968"/>
                    </a:lnTo>
                    <a:lnTo>
                      <a:pt x="615886" y="874585"/>
                    </a:lnTo>
                    <a:lnTo>
                      <a:pt x="609219" y="860965"/>
                    </a:lnTo>
                    <a:lnTo>
                      <a:pt x="613124" y="853250"/>
                    </a:lnTo>
                    <a:lnTo>
                      <a:pt x="622649" y="856964"/>
                    </a:lnTo>
                    <a:lnTo>
                      <a:pt x="631127" y="844296"/>
                    </a:lnTo>
                    <a:lnTo>
                      <a:pt x="644176" y="853250"/>
                    </a:lnTo>
                    <a:lnTo>
                      <a:pt x="650557" y="845344"/>
                    </a:lnTo>
                    <a:lnTo>
                      <a:pt x="660082" y="853250"/>
                    </a:lnTo>
                    <a:lnTo>
                      <a:pt x="674084" y="845439"/>
                    </a:lnTo>
                    <a:lnTo>
                      <a:pt x="686943" y="829818"/>
                    </a:lnTo>
                    <a:lnTo>
                      <a:pt x="701707" y="844868"/>
                    </a:lnTo>
                    <a:lnTo>
                      <a:pt x="718375" y="844868"/>
                    </a:lnTo>
                    <a:lnTo>
                      <a:pt x="714089" y="863918"/>
                    </a:lnTo>
                    <a:lnTo>
                      <a:pt x="741426" y="874490"/>
                    </a:lnTo>
                    <a:lnTo>
                      <a:pt x="751904" y="869632"/>
                    </a:lnTo>
                    <a:lnTo>
                      <a:pt x="771430" y="876300"/>
                    </a:lnTo>
                    <a:lnTo>
                      <a:pt x="789241" y="874205"/>
                    </a:lnTo>
                    <a:lnTo>
                      <a:pt x="783812" y="886206"/>
                    </a:lnTo>
                    <a:lnTo>
                      <a:pt x="785241" y="903542"/>
                    </a:lnTo>
                    <a:lnTo>
                      <a:pt x="799433" y="897160"/>
                    </a:lnTo>
                    <a:lnTo>
                      <a:pt x="803434" y="874871"/>
                    </a:lnTo>
                    <a:lnTo>
                      <a:pt x="825722" y="873347"/>
                    </a:lnTo>
                    <a:lnTo>
                      <a:pt x="852392" y="863822"/>
                    </a:lnTo>
                    <a:lnTo>
                      <a:pt x="856297" y="850678"/>
                    </a:lnTo>
                    <a:lnTo>
                      <a:pt x="867347" y="857250"/>
                    </a:lnTo>
                    <a:lnTo>
                      <a:pt x="872204" y="840391"/>
                    </a:lnTo>
                    <a:lnTo>
                      <a:pt x="882205" y="848201"/>
                    </a:lnTo>
                    <a:lnTo>
                      <a:pt x="907828" y="839152"/>
                    </a:lnTo>
                    <a:lnTo>
                      <a:pt x="916210" y="843629"/>
                    </a:lnTo>
                    <a:lnTo>
                      <a:pt x="931069" y="838676"/>
                    </a:lnTo>
                    <a:lnTo>
                      <a:pt x="931736" y="826770"/>
                    </a:lnTo>
                    <a:lnTo>
                      <a:pt x="945832" y="821626"/>
                    </a:lnTo>
                    <a:lnTo>
                      <a:pt x="967168" y="795147"/>
                    </a:lnTo>
                    <a:lnTo>
                      <a:pt x="977646" y="798100"/>
                    </a:lnTo>
                    <a:lnTo>
                      <a:pt x="979837" y="788575"/>
                    </a:lnTo>
                    <a:lnTo>
                      <a:pt x="989362" y="785622"/>
                    </a:lnTo>
                    <a:lnTo>
                      <a:pt x="989362" y="776097"/>
                    </a:lnTo>
                    <a:lnTo>
                      <a:pt x="999363" y="776097"/>
                    </a:lnTo>
                    <a:lnTo>
                      <a:pt x="1000982" y="765715"/>
                    </a:lnTo>
                    <a:lnTo>
                      <a:pt x="991457" y="757714"/>
                    </a:lnTo>
                    <a:lnTo>
                      <a:pt x="1006316" y="751237"/>
                    </a:lnTo>
                    <a:lnTo>
                      <a:pt x="1034891" y="710184"/>
                    </a:lnTo>
                    <a:lnTo>
                      <a:pt x="1032224" y="695611"/>
                    </a:lnTo>
                    <a:lnTo>
                      <a:pt x="1042892" y="692563"/>
                    </a:lnTo>
                    <a:lnTo>
                      <a:pt x="1037844" y="684276"/>
                    </a:lnTo>
                    <a:lnTo>
                      <a:pt x="1049178" y="679323"/>
                    </a:lnTo>
                    <a:lnTo>
                      <a:pt x="1050036" y="665988"/>
                    </a:lnTo>
                    <a:lnTo>
                      <a:pt x="1028890" y="663130"/>
                    </a:lnTo>
                    <a:lnTo>
                      <a:pt x="1022604" y="656558"/>
                    </a:lnTo>
                    <a:lnTo>
                      <a:pt x="1037654" y="643795"/>
                    </a:lnTo>
                    <a:lnTo>
                      <a:pt x="1048131" y="647890"/>
                    </a:lnTo>
                    <a:lnTo>
                      <a:pt x="1046416" y="627793"/>
                    </a:lnTo>
                    <a:lnTo>
                      <a:pt x="1025937" y="626269"/>
                    </a:lnTo>
                    <a:lnTo>
                      <a:pt x="1015365" y="609124"/>
                    </a:lnTo>
                    <a:lnTo>
                      <a:pt x="1040225" y="610552"/>
                    </a:lnTo>
                    <a:lnTo>
                      <a:pt x="1027843" y="591502"/>
                    </a:lnTo>
                    <a:lnTo>
                      <a:pt x="1029367" y="575596"/>
                    </a:lnTo>
                    <a:lnTo>
                      <a:pt x="1012507" y="549497"/>
                    </a:lnTo>
                    <a:lnTo>
                      <a:pt x="989743" y="538925"/>
                    </a:lnTo>
                    <a:lnTo>
                      <a:pt x="991552" y="529400"/>
                    </a:lnTo>
                    <a:lnTo>
                      <a:pt x="1021937" y="499110"/>
                    </a:lnTo>
                    <a:lnTo>
                      <a:pt x="1021175" y="485584"/>
                    </a:lnTo>
                    <a:lnTo>
                      <a:pt x="1049750" y="478441"/>
                    </a:lnTo>
                    <a:lnTo>
                      <a:pt x="1061371" y="483870"/>
                    </a:lnTo>
                    <a:lnTo>
                      <a:pt x="1066038" y="467868"/>
                    </a:lnTo>
                    <a:lnTo>
                      <a:pt x="1023366" y="456438"/>
                    </a:lnTo>
                    <a:lnTo>
                      <a:pt x="1001935" y="474440"/>
                    </a:lnTo>
                    <a:lnTo>
                      <a:pt x="983932" y="469201"/>
                    </a:lnTo>
                    <a:lnTo>
                      <a:pt x="957072" y="440626"/>
                    </a:lnTo>
                    <a:lnTo>
                      <a:pt x="985647" y="426910"/>
                    </a:lnTo>
                    <a:lnTo>
                      <a:pt x="1032510" y="372427"/>
                    </a:lnTo>
                    <a:lnTo>
                      <a:pt x="1047369" y="370999"/>
                    </a:lnTo>
                    <a:lnTo>
                      <a:pt x="1047369" y="399574"/>
                    </a:lnTo>
                    <a:lnTo>
                      <a:pt x="1032224" y="433483"/>
                    </a:lnTo>
                    <a:lnTo>
                      <a:pt x="1083469" y="403765"/>
                    </a:lnTo>
                    <a:lnTo>
                      <a:pt x="1096232" y="403765"/>
                    </a:lnTo>
                    <a:lnTo>
                      <a:pt x="1101376" y="396716"/>
                    </a:lnTo>
                    <a:lnTo>
                      <a:pt x="1136332" y="376238"/>
                    </a:lnTo>
                    <a:lnTo>
                      <a:pt x="1145286" y="356044"/>
                    </a:lnTo>
                    <a:lnTo>
                      <a:pt x="1157288" y="349091"/>
                    </a:lnTo>
                    <a:lnTo>
                      <a:pt x="1164145" y="365760"/>
                    </a:lnTo>
                    <a:lnTo>
                      <a:pt x="1189291" y="363379"/>
                    </a:lnTo>
                    <a:lnTo>
                      <a:pt x="1180243" y="344329"/>
                    </a:lnTo>
                    <a:lnTo>
                      <a:pt x="1207865" y="336899"/>
                    </a:lnTo>
                    <a:lnTo>
                      <a:pt x="1214723" y="314515"/>
                    </a:lnTo>
                    <a:lnTo>
                      <a:pt x="1229773" y="321755"/>
                    </a:lnTo>
                    <a:lnTo>
                      <a:pt x="1239298" y="312230"/>
                    </a:lnTo>
                    <a:lnTo>
                      <a:pt x="1250252" y="288607"/>
                    </a:lnTo>
                    <a:lnTo>
                      <a:pt x="1244156" y="263461"/>
                    </a:lnTo>
                    <a:lnTo>
                      <a:pt x="1264539" y="252793"/>
                    </a:lnTo>
                    <a:lnTo>
                      <a:pt x="1293114" y="263461"/>
                    </a:lnTo>
                    <a:lnTo>
                      <a:pt x="1312926" y="197739"/>
                    </a:lnTo>
                    <a:lnTo>
                      <a:pt x="1326070" y="193453"/>
                    </a:lnTo>
                    <a:lnTo>
                      <a:pt x="1330833" y="18488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grpSp>
        <p:grpSp>
          <p:nvGrpSpPr>
            <p:cNvPr id="1057" name="Google Shape;1057;p39"/>
            <p:cNvGrpSpPr/>
            <p:nvPr/>
          </p:nvGrpSpPr>
          <p:grpSpPr>
            <a:xfrm>
              <a:off x="4209192" y="2187575"/>
              <a:ext cx="7623809" cy="4094034"/>
              <a:chOff x="4209192" y="2187575"/>
              <a:chExt cx="7623809" cy="4094034"/>
            </a:xfrm>
          </p:grpSpPr>
          <p:sp>
            <p:nvSpPr>
              <p:cNvPr id="1058" name="Google Shape;1058;p39"/>
              <p:cNvSpPr/>
              <p:nvPr/>
            </p:nvSpPr>
            <p:spPr>
              <a:xfrm>
                <a:off x="9029699" y="4519961"/>
                <a:ext cx="36385" cy="19716"/>
              </a:xfrm>
              <a:custGeom>
                <a:rect b="b" l="l" r="r" t="t"/>
                <a:pathLst>
                  <a:path extrusionOk="0" h="19716" w="36385">
                    <a:moveTo>
                      <a:pt x="11430" y="19717"/>
                    </a:moveTo>
                    <a:lnTo>
                      <a:pt x="33433" y="16002"/>
                    </a:lnTo>
                    <a:lnTo>
                      <a:pt x="36386" y="0"/>
                    </a:lnTo>
                    <a:lnTo>
                      <a:pt x="0" y="4382"/>
                    </a:lnTo>
                    <a:lnTo>
                      <a:pt x="11430" y="1971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59" name="Google Shape;1059;p39"/>
              <p:cNvSpPr/>
              <p:nvPr/>
            </p:nvSpPr>
            <p:spPr>
              <a:xfrm>
                <a:off x="8574404" y="3952557"/>
                <a:ext cx="50196" cy="29051"/>
              </a:xfrm>
              <a:custGeom>
                <a:rect b="b" l="l" r="r" t="t"/>
                <a:pathLst>
                  <a:path extrusionOk="0" h="29051" w="50196">
                    <a:moveTo>
                      <a:pt x="44672" y="18097"/>
                    </a:moveTo>
                    <a:lnTo>
                      <a:pt x="50197" y="0"/>
                    </a:lnTo>
                    <a:lnTo>
                      <a:pt x="34290" y="7048"/>
                    </a:lnTo>
                    <a:lnTo>
                      <a:pt x="16573" y="5334"/>
                    </a:lnTo>
                    <a:lnTo>
                      <a:pt x="0" y="15812"/>
                    </a:lnTo>
                    <a:lnTo>
                      <a:pt x="16573" y="29051"/>
                    </a:lnTo>
                    <a:lnTo>
                      <a:pt x="44672" y="1809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60" name="Google Shape;1060;p39"/>
              <p:cNvSpPr/>
              <p:nvPr/>
            </p:nvSpPr>
            <p:spPr>
              <a:xfrm>
                <a:off x="8814243" y="5103272"/>
                <a:ext cx="156019" cy="327564"/>
              </a:xfrm>
              <a:custGeom>
                <a:rect b="b" l="l" r="r" t="t"/>
                <a:pathLst>
                  <a:path extrusionOk="0" h="327564" w="156019">
                    <a:moveTo>
                      <a:pt x="150495" y="63913"/>
                    </a:moveTo>
                    <a:lnTo>
                      <a:pt x="144018" y="22955"/>
                    </a:lnTo>
                    <a:lnTo>
                      <a:pt x="129064" y="0"/>
                    </a:lnTo>
                    <a:lnTo>
                      <a:pt x="119063" y="30956"/>
                    </a:lnTo>
                    <a:lnTo>
                      <a:pt x="109061" y="41053"/>
                    </a:lnTo>
                    <a:lnTo>
                      <a:pt x="101441" y="38862"/>
                    </a:lnTo>
                    <a:lnTo>
                      <a:pt x="95155" y="56007"/>
                    </a:lnTo>
                    <a:lnTo>
                      <a:pt x="101727" y="64294"/>
                    </a:lnTo>
                    <a:lnTo>
                      <a:pt x="68485" y="83630"/>
                    </a:lnTo>
                    <a:lnTo>
                      <a:pt x="62198" y="86583"/>
                    </a:lnTo>
                    <a:lnTo>
                      <a:pt x="49911" y="94869"/>
                    </a:lnTo>
                    <a:lnTo>
                      <a:pt x="42386" y="92107"/>
                    </a:lnTo>
                    <a:lnTo>
                      <a:pt x="24955" y="98012"/>
                    </a:lnTo>
                    <a:lnTo>
                      <a:pt x="13335" y="131445"/>
                    </a:lnTo>
                    <a:lnTo>
                      <a:pt x="20288" y="166783"/>
                    </a:lnTo>
                    <a:lnTo>
                      <a:pt x="25718" y="175927"/>
                    </a:lnTo>
                    <a:lnTo>
                      <a:pt x="26099" y="187833"/>
                    </a:lnTo>
                    <a:lnTo>
                      <a:pt x="10859" y="219361"/>
                    </a:lnTo>
                    <a:lnTo>
                      <a:pt x="0" y="235458"/>
                    </a:lnTo>
                    <a:lnTo>
                      <a:pt x="1143" y="258985"/>
                    </a:lnTo>
                    <a:lnTo>
                      <a:pt x="10478" y="277559"/>
                    </a:lnTo>
                    <a:lnTo>
                      <a:pt x="8382" y="296513"/>
                    </a:lnTo>
                    <a:lnTo>
                      <a:pt x="16288" y="311849"/>
                    </a:lnTo>
                    <a:lnTo>
                      <a:pt x="40481" y="327565"/>
                    </a:lnTo>
                    <a:lnTo>
                      <a:pt x="82868" y="312706"/>
                    </a:lnTo>
                    <a:lnTo>
                      <a:pt x="96869" y="272225"/>
                    </a:lnTo>
                    <a:lnTo>
                      <a:pt x="100203" y="250317"/>
                    </a:lnTo>
                    <a:lnTo>
                      <a:pt x="133160" y="144971"/>
                    </a:lnTo>
                    <a:lnTo>
                      <a:pt x="133160" y="123920"/>
                    </a:lnTo>
                    <a:lnTo>
                      <a:pt x="141827" y="114014"/>
                    </a:lnTo>
                    <a:lnTo>
                      <a:pt x="137160" y="82963"/>
                    </a:lnTo>
                    <a:lnTo>
                      <a:pt x="156020" y="77438"/>
                    </a:lnTo>
                    <a:lnTo>
                      <a:pt x="150495" y="6391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61" name="Google Shape;1061;p39"/>
              <p:cNvSpPr/>
              <p:nvPr/>
            </p:nvSpPr>
            <p:spPr>
              <a:xfrm>
                <a:off x="8044242" y="4730083"/>
                <a:ext cx="24765" cy="23336"/>
              </a:xfrm>
              <a:custGeom>
                <a:rect b="b" l="l" r="r" t="t"/>
                <a:pathLst>
                  <a:path extrusionOk="0" h="23336" w="24765">
                    <a:moveTo>
                      <a:pt x="9906" y="0"/>
                    </a:moveTo>
                    <a:lnTo>
                      <a:pt x="0" y="13716"/>
                    </a:lnTo>
                    <a:lnTo>
                      <a:pt x="17717" y="23336"/>
                    </a:lnTo>
                    <a:lnTo>
                      <a:pt x="24765" y="5525"/>
                    </a:lnTo>
                    <a:lnTo>
                      <a:pt x="9906"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62" name="Google Shape;1062;p39"/>
              <p:cNvSpPr/>
              <p:nvPr/>
            </p:nvSpPr>
            <p:spPr>
              <a:xfrm>
                <a:off x="9604152" y="4591970"/>
                <a:ext cx="47434" cy="90963"/>
              </a:xfrm>
              <a:custGeom>
                <a:rect b="b" l="l" r="r" t="t"/>
                <a:pathLst>
                  <a:path extrusionOk="0" h="90963" w="47434">
                    <a:moveTo>
                      <a:pt x="26575" y="13145"/>
                    </a:moveTo>
                    <a:lnTo>
                      <a:pt x="11906" y="0"/>
                    </a:lnTo>
                    <a:lnTo>
                      <a:pt x="7620" y="10096"/>
                    </a:lnTo>
                    <a:lnTo>
                      <a:pt x="4096" y="41434"/>
                    </a:lnTo>
                    <a:lnTo>
                      <a:pt x="0" y="42672"/>
                    </a:lnTo>
                    <a:lnTo>
                      <a:pt x="7239" y="83153"/>
                    </a:lnTo>
                    <a:lnTo>
                      <a:pt x="16669" y="90964"/>
                    </a:lnTo>
                    <a:lnTo>
                      <a:pt x="42672" y="79248"/>
                    </a:lnTo>
                    <a:lnTo>
                      <a:pt x="47435" y="59436"/>
                    </a:lnTo>
                    <a:lnTo>
                      <a:pt x="31147" y="31052"/>
                    </a:lnTo>
                    <a:lnTo>
                      <a:pt x="26575" y="1314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63" name="Google Shape;1063;p39"/>
              <p:cNvSpPr/>
              <p:nvPr/>
            </p:nvSpPr>
            <p:spPr>
              <a:xfrm>
                <a:off x="9941337" y="4691411"/>
                <a:ext cx="235457" cy="265175"/>
              </a:xfrm>
              <a:custGeom>
                <a:rect b="b" l="l" r="r" t="t"/>
                <a:pathLst>
                  <a:path extrusionOk="0" h="265175" w="235457">
                    <a:moveTo>
                      <a:pt x="229648" y="220885"/>
                    </a:moveTo>
                    <a:lnTo>
                      <a:pt x="235458" y="210407"/>
                    </a:lnTo>
                    <a:lnTo>
                      <a:pt x="225361" y="190976"/>
                    </a:lnTo>
                    <a:lnTo>
                      <a:pt x="212598" y="188786"/>
                    </a:lnTo>
                    <a:lnTo>
                      <a:pt x="198691" y="154019"/>
                    </a:lnTo>
                    <a:lnTo>
                      <a:pt x="180689" y="147733"/>
                    </a:lnTo>
                    <a:lnTo>
                      <a:pt x="184595" y="123254"/>
                    </a:lnTo>
                    <a:lnTo>
                      <a:pt x="167164" y="113538"/>
                    </a:lnTo>
                    <a:lnTo>
                      <a:pt x="126682" y="76581"/>
                    </a:lnTo>
                    <a:lnTo>
                      <a:pt x="120682" y="84392"/>
                    </a:lnTo>
                    <a:lnTo>
                      <a:pt x="103537" y="69247"/>
                    </a:lnTo>
                    <a:lnTo>
                      <a:pt x="97727" y="55626"/>
                    </a:lnTo>
                    <a:lnTo>
                      <a:pt x="70199" y="35433"/>
                    </a:lnTo>
                    <a:lnTo>
                      <a:pt x="66294" y="26861"/>
                    </a:lnTo>
                    <a:lnTo>
                      <a:pt x="49625" y="7429"/>
                    </a:lnTo>
                    <a:lnTo>
                      <a:pt x="25336" y="8192"/>
                    </a:lnTo>
                    <a:lnTo>
                      <a:pt x="0" y="0"/>
                    </a:lnTo>
                    <a:lnTo>
                      <a:pt x="4000" y="17526"/>
                    </a:lnTo>
                    <a:lnTo>
                      <a:pt x="27146" y="42005"/>
                    </a:lnTo>
                    <a:lnTo>
                      <a:pt x="35814" y="44005"/>
                    </a:lnTo>
                    <a:lnTo>
                      <a:pt x="51435" y="63055"/>
                    </a:lnTo>
                    <a:lnTo>
                      <a:pt x="54673" y="77057"/>
                    </a:lnTo>
                    <a:lnTo>
                      <a:pt x="75342" y="93345"/>
                    </a:lnTo>
                    <a:lnTo>
                      <a:pt x="84677" y="123635"/>
                    </a:lnTo>
                    <a:lnTo>
                      <a:pt x="95535" y="127921"/>
                    </a:lnTo>
                    <a:lnTo>
                      <a:pt x="123063" y="183928"/>
                    </a:lnTo>
                    <a:lnTo>
                      <a:pt x="204406" y="265176"/>
                    </a:lnTo>
                    <a:lnTo>
                      <a:pt x="228600" y="262795"/>
                    </a:lnTo>
                    <a:lnTo>
                      <a:pt x="229648" y="22088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64" name="Google Shape;1064;p39"/>
              <p:cNvSpPr/>
              <p:nvPr/>
            </p:nvSpPr>
            <p:spPr>
              <a:xfrm>
                <a:off x="9882377" y="4503864"/>
                <a:ext cx="22383" cy="52863"/>
              </a:xfrm>
              <a:custGeom>
                <a:rect b="b" l="l" r="r" t="t"/>
                <a:pathLst>
                  <a:path extrusionOk="0" h="52863" w="22383">
                    <a:moveTo>
                      <a:pt x="6858" y="4763"/>
                    </a:moveTo>
                    <a:lnTo>
                      <a:pt x="0" y="40100"/>
                    </a:lnTo>
                    <a:lnTo>
                      <a:pt x="9906" y="52864"/>
                    </a:lnTo>
                    <a:lnTo>
                      <a:pt x="22384" y="25813"/>
                    </a:lnTo>
                    <a:lnTo>
                      <a:pt x="11906" y="0"/>
                    </a:lnTo>
                    <a:lnTo>
                      <a:pt x="6858" y="476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65" name="Google Shape;1065;p39"/>
              <p:cNvSpPr/>
              <p:nvPr/>
            </p:nvSpPr>
            <p:spPr>
              <a:xfrm>
                <a:off x="10163650" y="4848002"/>
                <a:ext cx="44767" cy="43815"/>
              </a:xfrm>
              <a:custGeom>
                <a:rect b="b" l="l" r="r" t="t"/>
                <a:pathLst>
                  <a:path extrusionOk="0" h="43815" w="44767">
                    <a:moveTo>
                      <a:pt x="28575" y="43815"/>
                    </a:moveTo>
                    <a:lnTo>
                      <a:pt x="44768" y="28956"/>
                    </a:lnTo>
                    <a:lnTo>
                      <a:pt x="25241" y="16193"/>
                    </a:lnTo>
                    <a:lnTo>
                      <a:pt x="22384" y="0"/>
                    </a:lnTo>
                    <a:lnTo>
                      <a:pt x="1334" y="2000"/>
                    </a:lnTo>
                    <a:lnTo>
                      <a:pt x="0" y="18193"/>
                    </a:lnTo>
                    <a:lnTo>
                      <a:pt x="10668" y="18193"/>
                    </a:lnTo>
                    <a:lnTo>
                      <a:pt x="28575" y="4381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66" name="Google Shape;1066;p39"/>
              <p:cNvSpPr/>
              <p:nvPr/>
            </p:nvSpPr>
            <p:spPr>
              <a:xfrm>
                <a:off x="10232612" y="4350130"/>
                <a:ext cx="50006" cy="43243"/>
              </a:xfrm>
              <a:custGeom>
                <a:rect b="b" l="l" r="r" t="t"/>
                <a:pathLst>
                  <a:path extrusionOk="0" h="43243" w="50006">
                    <a:moveTo>
                      <a:pt x="50006" y="381"/>
                    </a:moveTo>
                    <a:lnTo>
                      <a:pt x="19907" y="0"/>
                    </a:lnTo>
                    <a:lnTo>
                      <a:pt x="0" y="15907"/>
                    </a:lnTo>
                    <a:lnTo>
                      <a:pt x="762" y="35338"/>
                    </a:lnTo>
                    <a:lnTo>
                      <a:pt x="20669" y="43244"/>
                    </a:lnTo>
                    <a:lnTo>
                      <a:pt x="40862" y="28575"/>
                    </a:lnTo>
                    <a:lnTo>
                      <a:pt x="50006" y="38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67" name="Google Shape;1067;p39"/>
              <p:cNvSpPr/>
              <p:nvPr/>
            </p:nvSpPr>
            <p:spPr>
              <a:xfrm>
                <a:off x="10480166" y="4220114"/>
                <a:ext cx="40957" cy="81724"/>
              </a:xfrm>
              <a:custGeom>
                <a:rect b="b" l="l" r="r" t="t"/>
                <a:pathLst>
                  <a:path extrusionOk="0" h="81724" w="40957">
                    <a:moveTo>
                      <a:pt x="28860" y="52483"/>
                    </a:moveTo>
                    <a:lnTo>
                      <a:pt x="30956" y="28480"/>
                    </a:lnTo>
                    <a:lnTo>
                      <a:pt x="39719" y="15716"/>
                    </a:lnTo>
                    <a:lnTo>
                      <a:pt x="40957" y="5048"/>
                    </a:lnTo>
                    <a:lnTo>
                      <a:pt x="29432" y="0"/>
                    </a:lnTo>
                    <a:lnTo>
                      <a:pt x="17907" y="5810"/>
                    </a:lnTo>
                    <a:lnTo>
                      <a:pt x="1428" y="40100"/>
                    </a:lnTo>
                    <a:lnTo>
                      <a:pt x="0" y="54102"/>
                    </a:lnTo>
                    <a:lnTo>
                      <a:pt x="14478" y="81725"/>
                    </a:lnTo>
                    <a:lnTo>
                      <a:pt x="28860" y="5248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68" name="Google Shape;1068;p39"/>
              <p:cNvSpPr/>
              <p:nvPr/>
            </p:nvSpPr>
            <p:spPr>
              <a:xfrm>
                <a:off x="10473403" y="4370133"/>
                <a:ext cx="93344" cy="148970"/>
              </a:xfrm>
              <a:custGeom>
                <a:rect b="b" l="l" r="r" t="t"/>
                <a:pathLst>
                  <a:path extrusionOk="0" h="148970" w="93344">
                    <a:moveTo>
                      <a:pt x="6477" y="95345"/>
                    </a:moveTo>
                    <a:lnTo>
                      <a:pt x="17716" y="92964"/>
                    </a:lnTo>
                    <a:lnTo>
                      <a:pt x="26098" y="101251"/>
                    </a:lnTo>
                    <a:lnTo>
                      <a:pt x="17336" y="109252"/>
                    </a:lnTo>
                    <a:lnTo>
                      <a:pt x="18479" y="119158"/>
                    </a:lnTo>
                    <a:lnTo>
                      <a:pt x="42672" y="115538"/>
                    </a:lnTo>
                    <a:lnTo>
                      <a:pt x="52768" y="125730"/>
                    </a:lnTo>
                    <a:lnTo>
                      <a:pt x="59055" y="118110"/>
                    </a:lnTo>
                    <a:lnTo>
                      <a:pt x="93345" y="148971"/>
                    </a:lnTo>
                    <a:lnTo>
                      <a:pt x="90107" y="119539"/>
                    </a:lnTo>
                    <a:lnTo>
                      <a:pt x="59341" y="100870"/>
                    </a:lnTo>
                    <a:lnTo>
                      <a:pt x="48101" y="101632"/>
                    </a:lnTo>
                    <a:lnTo>
                      <a:pt x="34671" y="83820"/>
                    </a:lnTo>
                    <a:lnTo>
                      <a:pt x="45434" y="62389"/>
                    </a:lnTo>
                    <a:lnTo>
                      <a:pt x="52483" y="61150"/>
                    </a:lnTo>
                    <a:lnTo>
                      <a:pt x="59722" y="40481"/>
                    </a:lnTo>
                    <a:lnTo>
                      <a:pt x="51721" y="28575"/>
                    </a:lnTo>
                    <a:lnTo>
                      <a:pt x="55816" y="0"/>
                    </a:lnTo>
                    <a:lnTo>
                      <a:pt x="36386" y="8096"/>
                    </a:lnTo>
                    <a:lnTo>
                      <a:pt x="22765" y="3524"/>
                    </a:lnTo>
                    <a:lnTo>
                      <a:pt x="11906" y="29432"/>
                    </a:lnTo>
                    <a:lnTo>
                      <a:pt x="13049" y="61150"/>
                    </a:lnTo>
                    <a:lnTo>
                      <a:pt x="0" y="59150"/>
                    </a:lnTo>
                    <a:lnTo>
                      <a:pt x="6477" y="9534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69" name="Google Shape;1069;p39"/>
              <p:cNvSpPr/>
              <p:nvPr/>
            </p:nvSpPr>
            <p:spPr>
              <a:xfrm>
                <a:off x="10487024" y="4504245"/>
                <a:ext cx="25050" cy="30575"/>
              </a:xfrm>
              <a:custGeom>
                <a:rect b="b" l="l" r="r" t="t"/>
                <a:pathLst>
                  <a:path extrusionOk="0" h="30575" w="25050">
                    <a:moveTo>
                      <a:pt x="0" y="0"/>
                    </a:moveTo>
                    <a:lnTo>
                      <a:pt x="16288" y="30575"/>
                    </a:lnTo>
                    <a:lnTo>
                      <a:pt x="25051" y="24003"/>
                    </a:lnTo>
                    <a:lnTo>
                      <a:pt x="24765" y="4096"/>
                    </a:lnTo>
                    <a:lnTo>
                      <a:pt x="0"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70" name="Google Shape;1070;p39"/>
              <p:cNvSpPr/>
              <p:nvPr/>
            </p:nvSpPr>
            <p:spPr>
              <a:xfrm>
                <a:off x="10572368" y="4526438"/>
                <a:ext cx="32861" cy="61436"/>
              </a:xfrm>
              <a:custGeom>
                <a:rect b="b" l="l" r="r" t="t"/>
                <a:pathLst>
                  <a:path extrusionOk="0" h="61436" w="32861">
                    <a:moveTo>
                      <a:pt x="21050" y="2000"/>
                    </a:moveTo>
                    <a:lnTo>
                      <a:pt x="0" y="0"/>
                    </a:lnTo>
                    <a:lnTo>
                      <a:pt x="12763" y="21908"/>
                    </a:lnTo>
                    <a:lnTo>
                      <a:pt x="2477" y="25051"/>
                    </a:lnTo>
                    <a:lnTo>
                      <a:pt x="11335" y="61436"/>
                    </a:lnTo>
                    <a:lnTo>
                      <a:pt x="23813" y="54673"/>
                    </a:lnTo>
                    <a:lnTo>
                      <a:pt x="21717" y="35338"/>
                    </a:lnTo>
                    <a:lnTo>
                      <a:pt x="32861" y="33718"/>
                    </a:lnTo>
                    <a:lnTo>
                      <a:pt x="21050" y="200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71" name="Google Shape;1071;p39"/>
              <p:cNvSpPr/>
              <p:nvPr/>
            </p:nvSpPr>
            <p:spPr>
              <a:xfrm>
                <a:off x="10519123" y="4539678"/>
                <a:ext cx="26765" cy="35242"/>
              </a:xfrm>
              <a:custGeom>
                <a:rect b="b" l="l" r="r" t="t"/>
                <a:pathLst>
                  <a:path extrusionOk="0" h="35242" w="26765">
                    <a:moveTo>
                      <a:pt x="0" y="35242"/>
                    </a:moveTo>
                    <a:lnTo>
                      <a:pt x="17431" y="26194"/>
                    </a:lnTo>
                    <a:lnTo>
                      <a:pt x="26765" y="10287"/>
                    </a:lnTo>
                    <a:lnTo>
                      <a:pt x="2191" y="0"/>
                    </a:lnTo>
                    <a:lnTo>
                      <a:pt x="0" y="3524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72" name="Google Shape;1072;p39"/>
              <p:cNvSpPr/>
              <p:nvPr/>
            </p:nvSpPr>
            <p:spPr>
              <a:xfrm>
                <a:off x="10531125" y="4570063"/>
                <a:ext cx="30575" cy="37909"/>
              </a:xfrm>
              <a:custGeom>
                <a:rect b="b" l="l" r="r" t="t"/>
                <a:pathLst>
                  <a:path extrusionOk="0" h="37909" w="30575">
                    <a:moveTo>
                      <a:pt x="17716" y="37909"/>
                    </a:moveTo>
                    <a:lnTo>
                      <a:pt x="30289" y="19717"/>
                    </a:lnTo>
                    <a:lnTo>
                      <a:pt x="30575" y="7048"/>
                    </a:lnTo>
                    <a:lnTo>
                      <a:pt x="21812" y="0"/>
                    </a:lnTo>
                    <a:lnTo>
                      <a:pt x="10192" y="15430"/>
                    </a:lnTo>
                    <a:lnTo>
                      <a:pt x="0" y="20860"/>
                    </a:lnTo>
                    <a:lnTo>
                      <a:pt x="17716" y="3790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73" name="Google Shape;1073;p39"/>
              <p:cNvSpPr/>
              <p:nvPr/>
            </p:nvSpPr>
            <p:spPr>
              <a:xfrm>
                <a:off x="10417872" y="4551394"/>
                <a:ext cx="55054" cy="75533"/>
              </a:xfrm>
              <a:custGeom>
                <a:rect b="b" l="l" r="r" t="t"/>
                <a:pathLst>
                  <a:path extrusionOk="0" h="75533" w="55054">
                    <a:moveTo>
                      <a:pt x="27908" y="50578"/>
                    </a:moveTo>
                    <a:lnTo>
                      <a:pt x="55055" y="26765"/>
                    </a:lnTo>
                    <a:lnTo>
                      <a:pt x="50673" y="0"/>
                    </a:lnTo>
                    <a:lnTo>
                      <a:pt x="39338" y="19621"/>
                    </a:lnTo>
                    <a:lnTo>
                      <a:pt x="9716" y="45815"/>
                    </a:lnTo>
                    <a:lnTo>
                      <a:pt x="0" y="75533"/>
                    </a:lnTo>
                    <a:lnTo>
                      <a:pt x="22765" y="61722"/>
                    </a:lnTo>
                    <a:lnTo>
                      <a:pt x="27908" y="5057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74" name="Google Shape;1074;p39"/>
              <p:cNvSpPr/>
              <p:nvPr/>
            </p:nvSpPr>
            <p:spPr>
              <a:xfrm>
                <a:off x="10511122" y="4592732"/>
                <a:ext cx="115347" cy="101345"/>
              </a:xfrm>
              <a:custGeom>
                <a:rect b="b" l="l" r="r" t="t"/>
                <a:pathLst>
                  <a:path extrusionOk="0" h="101345" w="115347">
                    <a:moveTo>
                      <a:pt x="47339" y="27813"/>
                    </a:moveTo>
                    <a:lnTo>
                      <a:pt x="12573" y="42767"/>
                    </a:lnTo>
                    <a:lnTo>
                      <a:pt x="0" y="78867"/>
                    </a:lnTo>
                    <a:lnTo>
                      <a:pt x="17621" y="71247"/>
                    </a:lnTo>
                    <a:lnTo>
                      <a:pt x="22384" y="55912"/>
                    </a:lnTo>
                    <a:lnTo>
                      <a:pt x="38385" y="50101"/>
                    </a:lnTo>
                    <a:lnTo>
                      <a:pt x="55626" y="58388"/>
                    </a:lnTo>
                    <a:lnTo>
                      <a:pt x="51149" y="79343"/>
                    </a:lnTo>
                    <a:lnTo>
                      <a:pt x="57721" y="88678"/>
                    </a:lnTo>
                    <a:lnTo>
                      <a:pt x="70675" y="93916"/>
                    </a:lnTo>
                    <a:lnTo>
                      <a:pt x="78295" y="90868"/>
                    </a:lnTo>
                    <a:lnTo>
                      <a:pt x="85154" y="101346"/>
                    </a:lnTo>
                    <a:lnTo>
                      <a:pt x="91059" y="85249"/>
                    </a:lnTo>
                    <a:lnTo>
                      <a:pt x="86677" y="72676"/>
                    </a:lnTo>
                    <a:lnTo>
                      <a:pt x="94774" y="59436"/>
                    </a:lnTo>
                    <a:lnTo>
                      <a:pt x="106299" y="82391"/>
                    </a:lnTo>
                    <a:lnTo>
                      <a:pt x="115348" y="59055"/>
                    </a:lnTo>
                    <a:lnTo>
                      <a:pt x="102870" y="11621"/>
                    </a:lnTo>
                    <a:lnTo>
                      <a:pt x="86201" y="0"/>
                    </a:lnTo>
                    <a:lnTo>
                      <a:pt x="87725" y="18669"/>
                    </a:lnTo>
                    <a:lnTo>
                      <a:pt x="68866" y="27622"/>
                    </a:lnTo>
                    <a:lnTo>
                      <a:pt x="64579" y="37338"/>
                    </a:lnTo>
                    <a:lnTo>
                      <a:pt x="52673" y="42767"/>
                    </a:lnTo>
                    <a:lnTo>
                      <a:pt x="47339" y="2781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75" name="Google Shape;1075;p39"/>
              <p:cNvSpPr/>
              <p:nvPr/>
            </p:nvSpPr>
            <p:spPr>
              <a:xfrm>
                <a:off x="10637519" y="4760277"/>
                <a:ext cx="34766" cy="77724"/>
              </a:xfrm>
              <a:custGeom>
                <a:rect b="b" l="l" r="r" t="t"/>
                <a:pathLst>
                  <a:path extrusionOk="0" h="77724" w="34766">
                    <a:moveTo>
                      <a:pt x="0" y="28194"/>
                    </a:moveTo>
                    <a:lnTo>
                      <a:pt x="8477" y="62579"/>
                    </a:lnTo>
                    <a:lnTo>
                      <a:pt x="24289" y="77724"/>
                    </a:lnTo>
                    <a:lnTo>
                      <a:pt x="34766" y="56293"/>
                    </a:lnTo>
                    <a:lnTo>
                      <a:pt x="26194" y="49625"/>
                    </a:lnTo>
                    <a:lnTo>
                      <a:pt x="31242" y="33719"/>
                    </a:lnTo>
                    <a:lnTo>
                      <a:pt x="19145" y="28194"/>
                    </a:lnTo>
                    <a:lnTo>
                      <a:pt x="24670" y="0"/>
                    </a:lnTo>
                    <a:lnTo>
                      <a:pt x="0" y="2819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76" name="Google Shape;1076;p39"/>
              <p:cNvSpPr/>
              <p:nvPr/>
            </p:nvSpPr>
            <p:spPr>
              <a:xfrm>
                <a:off x="10452258" y="4785328"/>
                <a:ext cx="140779" cy="177736"/>
              </a:xfrm>
              <a:custGeom>
                <a:rect b="b" l="l" r="r" t="t"/>
                <a:pathLst>
                  <a:path extrusionOk="0" h="177736" w="140779">
                    <a:moveTo>
                      <a:pt x="12668" y="81058"/>
                    </a:moveTo>
                    <a:lnTo>
                      <a:pt x="381" y="97726"/>
                    </a:lnTo>
                    <a:lnTo>
                      <a:pt x="0" y="108299"/>
                    </a:lnTo>
                    <a:lnTo>
                      <a:pt x="19145" y="128873"/>
                    </a:lnTo>
                    <a:lnTo>
                      <a:pt x="8667" y="166211"/>
                    </a:lnTo>
                    <a:lnTo>
                      <a:pt x="28289" y="166211"/>
                    </a:lnTo>
                    <a:lnTo>
                      <a:pt x="34385" y="138208"/>
                    </a:lnTo>
                    <a:lnTo>
                      <a:pt x="31146" y="105156"/>
                    </a:lnTo>
                    <a:lnTo>
                      <a:pt x="43434" y="96964"/>
                    </a:lnTo>
                    <a:lnTo>
                      <a:pt x="48958" y="119348"/>
                    </a:lnTo>
                    <a:lnTo>
                      <a:pt x="63436" y="124015"/>
                    </a:lnTo>
                    <a:lnTo>
                      <a:pt x="93630" y="177737"/>
                    </a:lnTo>
                    <a:lnTo>
                      <a:pt x="97345" y="117348"/>
                    </a:lnTo>
                    <a:lnTo>
                      <a:pt x="80676" y="109442"/>
                    </a:lnTo>
                    <a:lnTo>
                      <a:pt x="62960" y="80677"/>
                    </a:lnTo>
                    <a:lnTo>
                      <a:pt x="74580" y="74581"/>
                    </a:lnTo>
                    <a:lnTo>
                      <a:pt x="82391" y="68104"/>
                    </a:lnTo>
                    <a:lnTo>
                      <a:pt x="98870" y="68389"/>
                    </a:lnTo>
                    <a:lnTo>
                      <a:pt x="102870" y="50578"/>
                    </a:lnTo>
                    <a:lnTo>
                      <a:pt x="61913" y="54578"/>
                    </a:lnTo>
                    <a:lnTo>
                      <a:pt x="51054" y="68580"/>
                    </a:lnTo>
                    <a:lnTo>
                      <a:pt x="41243" y="68580"/>
                    </a:lnTo>
                    <a:lnTo>
                      <a:pt x="29908" y="51530"/>
                    </a:lnTo>
                    <a:lnTo>
                      <a:pt x="33909" y="29051"/>
                    </a:lnTo>
                    <a:lnTo>
                      <a:pt x="94202" y="29337"/>
                    </a:lnTo>
                    <a:lnTo>
                      <a:pt x="108013" y="34480"/>
                    </a:lnTo>
                    <a:lnTo>
                      <a:pt x="126111" y="30194"/>
                    </a:lnTo>
                    <a:lnTo>
                      <a:pt x="140779" y="0"/>
                    </a:lnTo>
                    <a:lnTo>
                      <a:pt x="112585" y="13430"/>
                    </a:lnTo>
                    <a:lnTo>
                      <a:pt x="88678" y="13811"/>
                    </a:lnTo>
                    <a:lnTo>
                      <a:pt x="46291" y="3429"/>
                    </a:lnTo>
                    <a:lnTo>
                      <a:pt x="40576" y="14288"/>
                    </a:lnTo>
                    <a:lnTo>
                      <a:pt x="33338" y="12001"/>
                    </a:lnTo>
                    <a:lnTo>
                      <a:pt x="24289" y="17335"/>
                    </a:lnTo>
                    <a:lnTo>
                      <a:pt x="8763" y="62770"/>
                    </a:lnTo>
                    <a:lnTo>
                      <a:pt x="12668" y="8105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77" name="Google Shape;1077;p39"/>
              <p:cNvSpPr/>
              <p:nvPr/>
            </p:nvSpPr>
            <p:spPr>
              <a:xfrm>
                <a:off x="10650854" y="4888102"/>
                <a:ext cx="63341" cy="29146"/>
              </a:xfrm>
              <a:custGeom>
                <a:rect b="b" l="l" r="r" t="t"/>
                <a:pathLst>
                  <a:path extrusionOk="0" h="29146" w="63341">
                    <a:moveTo>
                      <a:pt x="0" y="22193"/>
                    </a:moveTo>
                    <a:lnTo>
                      <a:pt x="42767" y="16764"/>
                    </a:lnTo>
                    <a:lnTo>
                      <a:pt x="63341" y="29146"/>
                    </a:lnTo>
                    <a:lnTo>
                      <a:pt x="58008" y="6287"/>
                    </a:lnTo>
                    <a:lnTo>
                      <a:pt x="39529" y="0"/>
                    </a:lnTo>
                    <a:lnTo>
                      <a:pt x="5810" y="0"/>
                    </a:lnTo>
                    <a:lnTo>
                      <a:pt x="0" y="2219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78" name="Google Shape;1078;p39"/>
              <p:cNvSpPr/>
              <p:nvPr/>
            </p:nvSpPr>
            <p:spPr>
              <a:xfrm>
                <a:off x="10158126" y="4960207"/>
                <a:ext cx="202977" cy="65913"/>
              </a:xfrm>
              <a:custGeom>
                <a:rect b="b" l="l" r="r" t="t"/>
                <a:pathLst>
                  <a:path extrusionOk="0" h="65913" w="202977">
                    <a:moveTo>
                      <a:pt x="202978" y="65913"/>
                    </a:moveTo>
                    <a:lnTo>
                      <a:pt x="200025" y="42958"/>
                    </a:lnTo>
                    <a:lnTo>
                      <a:pt x="175164" y="32956"/>
                    </a:lnTo>
                    <a:lnTo>
                      <a:pt x="184785" y="22860"/>
                    </a:lnTo>
                    <a:lnTo>
                      <a:pt x="125920" y="11144"/>
                    </a:lnTo>
                    <a:lnTo>
                      <a:pt x="112109" y="24003"/>
                    </a:lnTo>
                    <a:lnTo>
                      <a:pt x="76009" y="20098"/>
                    </a:lnTo>
                    <a:lnTo>
                      <a:pt x="67246" y="7239"/>
                    </a:lnTo>
                    <a:lnTo>
                      <a:pt x="25812" y="0"/>
                    </a:lnTo>
                    <a:lnTo>
                      <a:pt x="0" y="18860"/>
                    </a:lnTo>
                    <a:lnTo>
                      <a:pt x="27622" y="28480"/>
                    </a:lnTo>
                    <a:lnTo>
                      <a:pt x="26194" y="37624"/>
                    </a:lnTo>
                    <a:lnTo>
                      <a:pt x="57531" y="41434"/>
                    </a:lnTo>
                    <a:lnTo>
                      <a:pt x="94583" y="40291"/>
                    </a:lnTo>
                    <a:lnTo>
                      <a:pt x="119348" y="52388"/>
                    </a:lnTo>
                    <a:lnTo>
                      <a:pt x="159639" y="59722"/>
                    </a:lnTo>
                    <a:lnTo>
                      <a:pt x="174021" y="54293"/>
                    </a:lnTo>
                    <a:lnTo>
                      <a:pt x="202978" y="6591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79" name="Google Shape;1079;p39"/>
              <p:cNvSpPr/>
              <p:nvPr/>
            </p:nvSpPr>
            <p:spPr>
              <a:xfrm>
                <a:off x="10476832" y="5008784"/>
                <a:ext cx="69818" cy="23050"/>
              </a:xfrm>
              <a:custGeom>
                <a:rect b="b" l="l" r="r" t="t"/>
                <a:pathLst>
                  <a:path extrusionOk="0" h="23050" w="69818">
                    <a:moveTo>
                      <a:pt x="55245" y="23050"/>
                    </a:moveTo>
                    <a:lnTo>
                      <a:pt x="69818" y="0"/>
                    </a:lnTo>
                    <a:lnTo>
                      <a:pt x="37719" y="8001"/>
                    </a:lnTo>
                    <a:lnTo>
                      <a:pt x="8001" y="5334"/>
                    </a:lnTo>
                    <a:lnTo>
                      <a:pt x="0" y="19336"/>
                    </a:lnTo>
                    <a:lnTo>
                      <a:pt x="26289" y="23050"/>
                    </a:lnTo>
                    <a:lnTo>
                      <a:pt x="55245" y="2305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80" name="Google Shape;1080;p39"/>
              <p:cNvSpPr/>
              <p:nvPr/>
            </p:nvSpPr>
            <p:spPr>
              <a:xfrm>
                <a:off x="10416539" y="5010975"/>
                <a:ext cx="47148" cy="26003"/>
              </a:xfrm>
              <a:custGeom>
                <a:rect b="b" l="l" r="r" t="t"/>
                <a:pathLst>
                  <a:path extrusionOk="0" h="26003" w="47148">
                    <a:moveTo>
                      <a:pt x="18383" y="5715"/>
                    </a:moveTo>
                    <a:lnTo>
                      <a:pt x="2095" y="0"/>
                    </a:lnTo>
                    <a:lnTo>
                      <a:pt x="0" y="26003"/>
                    </a:lnTo>
                    <a:lnTo>
                      <a:pt x="47148" y="16097"/>
                    </a:lnTo>
                    <a:lnTo>
                      <a:pt x="40767" y="0"/>
                    </a:lnTo>
                    <a:lnTo>
                      <a:pt x="18383" y="571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81" name="Google Shape;1081;p39"/>
              <p:cNvSpPr/>
              <p:nvPr/>
            </p:nvSpPr>
            <p:spPr>
              <a:xfrm>
                <a:off x="10457115" y="5043074"/>
                <a:ext cx="44100" cy="27050"/>
              </a:xfrm>
              <a:custGeom>
                <a:rect b="b" l="l" r="r" t="t"/>
                <a:pathLst>
                  <a:path extrusionOk="0" h="27050" w="44100">
                    <a:moveTo>
                      <a:pt x="44101" y="9334"/>
                    </a:moveTo>
                    <a:lnTo>
                      <a:pt x="25908" y="0"/>
                    </a:lnTo>
                    <a:lnTo>
                      <a:pt x="0" y="2381"/>
                    </a:lnTo>
                    <a:lnTo>
                      <a:pt x="32290" y="27051"/>
                    </a:lnTo>
                    <a:lnTo>
                      <a:pt x="44101" y="933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82" name="Google Shape;1082;p39"/>
              <p:cNvSpPr/>
              <p:nvPr/>
            </p:nvSpPr>
            <p:spPr>
              <a:xfrm>
                <a:off x="10374629" y="5006308"/>
                <a:ext cx="28288" cy="25146"/>
              </a:xfrm>
              <a:custGeom>
                <a:rect b="b" l="l" r="r" t="t"/>
                <a:pathLst>
                  <a:path extrusionOk="0" h="25146" w="28288">
                    <a:moveTo>
                      <a:pt x="0" y="16383"/>
                    </a:moveTo>
                    <a:lnTo>
                      <a:pt x="24193" y="25146"/>
                    </a:lnTo>
                    <a:lnTo>
                      <a:pt x="28289" y="2953"/>
                    </a:lnTo>
                    <a:lnTo>
                      <a:pt x="0" y="0"/>
                    </a:lnTo>
                    <a:lnTo>
                      <a:pt x="0" y="1638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83" name="Google Shape;1083;p39"/>
              <p:cNvSpPr/>
              <p:nvPr/>
            </p:nvSpPr>
            <p:spPr>
              <a:xfrm>
                <a:off x="10554366" y="5017166"/>
                <a:ext cx="83153" cy="45529"/>
              </a:xfrm>
              <a:custGeom>
                <a:rect b="b" l="l" r="r" t="t"/>
                <a:pathLst>
                  <a:path extrusionOk="0" h="45529" w="83153">
                    <a:moveTo>
                      <a:pt x="4286" y="28765"/>
                    </a:moveTo>
                    <a:lnTo>
                      <a:pt x="0" y="45529"/>
                    </a:lnTo>
                    <a:lnTo>
                      <a:pt x="20955" y="41243"/>
                    </a:lnTo>
                    <a:lnTo>
                      <a:pt x="35433" y="24955"/>
                    </a:lnTo>
                    <a:lnTo>
                      <a:pt x="67818" y="18669"/>
                    </a:lnTo>
                    <a:lnTo>
                      <a:pt x="83153" y="0"/>
                    </a:lnTo>
                    <a:lnTo>
                      <a:pt x="36481" y="5524"/>
                    </a:lnTo>
                    <a:lnTo>
                      <a:pt x="4286" y="2876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84" name="Google Shape;1084;p39"/>
              <p:cNvSpPr/>
              <p:nvPr/>
            </p:nvSpPr>
            <p:spPr>
              <a:xfrm>
                <a:off x="10696384" y="5073840"/>
                <a:ext cx="28193" cy="23336"/>
              </a:xfrm>
              <a:custGeom>
                <a:rect b="b" l="l" r="r" t="t"/>
                <a:pathLst>
                  <a:path extrusionOk="0" h="23336" w="28193">
                    <a:moveTo>
                      <a:pt x="14573" y="23336"/>
                    </a:moveTo>
                    <a:lnTo>
                      <a:pt x="28194" y="2381"/>
                    </a:lnTo>
                    <a:lnTo>
                      <a:pt x="0" y="0"/>
                    </a:lnTo>
                    <a:lnTo>
                      <a:pt x="14573" y="2333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85" name="Google Shape;1085;p39"/>
              <p:cNvSpPr/>
              <p:nvPr/>
            </p:nvSpPr>
            <p:spPr>
              <a:xfrm>
                <a:off x="10327766" y="5072221"/>
                <a:ext cx="881062" cy="709231"/>
              </a:xfrm>
              <a:custGeom>
                <a:rect b="b" l="l" r="r" t="t"/>
                <a:pathLst>
                  <a:path extrusionOk="0" h="709231" w="881062">
                    <a:moveTo>
                      <a:pt x="876205" y="417576"/>
                    </a:moveTo>
                    <a:lnTo>
                      <a:pt x="875633" y="415480"/>
                    </a:lnTo>
                    <a:lnTo>
                      <a:pt x="868108" y="401479"/>
                    </a:lnTo>
                    <a:lnTo>
                      <a:pt x="871728" y="368046"/>
                    </a:lnTo>
                    <a:lnTo>
                      <a:pt x="865918" y="351568"/>
                    </a:lnTo>
                    <a:lnTo>
                      <a:pt x="857917" y="348234"/>
                    </a:lnTo>
                    <a:lnTo>
                      <a:pt x="843439" y="324326"/>
                    </a:lnTo>
                    <a:lnTo>
                      <a:pt x="816673" y="307372"/>
                    </a:lnTo>
                    <a:lnTo>
                      <a:pt x="820007" y="283083"/>
                    </a:lnTo>
                    <a:lnTo>
                      <a:pt x="809339" y="276606"/>
                    </a:lnTo>
                    <a:lnTo>
                      <a:pt x="798957" y="279749"/>
                    </a:lnTo>
                    <a:lnTo>
                      <a:pt x="785241" y="246316"/>
                    </a:lnTo>
                    <a:lnTo>
                      <a:pt x="774002" y="236791"/>
                    </a:lnTo>
                    <a:lnTo>
                      <a:pt x="776192" y="226504"/>
                    </a:lnTo>
                    <a:lnTo>
                      <a:pt x="755237" y="216408"/>
                    </a:lnTo>
                    <a:lnTo>
                      <a:pt x="751141" y="204406"/>
                    </a:lnTo>
                    <a:lnTo>
                      <a:pt x="740283" y="206216"/>
                    </a:lnTo>
                    <a:lnTo>
                      <a:pt x="721900" y="193453"/>
                    </a:lnTo>
                    <a:lnTo>
                      <a:pt x="714280" y="145828"/>
                    </a:lnTo>
                    <a:lnTo>
                      <a:pt x="702659" y="135446"/>
                    </a:lnTo>
                    <a:lnTo>
                      <a:pt x="701993" y="100108"/>
                    </a:lnTo>
                    <a:lnTo>
                      <a:pt x="683514" y="81058"/>
                    </a:lnTo>
                    <a:lnTo>
                      <a:pt x="667035" y="80677"/>
                    </a:lnTo>
                    <a:lnTo>
                      <a:pt x="662559" y="54007"/>
                    </a:lnTo>
                    <a:lnTo>
                      <a:pt x="655891" y="52006"/>
                    </a:lnTo>
                    <a:lnTo>
                      <a:pt x="640461" y="0"/>
                    </a:lnTo>
                    <a:lnTo>
                      <a:pt x="631793" y="6382"/>
                    </a:lnTo>
                    <a:lnTo>
                      <a:pt x="621602" y="38862"/>
                    </a:lnTo>
                    <a:lnTo>
                      <a:pt x="629602" y="48768"/>
                    </a:lnTo>
                    <a:lnTo>
                      <a:pt x="619792" y="57721"/>
                    </a:lnTo>
                    <a:lnTo>
                      <a:pt x="616934" y="73533"/>
                    </a:lnTo>
                    <a:lnTo>
                      <a:pt x="622745" y="106489"/>
                    </a:lnTo>
                    <a:lnTo>
                      <a:pt x="603980" y="157734"/>
                    </a:lnTo>
                    <a:lnTo>
                      <a:pt x="587597" y="165640"/>
                    </a:lnTo>
                    <a:lnTo>
                      <a:pt x="569119" y="152305"/>
                    </a:lnTo>
                    <a:lnTo>
                      <a:pt x="567690" y="137636"/>
                    </a:lnTo>
                    <a:lnTo>
                      <a:pt x="550164" y="141446"/>
                    </a:lnTo>
                    <a:lnTo>
                      <a:pt x="513874" y="123158"/>
                    </a:lnTo>
                    <a:lnTo>
                      <a:pt x="503015" y="110871"/>
                    </a:lnTo>
                    <a:lnTo>
                      <a:pt x="486727" y="100489"/>
                    </a:lnTo>
                    <a:lnTo>
                      <a:pt x="495014" y="67532"/>
                    </a:lnTo>
                    <a:lnTo>
                      <a:pt x="505492" y="55245"/>
                    </a:lnTo>
                    <a:lnTo>
                      <a:pt x="511111" y="62484"/>
                    </a:lnTo>
                    <a:lnTo>
                      <a:pt x="518350" y="58579"/>
                    </a:lnTo>
                    <a:lnTo>
                      <a:pt x="519969" y="38957"/>
                    </a:lnTo>
                    <a:lnTo>
                      <a:pt x="506825" y="29623"/>
                    </a:lnTo>
                    <a:lnTo>
                      <a:pt x="504063" y="38290"/>
                    </a:lnTo>
                    <a:lnTo>
                      <a:pt x="458819" y="33814"/>
                    </a:lnTo>
                    <a:lnTo>
                      <a:pt x="453009" y="24289"/>
                    </a:lnTo>
                    <a:lnTo>
                      <a:pt x="444341" y="27432"/>
                    </a:lnTo>
                    <a:lnTo>
                      <a:pt x="431292" y="12192"/>
                    </a:lnTo>
                    <a:lnTo>
                      <a:pt x="415004" y="7048"/>
                    </a:lnTo>
                    <a:lnTo>
                      <a:pt x="405003" y="18288"/>
                    </a:lnTo>
                    <a:lnTo>
                      <a:pt x="418052" y="20574"/>
                    </a:lnTo>
                    <a:lnTo>
                      <a:pt x="426625" y="33814"/>
                    </a:lnTo>
                    <a:lnTo>
                      <a:pt x="397002" y="31813"/>
                    </a:lnTo>
                    <a:lnTo>
                      <a:pt x="390049" y="33433"/>
                    </a:lnTo>
                    <a:lnTo>
                      <a:pt x="375285" y="62389"/>
                    </a:lnTo>
                    <a:lnTo>
                      <a:pt x="364427" y="65151"/>
                    </a:lnTo>
                    <a:lnTo>
                      <a:pt x="360236" y="85915"/>
                    </a:lnTo>
                    <a:lnTo>
                      <a:pt x="365379" y="108775"/>
                    </a:lnTo>
                    <a:lnTo>
                      <a:pt x="344519" y="97536"/>
                    </a:lnTo>
                    <a:lnTo>
                      <a:pt x="325278" y="110490"/>
                    </a:lnTo>
                    <a:lnTo>
                      <a:pt x="327850" y="91154"/>
                    </a:lnTo>
                    <a:lnTo>
                      <a:pt x="312325" y="75914"/>
                    </a:lnTo>
                    <a:lnTo>
                      <a:pt x="281940" y="74676"/>
                    </a:lnTo>
                    <a:lnTo>
                      <a:pt x="269177" y="103727"/>
                    </a:lnTo>
                    <a:lnTo>
                      <a:pt x="258223" y="104013"/>
                    </a:lnTo>
                    <a:lnTo>
                      <a:pt x="258127" y="117920"/>
                    </a:lnTo>
                    <a:lnTo>
                      <a:pt x="230124" y="130207"/>
                    </a:lnTo>
                    <a:lnTo>
                      <a:pt x="236887" y="142875"/>
                    </a:lnTo>
                    <a:lnTo>
                      <a:pt x="233076" y="169640"/>
                    </a:lnTo>
                    <a:lnTo>
                      <a:pt x="216789" y="153733"/>
                    </a:lnTo>
                    <a:lnTo>
                      <a:pt x="215074" y="135064"/>
                    </a:lnTo>
                    <a:lnTo>
                      <a:pt x="198311" y="153733"/>
                    </a:lnTo>
                    <a:lnTo>
                      <a:pt x="202692" y="174403"/>
                    </a:lnTo>
                    <a:lnTo>
                      <a:pt x="190405" y="181928"/>
                    </a:lnTo>
                    <a:lnTo>
                      <a:pt x="173736" y="208979"/>
                    </a:lnTo>
                    <a:lnTo>
                      <a:pt x="154495" y="217265"/>
                    </a:lnTo>
                    <a:lnTo>
                      <a:pt x="132493" y="218504"/>
                    </a:lnTo>
                    <a:lnTo>
                      <a:pt x="93059" y="238125"/>
                    </a:lnTo>
                    <a:lnTo>
                      <a:pt x="82201" y="232696"/>
                    </a:lnTo>
                    <a:lnTo>
                      <a:pt x="61913" y="246316"/>
                    </a:lnTo>
                    <a:lnTo>
                      <a:pt x="53244" y="256699"/>
                    </a:lnTo>
                    <a:lnTo>
                      <a:pt x="34385" y="281559"/>
                    </a:lnTo>
                    <a:lnTo>
                      <a:pt x="24193" y="268414"/>
                    </a:lnTo>
                    <a:lnTo>
                      <a:pt x="15907" y="306133"/>
                    </a:lnTo>
                    <a:lnTo>
                      <a:pt x="6858" y="328422"/>
                    </a:lnTo>
                    <a:lnTo>
                      <a:pt x="28004" y="358807"/>
                    </a:lnTo>
                    <a:lnTo>
                      <a:pt x="26098" y="372142"/>
                    </a:lnTo>
                    <a:lnTo>
                      <a:pt x="2571" y="354997"/>
                    </a:lnTo>
                    <a:lnTo>
                      <a:pt x="0" y="362712"/>
                    </a:lnTo>
                    <a:lnTo>
                      <a:pt x="4667" y="376714"/>
                    </a:lnTo>
                    <a:lnTo>
                      <a:pt x="21050" y="401098"/>
                    </a:lnTo>
                    <a:lnTo>
                      <a:pt x="23908" y="420433"/>
                    </a:lnTo>
                    <a:lnTo>
                      <a:pt x="39814" y="448151"/>
                    </a:lnTo>
                    <a:lnTo>
                      <a:pt x="43434" y="481298"/>
                    </a:lnTo>
                    <a:lnTo>
                      <a:pt x="58674" y="517874"/>
                    </a:lnTo>
                    <a:lnTo>
                      <a:pt x="58293" y="571595"/>
                    </a:lnTo>
                    <a:lnTo>
                      <a:pt x="49244" y="567499"/>
                    </a:lnTo>
                    <a:lnTo>
                      <a:pt x="56007" y="587407"/>
                    </a:lnTo>
                    <a:lnTo>
                      <a:pt x="69056" y="592169"/>
                    </a:lnTo>
                    <a:lnTo>
                      <a:pt x="74580" y="600551"/>
                    </a:lnTo>
                    <a:lnTo>
                      <a:pt x="106775" y="603599"/>
                    </a:lnTo>
                    <a:lnTo>
                      <a:pt x="151638" y="571500"/>
                    </a:lnTo>
                    <a:lnTo>
                      <a:pt x="216789" y="570262"/>
                    </a:lnTo>
                    <a:lnTo>
                      <a:pt x="227266" y="572833"/>
                    </a:lnTo>
                    <a:lnTo>
                      <a:pt x="241363" y="548164"/>
                    </a:lnTo>
                    <a:lnTo>
                      <a:pt x="281178" y="528828"/>
                    </a:lnTo>
                    <a:lnTo>
                      <a:pt x="309086" y="528447"/>
                    </a:lnTo>
                    <a:lnTo>
                      <a:pt x="349186" y="511683"/>
                    </a:lnTo>
                    <a:lnTo>
                      <a:pt x="386429" y="510826"/>
                    </a:lnTo>
                    <a:lnTo>
                      <a:pt x="394430" y="506921"/>
                    </a:lnTo>
                    <a:lnTo>
                      <a:pt x="415004" y="520541"/>
                    </a:lnTo>
                    <a:lnTo>
                      <a:pt x="450532" y="526256"/>
                    </a:lnTo>
                    <a:lnTo>
                      <a:pt x="484061" y="580739"/>
                    </a:lnTo>
                    <a:lnTo>
                      <a:pt x="479107" y="589121"/>
                    </a:lnTo>
                    <a:lnTo>
                      <a:pt x="497586" y="599218"/>
                    </a:lnTo>
                    <a:lnTo>
                      <a:pt x="507682" y="573691"/>
                    </a:lnTo>
                    <a:lnTo>
                      <a:pt x="518064" y="567595"/>
                    </a:lnTo>
                    <a:lnTo>
                      <a:pt x="537020" y="534162"/>
                    </a:lnTo>
                    <a:lnTo>
                      <a:pt x="541020" y="561404"/>
                    </a:lnTo>
                    <a:lnTo>
                      <a:pt x="529780" y="576834"/>
                    </a:lnTo>
                    <a:lnTo>
                      <a:pt x="516731" y="607600"/>
                    </a:lnTo>
                    <a:lnTo>
                      <a:pt x="538924" y="606076"/>
                    </a:lnTo>
                    <a:lnTo>
                      <a:pt x="549973" y="584263"/>
                    </a:lnTo>
                    <a:lnTo>
                      <a:pt x="559689" y="595789"/>
                    </a:lnTo>
                    <a:lnTo>
                      <a:pt x="549878" y="619030"/>
                    </a:lnTo>
                    <a:lnTo>
                      <a:pt x="564261" y="615791"/>
                    </a:lnTo>
                    <a:lnTo>
                      <a:pt x="579215" y="629507"/>
                    </a:lnTo>
                    <a:lnTo>
                      <a:pt x="578548" y="657797"/>
                    </a:lnTo>
                    <a:lnTo>
                      <a:pt x="614743" y="689420"/>
                    </a:lnTo>
                    <a:lnTo>
                      <a:pt x="639794" y="689420"/>
                    </a:lnTo>
                    <a:lnTo>
                      <a:pt x="662559" y="701707"/>
                    </a:lnTo>
                    <a:lnTo>
                      <a:pt x="686085" y="687705"/>
                    </a:lnTo>
                    <a:lnTo>
                      <a:pt x="718661" y="699992"/>
                    </a:lnTo>
                    <a:lnTo>
                      <a:pt x="723709" y="709231"/>
                    </a:lnTo>
                    <a:lnTo>
                      <a:pt x="734568" y="696087"/>
                    </a:lnTo>
                    <a:lnTo>
                      <a:pt x="757333" y="676656"/>
                    </a:lnTo>
                    <a:lnTo>
                      <a:pt x="791337" y="672751"/>
                    </a:lnTo>
                    <a:lnTo>
                      <a:pt x="801910" y="665226"/>
                    </a:lnTo>
                    <a:lnTo>
                      <a:pt x="800385" y="650748"/>
                    </a:lnTo>
                    <a:lnTo>
                      <a:pt x="807244" y="619030"/>
                    </a:lnTo>
                    <a:lnTo>
                      <a:pt x="830770" y="567976"/>
                    </a:lnTo>
                    <a:lnTo>
                      <a:pt x="829723" y="560546"/>
                    </a:lnTo>
                    <a:lnTo>
                      <a:pt x="845344" y="545021"/>
                    </a:lnTo>
                    <a:lnTo>
                      <a:pt x="844391" y="531114"/>
                    </a:lnTo>
                    <a:lnTo>
                      <a:pt x="857631" y="532829"/>
                    </a:lnTo>
                    <a:lnTo>
                      <a:pt x="869156" y="495871"/>
                    </a:lnTo>
                    <a:lnTo>
                      <a:pt x="868108" y="486156"/>
                    </a:lnTo>
                    <a:lnTo>
                      <a:pt x="881063" y="437769"/>
                    </a:lnTo>
                    <a:lnTo>
                      <a:pt x="876205" y="41757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86" name="Google Shape;1086;p39"/>
              <p:cNvSpPr/>
              <p:nvPr/>
            </p:nvSpPr>
            <p:spPr>
              <a:xfrm>
                <a:off x="11627929" y="5655817"/>
                <a:ext cx="126967" cy="195357"/>
              </a:xfrm>
              <a:custGeom>
                <a:rect b="b" l="l" r="r" t="t"/>
                <a:pathLst>
                  <a:path extrusionOk="0" h="195357" w="126967">
                    <a:moveTo>
                      <a:pt x="98774" y="96964"/>
                    </a:moveTo>
                    <a:lnTo>
                      <a:pt x="73343" y="88678"/>
                    </a:lnTo>
                    <a:lnTo>
                      <a:pt x="67627" y="60484"/>
                    </a:lnTo>
                    <a:lnTo>
                      <a:pt x="56007" y="60674"/>
                    </a:lnTo>
                    <a:lnTo>
                      <a:pt x="44958" y="44577"/>
                    </a:lnTo>
                    <a:lnTo>
                      <a:pt x="47244" y="31528"/>
                    </a:lnTo>
                    <a:lnTo>
                      <a:pt x="29242" y="15145"/>
                    </a:lnTo>
                    <a:lnTo>
                      <a:pt x="11906" y="0"/>
                    </a:lnTo>
                    <a:lnTo>
                      <a:pt x="0" y="1714"/>
                    </a:lnTo>
                    <a:lnTo>
                      <a:pt x="45053" y="86582"/>
                    </a:lnTo>
                    <a:lnTo>
                      <a:pt x="40862" y="118301"/>
                    </a:lnTo>
                    <a:lnTo>
                      <a:pt x="24574" y="126683"/>
                    </a:lnTo>
                    <a:lnTo>
                      <a:pt x="23908" y="133636"/>
                    </a:lnTo>
                    <a:lnTo>
                      <a:pt x="48863" y="146876"/>
                    </a:lnTo>
                    <a:lnTo>
                      <a:pt x="56959" y="160972"/>
                    </a:lnTo>
                    <a:lnTo>
                      <a:pt x="44577" y="188690"/>
                    </a:lnTo>
                    <a:lnTo>
                      <a:pt x="54959" y="195358"/>
                    </a:lnTo>
                    <a:lnTo>
                      <a:pt x="73057" y="181928"/>
                    </a:lnTo>
                    <a:lnTo>
                      <a:pt x="95440" y="147066"/>
                    </a:lnTo>
                    <a:lnTo>
                      <a:pt x="100965" y="130397"/>
                    </a:lnTo>
                    <a:lnTo>
                      <a:pt x="111823" y="133350"/>
                    </a:lnTo>
                    <a:lnTo>
                      <a:pt x="122587" y="112776"/>
                    </a:lnTo>
                    <a:lnTo>
                      <a:pt x="126968" y="88392"/>
                    </a:lnTo>
                    <a:lnTo>
                      <a:pt x="118014" y="76295"/>
                    </a:lnTo>
                    <a:lnTo>
                      <a:pt x="98774" y="9696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87" name="Google Shape;1087;p39"/>
              <p:cNvSpPr/>
              <p:nvPr/>
            </p:nvSpPr>
            <p:spPr>
              <a:xfrm>
                <a:off x="11491340" y="5818028"/>
                <a:ext cx="169068" cy="178022"/>
              </a:xfrm>
              <a:custGeom>
                <a:rect b="b" l="l" r="r" t="t"/>
                <a:pathLst>
                  <a:path extrusionOk="0" h="178022" w="169068">
                    <a:moveTo>
                      <a:pt x="156020" y="14954"/>
                    </a:moveTo>
                    <a:lnTo>
                      <a:pt x="139065" y="26956"/>
                    </a:lnTo>
                    <a:lnTo>
                      <a:pt x="132207" y="0"/>
                    </a:lnTo>
                    <a:lnTo>
                      <a:pt x="113348" y="33623"/>
                    </a:lnTo>
                    <a:lnTo>
                      <a:pt x="105061" y="36004"/>
                    </a:lnTo>
                    <a:lnTo>
                      <a:pt x="89535" y="73914"/>
                    </a:lnTo>
                    <a:lnTo>
                      <a:pt x="58103" y="93536"/>
                    </a:lnTo>
                    <a:lnTo>
                      <a:pt x="56959" y="99822"/>
                    </a:lnTo>
                    <a:lnTo>
                      <a:pt x="38100" y="101727"/>
                    </a:lnTo>
                    <a:lnTo>
                      <a:pt x="10287" y="132493"/>
                    </a:lnTo>
                    <a:lnTo>
                      <a:pt x="11811" y="146590"/>
                    </a:lnTo>
                    <a:lnTo>
                      <a:pt x="0" y="148971"/>
                    </a:lnTo>
                    <a:lnTo>
                      <a:pt x="858" y="163830"/>
                    </a:lnTo>
                    <a:lnTo>
                      <a:pt x="23241" y="164592"/>
                    </a:lnTo>
                    <a:lnTo>
                      <a:pt x="51531" y="178022"/>
                    </a:lnTo>
                    <a:lnTo>
                      <a:pt x="66675" y="174212"/>
                    </a:lnTo>
                    <a:lnTo>
                      <a:pt x="80772" y="157353"/>
                    </a:lnTo>
                    <a:lnTo>
                      <a:pt x="86678" y="124206"/>
                    </a:lnTo>
                    <a:lnTo>
                      <a:pt x="110204" y="102108"/>
                    </a:lnTo>
                    <a:lnTo>
                      <a:pt x="133445" y="97631"/>
                    </a:lnTo>
                    <a:lnTo>
                      <a:pt x="126397" y="85535"/>
                    </a:lnTo>
                    <a:lnTo>
                      <a:pt x="144494" y="70485"/>
                    </a:lnTo>
                    <a:lnTo>
                      <a:pt x="167926" y="42672"/>
                    </a:lnTo>
                    <a:lnTo>
                      <a:pt x="160591" y="35909"/>
                    </a:lnTo>
                    <a:lnTo>
                      <a:pt x="169069" y="19431"/>
                    </a:lnTo>
                    <a:lnTo>
                      <a:pt x="156020" y="1495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88" name="Google Shape;1088;p39"/>
              <p:cNvSpPr/>
              <p:nvPr/>
            </p:nvSpPr>
            <p:spPr>
              <a:xfrm>
                <a:off x="11420760" y="5292534"/>
                <a:ext cx="85058" cy="64579"/>
              </a:xfrm>
              <a:custGeom>
                <a:rect b="b" l="l" r="r" t="t"/>
                <a:pathLst>
                  <a:path extrusionOk="0" h="64579" w="85058">
                    <a:moveTo>
                      <a:pt x="51625" y="28861"/>
                    </a:moveTo>
                    <a:lnTo>
                      <a:pt x="42672" y="16097"/>
                    </a:lnTo>
                    <a:lnTo>
                      <a:pt x="13716" y="0"/>
                    </a:lnTo>
                    <a:lnTo>
                      <a:pt x="0" y="3143"/>
                    </a:lnTo>
                    <a:lnTo>
                      <a:pt x="29051" y="39338"/>
                    </a:lnTo>
                    <a:lnTo>
                      <a:pt x="67342" y="64579"/>
                    </a:lnTo>
                    <a:lnTo>
                      <a:pt x="85058" y="50673"/>
                    </a:lnTo>
                    <a:lnTo>
                      <a:pt x="51625" y="2886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89" name="Google Shape;1089;p39"/>
              <p:cNvSpPr/>
              <p:nvPr/>
            </p:nvSpPr>
            <p:spPr>
              <a:xfrm>
                <a:off x="11714606" y="5229955"/>
                <a:ext cx="38862" cy="23050"/>
              </a:xfrm>
              <a:custGeom>
                <a:rect b="b" l="l" r="r" t="t"/>
                <a:pathLst>
                  <a:path extrusionOk="0" h="23050" w="38862">
                    <a:moveTo>
                      <a:pt x="38862" y="14669"/>
                    </a:moveTo>
                    <a:lnTo>
                      <a:pt x="19241" y="0"/>
                    </a:lnTo>
                    <a:lnTo>
                      <a:pt x="0" y="12382"/>
                    </a:lnTo>
                    <a:lnTo>
                      <a:pt x="22670" y="23050"/>
                    </a:lnTo>
                    <a:lnTo>
                      <a:pt x="38862" y="1466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90" name="Google Shape;1090;p39"/>
              <p:cNvSpPr/>
              <p:nvPr/>
            </p:nvSpPr>
            <p:spPr>
              <a:xfrm>
                <a:off x="11744610" y="5186997"/>
                <a:ext cx="40481" cy="31623"/>
              </a:xfrm>
              <a:custGeom>
                <a:rect b="b" l="l" r="r" t="t"/>
                <a:pathLst>
                  <a:path extrusionOk="0" h="31623" w="40481">
                    <a:moveTo>
                      <a:pt x="2000" y="31623"/>
                    </a:moveTo>
                    <a:lnTo>
                      <a:pt x="33623" y="23051"/>
                    </a:lnTo>
                    <a:lnTo>
                      <a:pt x="40481" y="0"/>
                    </a:lnTo>
                    <a:lnTo>
                      <a:pt x="0" y="14573"/>
                    </a:lnTo>
                    <a:lnTo>
                      <a:pt x="2000" y="3162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91" name="Google Shape;1091;p39"/>
              <p:cNvSpPr/>
              <p:nvPr/>
            </p:nvSpPr>
            <p:spPr>
              <a:xfrm>
                <a:off x="11017662" y="5820124"/>
                <a:ext cx="77628" cy="84867"/>
              </a:xfrm>
              <a:custGeom>
                <a:rect b="b" l="l" r="r" t="t"/>
                <a:pathLst>
                  <a:path extrusionOk="0" h="84867" w="77628">
                    <a:moveTo>
                      <a:pt x="50102" y="24289"/>
                    </a:moveTo>
                    <a:lnTo>
                      <a:pt x="1334" y="0"/>
                    </a:lnTo>
                    <a:lnTo>
                      <a:pt x="0" y="20384"/>
                    </a:lnTo>
                    <a:lnTo>
                      <a:pt x="16478" y="51626"/>
                    </a:lnTo>
                    <a:lnTo>
                      <a:pt x="8858" y="54483"/>
                    </a:lnTo>
                    <a:lnTo>
                      <a:pt x="20764" y="74200"/>
                    </a:lnTo>
                    <a:lnTo>
                      <a:pt x="47434" y="84868"/>
                    </a:lnTo>
                    <a:lnTo>
                      <a:pt x="54102" y="63627"/>
                    </a:lnTo>
                    <a:lnTo>
                      <a:pt x="68961" y="75152"/>
                    </a:lnTo>
                    <a:lnTo>
                      <a:pt x="77628" y="46387"/>
                    </a:lnTo>
                    <a:lnTo>
                      <a:pt x="76867" y="11335"/>
                    </a:lnTo>
                    <a:lnTo>
                      <a:pt x="50102" y="2428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92" name="Google Shape;1092;p39"/>
              <p:cNvSpPr/>
              <p:nvPr/>
            </p:nvSpPr>
            <p:spPr>
              <a:xfrm>
                <a:off x="11158346" y="4867052"/>
                <a:ext cx="58102" cy="65817"/>
              </a:xfrm>
              <a:custGeom>
                <a:rect b="b" l="l" r="r" t="t"/>
                <a:pathLst>
                  <a:path extrusionOk="0" h="65817" w="58102">
                    <a:moveTo>
                      <a:pt x="0" y="0"/>
                    </a:moveTo>
                    <a:lnTo>
                      <a:pt x="1428" y="15716"/>
                    </a:lnTo>
                    <a:lnTo>
                      <a:pt x="29146" y="33433"/>
                    </a:lnTo>
                    <a:lnTo>
                      <a:pt x="46005" y="65818"/>
                    </a:lnTo>
                    <a:lnTo>
                      <a:pt x="58102" y="48959"/>
                    </a:lnTo>
                    <a:lnTo>
                      <a:pt x="37528" y="17336"/>
                    </a:lnTo>
                    <a:lnTo>
                      <a:pt x="0"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93" name="Google Shape;1093;p39"/>
              <p:cNvSpPr/>
              <p:nvPr/>
            </p:nvSpPr>
            <p:spPr>
              <a:xfrm>
                <a:off x="11094909" y="4918106"/>
                <a:ext cx="87534" cy="50958"/>
              </a:xfrm>
              <a:custGeom>
                <a:rect b="b" l="l" r="r" t="t"/>
                <a:pathLst>
                  <a:path extrusionOk="0" h="50958" w="87534">
                    <a:moveTo>
                      <a:pt x="35814" y="50482"/>
                    </a:moveTo>
                    <a:lnTo>
                      <a:pt x="59722" y="50959"/>
                    </a:lnTo>
                    <a:lnTo>
                      <a:pt x="80010" y="26479"/>
                    </a:lnTo>
                    <a:lnTo>
                      <a:pt x="87535" y="12382"/>
                    </a:lnTo>
                    <a:lnTo>
                      <a:pt x="82868" y="0"/>
                    </a:lnTo>
                    <a:lnTo>
                      <a:pt x="62960" y="19431"/>
                    </a:lnTo>
                    <a:lnTo>
                      <a:pt x="55721" y="31051"/>
                    </a:lnTo>
                    <a:lnTo>
                      <a:pt x="34385" y="31051"/>
                    </a:lnTo>
                    <a:lnTo>
                      <a:pt x="14097" y="31051"/>
                    </a:lnTo>
                    <a:lnTo>
                      <a:pt x="0" y="31051"/>
                    </a:lnTo>
                    <a:lnTo>
                      <a:pt x="14478" y="43910"/>
                    </a:lnTo>
                    <a:lnTo>
                      <a:pt x="35814" y="5048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94" name="Google Shape;1094;p39"/>
              <p:cNvSpPr/>
              <p:nvPr/>
            </p:nvSpPr>
            <p:spPr>
              <a:xfrm>
                <a:off x="11225783" y="4938299"/>
                <a:ext cx="28861" cy="52006"/>
              </a:xfrm>
              <a:custGeom>
                <a:rect b="b" l="l" r="r" t="t"/>
                <a:pathLst>
                  <a:path extrusionOk="0" h="52006" w="28861">
                    <a:moveTo>
                      <a:pt x="0" y="28099"/>
                    </a:moveTo>
                    <a:lnTo>
                      <a:pt x="12097" y="39148"/>
                    </a:lnTo>
                    <a:lnTo>
                      <a:pt x="11525" y="45148"/>
                    </a:lnTo>
                    <a:lnTo>
                      <a:pt x="23241" y="52006"/>
                    </a:lnTo>
                    <a:lnTo>
                      <a:pt x="28861" y="35528"/>
                    </a:lnTo>
                    <a:lnTo>
                      <a:pt x="381" y="0"/>
                    </a:lnTo>
                    <a:lnTo>
                      <a:pt x="0" y="2809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95" name="Google Shape;1095;p39"/>
              <p:cNvSpPr/>
              <p:nvPr/>
            </p:nvSpPr>
            <p:spPr>
              <a:xfrm>
                <a:off x="11330368" y="5036121"/>
                <a:ext cx="31051" cy="28765"/>
              </a:xfrm>
              <a:custGeom>
                <a:rect b="b" l="l" r="r" t="t"/>
                <a:pathLst>
                  <a:path extrusionOk="0" h="28765" w="31051">
                    <a:moveTo>
                      <a:pt x="5619" y="22288"/>
                    </a:moveTo>
                    <a:lnTo>
                      <a:pt x="23717" y="28765"/>
                    </a:lnTo>
                    <a:lnTo>
                      <a:pt x="31051" y="14669"/>
                    </a:lnTo>
                    <a:lnTo>
                      <a:pt x="0" y="0"/>
                    </a:lnTo>
                    <a:lnTo>
                      <a:pt x="5619" y="2228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96" name="Google Shape;1096;p39"/>
              <p:cNvSpPr/>
              <p:nvPr/>
            </p:nvSpPr>
            <p:spPr>
              <a:xfrm>
                <a:off x="11305317" y="4983067"/>
                <a:ext cx="35432" cy="42386"/>
              </a:xfrm>
              <a:custGeom>
                <a:rect b="b" l="l" r="r" t="t"/>
                <a:pathLst>
                  <a:path extrusionOk="0" h="42386" w="35432">
                    <a:moveTo>
                      <a:pt x="35433" y="20765"/>
                    </a:moveTo>
                    <a:lnTo>
                      <a:pt x="0" y="0"/>
                    </a:lnTo>
                    <a:lnTo>
                      <a:pt x="2000" y="20384"/>
                    </a:lnTo>
                    <a:lnTo>
                      <a:pt x="35433" y="42386"/>
                    </a:lnTo>
                    <a:lnTo>
                      <a:pt x="35433" y="2076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97" name="Google Shape;1097;p39"/>
              <p:cNvSpPr/>
              <p:nvPr/>
            </p:nvSpPr>
            <p:spPr>
              <a:xfrm>
                <a:off x="11267026" y="4999926"/>
                <a:ext cx="39338" cy="35718"/>
              </a:xfrm>
              <a:custGeom>
                <a:rect b="b" l="l" r="r" t="t"/>
                <a:pathLst>
                  <a:path extrusionOk="0" h="35718" w="39338">
                    <a:moveTo>
                      <a:pt x="0" y="0"/>
                    </a:moveTo>
                    <a:lnTo>
                      <a:pt x="9906" y="22384"/>
                    </a:lnTo>
                    <a:lnTo>
                      <a:pt x="32957" y="35719"/>
                    </a:lnTo>
                    <a:lnTo>
                      <a:pt x="39338" y="25717"/>
                    </a:lnTo>
                    <a:lnTo>
                      <a:pt x="27813" y="13335"/>
                    </a:lnTo>
                    <a:lnTo>
                      <a:pt x="0"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98" name="Google Shape;1098;p39"/>
              <p:cNvSpPr/>
              <p:nvPr/>
            </p:nvSpPr>
            <p:spPr>
              <a:xfrm>
                <a:off x="11378374" y="5062696"/>
                <a:ext cx="28098" cy="19621"/>
              </a:xfrm>
              <a:custGeom>
                <a:rect b="b" l="l" r="r" t="t"/>
                <a:pathLst>
                  <a:path extrusionOk="0" h="19621" w="28098">
                    <a:moveTo>
                      <a:pt x="0" y="0"/>
                    </a:moveTo>
                    <a:lnTo>
                      <a:pt x="1619" y="16764"/>
                    </a:lnTo>
                    <a:lnTo>
                      <a:pt x="28099" y="19621"/>
                    </a:lnTo>
                    <a:lnTo>
                      <a:pt x="16383" y="2857"/>
                    </a:lnTo>
                    <a:lnTo>
                      <a:pt x="0"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099" name="Google Shape;1099;p39"/>
              <p:cNvSpPr/>
              <p:nvPr/>
            </p:nvSpPr>
            <p:spPr>
              <a:xfrm>
                <a:off x="11358466" y="5008975"/>
                <a:ext cx="26193" cy="37719"/>
              </a:xfrm>
              <a:custGeom>
                <a:rect b="b" l="l" r="r" t="t"/>
                <a:pathLst>
                  <a:path extrusionOk="0" h="37719" w="26193">
                    <a:moveTo>
                      <a:pt x="15526" y="476"/>
                    </a:moveTo>
                    <a:lnTo>
                      <a:pt x="0" y="0"/>
                    </a:lnTo>
                    <a:lnTo>
                      <a:pt x="3715" y="19145"/>
                    </a:lnTo>
                    <a:lnTo>
                      <a:pt x="26194" y="37719"/>
                    </a:lnTo>
                    <a:lnTo>
                      <a:pt x="15526" y="47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00" name="Google Shape;1100;p39"/>
              <p:cNvSpPr/>
              <p:nvPr/>
            </p:nvSpPr>
            <p:spPr>
              <a:xfrm>
                <a:off x="7050594" y="6221983"/>
                <a:ext cx="44481" cy="32956"/>
              </a:xfrm>
              <a:custGeom>
                <a:rect b="b" l="l" r="r" t="t"/>
                <a:pathLst>
                  <a:path extrusionOk="0" h="32956" w="44481">
                    <a:moveTo>
                      <a:pt x="10573" y="0"/>
                    </a:moveTo>
                    <a:lnTo>
                      <a:pt x="0" y="10192"/>
                    </a:lnTo>
                    <a:lnTo>
                      <a:pt x="22193" y="16478"/>
                    </a:lnTo>
                    <a:lnTo>
                      <a:pt x="44482" y="32956"/>
                    </a:lnTo>
                    <a:lnTo>
                      <a:pt x="36481" y="4191"/>
                    </a:lnTo>
                    <a:lnTo>
                      <a:pt x="10573"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01" name="Google Shape;1101;p39"/>
              <p:cNvSpPr/>
              <p:nvPr/>
            </p:nvSpPr>
            <p:spPr>
              <a:xfrm>
                <a:off x="6545484" y="6133782"/>
                <a:ext cx="37147" cy="30670"/>
              </a:xfrm>
              <a:custGeom>
                <a:rect b="b" l="l" r="r" t="t"/>
                <a:pathLst>
                  <a:path extrusionOk="0" h="30670" w="37147">
                    <a:moveTo>
                      <a:pt x="0" y="15335"/>
                    </a:moveTo>
                    <a:lnTo>
                      <a:pt x="6286" y="30671"/>
                    </a:lnTo>
                    <a:lnTo>
                      <a:pt x="24193" y="24289"/>
                    </a:lnTo>
                    <a:lnTo>
                      <a:pt x="37147" y="0"/>
                    </a:lnTo>
                    <a:lnTo>
                      <a:pt x="0" y="1533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02" name="Google Shape;1102;p39"/>
              <p:cNvSpPr/>
              <p:nvPr/>
            </p:nvSpPr>
            <p:spPr>
              <a:xfrm>
                <a:off x="6578440" y="6138449"/>
                <a:ext cx="43053" cy="35623"/>
              </a:xfrm>
              <a:custGeom>
                <a:rect b="b" l="l" r="r" t="t"/>
                <a:pathLst>
                  <a:path extrusionOk="0" h="35623" w="43053">
                    <a:moveTo>
                      <a:pt x="16669" y="0"/>
                    </a:moveTo>
                    <a:lnTo>
                      <a:pt x="0" y="27527"/>
                    </a:lnTo>
                    <a:lnTo>
                      <a:pt x="8382" y="35623"/>
                    </a:lnTo>
                    <a:lnTo>
                      <a:pt x="43053" y="14573"/>
                    </a:lnTo>
                    <a:lnTo>
                      <a:pt x="28575" y="2667"/>
                    </a:lnTo>
                    <a:lnTo>
                      <a:pt x="16669"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03" name="Google Shape;1103;p39"/>
              <p:cNvSpPr/>
              <p:nvPr/>
            </p:nvSpPr>
            <p:spPr>
              <a:xfrm>
                <a:off x="10236993" y="4657978"/>
                <a:ext cx="228409" cy="260889"/>
              </a:xfrm>
              <a:custGeom>
                <a:rect b="b" l="l" r="r" t="t"/>
                <a:pathLst>
                  <a:path extrusionOk="0" h="260889" w="228409">
                    <a:moveTo>
                      <a:pt x="1429" y="155925"/>
                    </a:moveTo>
                    <a:lnTo>
                      <a:pt x="9811" y="163259"/>
                    </a:lnTo>
                    <a:lnTo>
                      <a:pt x="5810" y="174975"/>
                    </a:lnTo>
                    <a:lnTo>
                      <a:pt x="26004" y="194405"/>
                    </a:lnTo>
                    <a:lnTo>
                      <a:pt x="22765" y="206121"/>
                    </a:lnTo>
                    <a:lnTo>
                      <a:pt x="31147" y="222409"/>
                    </a:lnTo>
                    <a:lnTo>
                      <a:pt x="30004" y="232886"/>
                    </a:lnTo>
                    <a:lnTo>
                      <a:pt x="56865" y="234506"/>
                    </a:lnTo>
                    <a:lnTo>
                      <a:pt x="62960" y="227457"/>
                    </a:lnTo>
                    <a:lnTo>
                      <a:pt x="65532" y="246507"/>
                    </a:lnTo>
                    <a:lnTo>
                      <a:pt x="90774" y="231743"/>
                    </a:lnTo>
                    <a:lnTo>
                      <a:pt x="100108" y="235744"/>
                    </a:lnTo>
                    <a:lnTo>
                      <a:pt x="104585" y="244602"/>
                    </a:lnTo>
                    <a:lnTo>
                      <a:pt x="114300" y="237935"/>
                    </a:lnTo>
                    <a:lnTo>
                      <a:pt x="123730" y="241459"/>
                    </a:lnTo>
                    <a:lnTo>
                      <a:pt x="125539" y="260890"/>
                    </a:lnTo>
                    <a:lnTo>
                      <a:pt x="144494" y="249365"/>
                    </a:lnTo>
                    <a:lnTo>
                      <a:pt x="155257" y="253841"/>
                    </a:lnTo>
                    <a:lnTo>
                      <a:pt x="163735" y="211360"/>
                    </a:lnTo>
                    <a:lnTo>
                      <a:pt x="159734" y="202311"/>
                    </a:lnTo>
                    <a:lnTo>
                      <a:pt x="190310" y="181166"/>
                    </a:lnTo>
                    <a:lnTo>
                      <a:pt x="190691" y="173069"/>
                    </a:lnTo>
                    <a:lnTo>
                      <a:pt x="187071" y="160592"/>
                    </a:lnTo>
                    <a:lnTo>
                      <a:pt x="196501" y="137255"/>
                    </a:lnTo>
                    <a:lnTo>
                      <a:pt x="219170" y="137827"/>
                    </a:lnTo>
                    <a:lnTo>
                      <a:pt x="214027" y="125063"/>
                    </a:lnTo>
                    <a:lnTo>
                      <a:pt x="195739" y="116967"/>
                    </a:lnTo>
                    <a:lnTo>
                      <a:pt x="198882" y="106013"/>
                    </a:lnTo>
                    <a:lnTo>
                      <a:pt x="190310" y="91345"/>
                    </a:lnTo>
                    <a:lnTo>
                      <a:pt x="182689" y="88297"/>
                    </a:lnTo>
                    <a:lnTo>
                      <a:pt x="180880" y="75438"/>
                    </a:lnTo>
                    <a:lnTo>
                      <a:pt x="185166" y="70390"/>
                    </a:lnTo>
                    <a:lnTo>
                      <a:pt x="197644" y="55245"/>
                    </a:lnTo>
                    <a:lnTo>
                      <a:pt x="211264" y="56674"/>
                    </a:lnTo>
                    <a:lnTo>
                      <a:pt x="210503" y="44958"/>
                    </a:lnTo>
                    <a:lnTo>
                      <a:pt x="221838" y="45149"/>
                    </a:lnTo>
                    <a:lnTo>
                      <a:pt x="228410" y="35433"/>
                    </a:lnTo>
                    <a:lnTo>
                      <a:pt x="200883" y="18764"/>
                    </a:lnTo>
                    <a:lnTo>
                      <a:pt x="187071" y="26480"/>
                    </a:lnTo>
                    <a:lnTo>
                      <a:pt x="180213" y="0"/>
                    </a:lnTo>
                    <a:lnTo>
                      <a:pt x="171165" y="0"/>
                    </a:lnTo>
                    <a:lnTo>
                      <a:pt x="151924" y="33433"/>
                    </a:lnTo>
                    <a:lnTo>
                      <a:pt x="143733" y="37338"/>
                    </a:lnTo>
                    <a:lnTo>
                      <a:pt x="145447" y="45149"/>
                    </a:lnTo>
                    <a:lnTo>
                      <a:pt x="138303" y="54674"/>
                    </a:lnTo>
                    <a:lnTo>
                      <a:pt x="133826" y="49816"/>
                    </a:lnTo>
                    <a:lnTo>
                      <a:pt x="133826" y="49816"/>
                    </a:lnTo>
                    <a:lnTo>
                      <a:pt x="113633" y="56388"/>
                    </a:lnTo>
                    <a:lnTo>
                      <a:pt x="90488" y="89440"/>
                    </a:lnTo>
                    <a:lnTo>
                      <a:pt x="61150" y="96869"/>
                    </a:lnTo>
                    <a:lnTo>
                      <a:pt x="56483" y="100775"/>
                    </a:lnTo>
                    <a:lnTo>
                      <a:pt x="54959" y="131826"/>
                    </a:lnTo>
                    <a:lnTo>
                      <a:pt x="23527" y="124111"/>
                    </a:lnTo>
                    <a:lnTo>
                      <a:pt x="17431" y="115253"/>
                    </a:lnTo>
                    <a:lnTo>
                      <a:pt x="17336" y="115062"/>
                    </a:lnTo>
                    <a:lnTo>
                      <a:pt x="0" y="144209"/>
                    </a:lnTo>
                    <a:lnTo>
                      <a:pt x="1429" y="15592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04" name="Google Shape;1104;p39"/>
              <p:cNvSpPr/>
              <p:nvPr/>
            </p:nvSpPr>
            <p:spPr>
              <a:xfrm>
                <a:off x="8053863" y="3802157"/>
                <a:ext cx="33432" cy="65532"/>
              </a:xfrm>
              <a:custGeom>
                <a:rect b="b" l="l" r="r" t="t"/>
                <a:pathLst>
                  <a:path extrusionOk="0" h="65532" w="33432">
                    <a:moveTo>
                      <a:pt x="6572" y="39815"/>
                    </a:moveTo>
                    <a:lnTo>
                      <a:pt x="1619" y="61532"/>
                    </a:lnTo>
                    <a:lnTo>
                      <a:pt x="12192" y="65532"/>
                    </a:lnTo>
                    <a:lnTo>
                      <a:pt x="29146" y="54483"/>
                    </a:lnTo>
                    <a:lnTo>
                      <a:pt x="33433" y="20669"/>
                    </a:lnTo>
                    <a:lnTo>
                      <a:pt x="20764" y="0"/>
                    </a:lnTo>
                    <a:lnTo>
                      <a:pt x="9906" y="10954"/>
                    </a:lnTo>
                    <a:lnTo>
                      <a:pt x="0" y="8382"/>
                    </a:lnTo>
                    <a:lnTo>
                      <a:pt x="6572" y="3981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05" name="Google Shape;1105;p39"/>
              <p:cNvSpPr/>
              <p:nvPr/>
            </p:nvSpPr>
            <p:spPr>
              <a:xfrm>
                <a:off x="8415908" y="3847401"/>
                <a:ext cx="21812" cy="23241"/>
              </a:xfrm>
              <a:custGeom>
                <a:rect b="b" l="l" r="r" t="t"/>
                <a:pathLst>
                  <a:path extrusionOk="0" h="23241" w="21812">
                    <a:moveTo>
                      <a:pt x="13145" y="0"/>
                    </a:moveTo>
                    <a:lnTo>
                      <a:pt x="0" y="15526"/>
                    </a:lnTo>
                    <a:lnTo>
                      <a:pt x="14859" y="23241"/>
                    </a:lnTo>
                    <a:lnTo>
                      <a:pt x="21812" y="11049"/>
                    </a:lnTo>
                    <a:lnTo>
                      <a:pt x="13145"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06" name="Google Shape;1106;p39"/>
              <p:cNvSpPr/>
              <p:nvPr/>
            </p:nvSpPr>
            <p:spPr>
              <a:xfrm>
                <a:off x="8060530" y="3745769"/>
                <a:ext cx="21050" cy="49244"/>
              </a:xfrm>
              <a:custGeom>
                <a:rect b="b" l="l" r="r" t="t"/>
                <a:pathLst>
                  <a:path extrusionOk="0" h="49244" w="21050">
                    <a:moveTo>
                      <a:pt x="17621" y="0"/>
                    </a:moveTo>
                    <a:lnTo>
                      <a:pt x="13049" y="1524"/>
                    </a:lnTo>
                    <a:lnTo>
                      <a:pt x="8096" y="8382"/>
                    </a:lnTo>
                    <a:lnTo>
                      <a:pt x="1524" y="10478"/>
                    </a:lnTo>
                    <a:lnTo>
                      <a:pt x="0" y="18669"/>
                    </a:lnTo>
                    <a:lnTo>
                      <a:pt x="4191" y="26956"/>
                    </a:lnTo>
                    <a:lnTo>
                      <a:pt x="2953" y="36100"/>
                    </a:lnTo>
                    <a:lnTo>
                      <a:pt x="6096" y="44672"/>
                    </a:lnTo>
                    <a:lnTo>
                      <a:pt x="13716" y="49244"/>
                    </a:lnTo>
                    <a:lnTo>
                      <a:pt x="18955" y="37814"/>
                    </a:lnTo>
                    <a:lnTo>
                      <a:pt x="16859" y="28004"/>
                    </a:lnTo>
                    <a:lnTo>
                      <a:pt x="21050" y="6572"/>
                    </a:lnTo>
                    <a:lnTo>
                      <a:pt x="17621"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07" name="Google Shape;1107;p39"/>
              <p:cNvSpPr/>
              <p:nvPr/>
            </p:nvSpPr>
            <p:spPr>
              <a:xfrm>
                <a:off x="8375808" y="3949985"/>
                <a:ext cx="64579" cy="29241"/>
              </a:xfrm>
              <a:custGeom>
                <a:rect b="b" l="l" r="r" t="t"/>
                <a:pathLst>
                  <a:path extrusionOk="0" h="29241" w="64579">
                    <a:moveTo>
                      <a:pt x="7429" y="0"/>
                    </a:moveTo>
                    <a:lnTo>
                      <a:pt x="0" y="13621"/>
                    </a:lnTo>
                    <a:lnTo>
                      <a:pt x="26670" y="29242"/>
                    </a:lnTo>
                    <a:lnTo>
                      <a:pt x="64579" y="23336"/>
                    </a:lnTo>
                    <a:lnTo>
                      <a:pt x="60008" y="8287"/>
                    </a:lnTo>
                    <a:lnTo>
                      <a:pt x="25718" y="8287"/>
                    </a:lnTo>
                    <a:lnTo>
                      <a:pt x="7429"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08" name="Google Shape;1108;p39"/>
              <p:cNvSpPr/>
              <p:nvPr/>
            </p:nvSpPr>
            <p:spPr>
              <a:xfrm>
                <a:off x="8138635" y="3886454"/>
                <a:ext cx="69532" cy="42195"/>
              </a:xfrm>
              <a:custGeom>
                <a:rect b="b" l="l" r="r" t="t"/>
                <a:pathLst>
                  <a:path extrusionOk="0" h="42195" w="69532">
                    <a:moveTo>
                      <a:pt x="57912" y="42196"/>
                    </a:moveTo>
                    <a:lnTo>
                      <a:pt x="57912" y="20193"/>
                    </a:lnTo>
                    <a:lnTo>
                      <a:pt x="69532" y="0"/>
                    </a:lnTo>
                    <a:lnTo>
                      <a:pt x="29337" y="7429"/>
                    </a:lnTo>
                    <a:lnTo>
                      <a:pt x="19621" y="857"/>
                    </a:lnTo>
                    <a:lnTo>
                      <a:pt x="0" y="11906"/>
                    </a:lnTo>
                    <a:lnTo>
                      <a:pt x="28956" y="29051"/>
                    </a:lnTo>
                    <a:lnTo>
                      <a:pt x="57912" y="4219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09" name="Google Shape;1109;p39"/>
              <p:cNvSpPr/>
              <p:nvPr/>
            </p:nvSpPr>
            <p:spPr>
              <a:xfrm>
                <a:off x="4475225" y="4336510"/>
                <a:ext cx="35909" cy="40862"/>
              </a:xfrm>
              <a:custGeom>
                <a:rect b="b" l="l" r="r" t="t"/>
                <a:pathLst>
                  <a:path extrusionOk="0" h="40862" w="35909">
                    <a:moveTo>
                      <a:pt x="9144" y="0"/>
                    </a:moveTo>
                    <a:lnTo>
                      <a:pt x="8668" y="1143"/>
                    </a:lnTo>
                    <a:lnTo>
                      <a:pt x="0" y="16574"/>
                    </a:lnTo>
                    <a:lnTo>
                      <a:pt x="8668" y="40862"/>
                    </a:lnTo>
                    <a:lnTo>
                      <a:pt x="35909" y="27337"/>
                    </a:lnTo>
                    <a:lnTo>
                      <a:pt x="19907" y="6382"/>
                    </a:lnTo>
                    <a:lnTo>
                      <a:pt x="9144"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10" name="Google Shape;1110;p39"/>
              <p:cNvSpPr/>
              <p:nvPr/>
            </p:nvSpPr>
            <p:spPr>
              <a:xfrm>
                <a:off x="10716767" y="4829428"/>
                <a:ext cx="431292" cy="244125"/>
              </a:xfrm>
              <a:custGeom>
                <a:rect b="b" l="l" r="r" t="t"/>
                <a:pathLst>
                  <a:path extrusionOk="0" h="244125" w="431292">
                    <a:moveTo>
                      <a:pt x="358902" y="131445"/>
                    </a:moveTo>
                    <a:lnTo>
                      <a:pt x="336899" y="122492"/>
                    </a:lnTo>
                    <a:lnTo>
                      <a:pt x="321659" y="119729"/>
                    </a:lnTo>
                    <a:lnTo>
                      <a:pt x="322422" y="104585"/>
                    </a:lnTo>
                    <a:lnTo>
                      <a:pt x="294513" y="80867"/>
                    </a:lnTo>
                    <a:lnTo>
                      <a:pt x="222885" y="52483"/>
                    </a:lnTo>
                    <a:lnTo>
                      <a:pt x="218408" y="51816"/>
                    </a:lnTo>
                    <a:lnTo>
                      <a:pt x="191453" y="47720"/>
                    </a:lnTo>
                    <a:lnTo>
                      <a:pt x="146971" y="26194"/>
                    </a:lnTo>
                    <a:lnTo>
                      <a:pt x="135350" y="40862"/>
                    </a:lnTo>
                    <a:lnTo>
                      <a:pt x="118301" y="43529"/>
                    </a:lnTo>
                    <a:lnTo>
                      <a:pt x="99536" y="69628"/>
                    </a:lnTo>
                    <a:lnTo>
                      <a:pt x="90488" y="70390"/>
                    </a:lnTo>
                    <a:lnTo>
                      <a:pt x="72200" y="48673"/>
                    </a:lnTo>
                    <a:lnTo>
                      <a:pt x="71247" y="25241"/>
                    </a:lnTo>
                    <a:lnTo>
                      <a:pt x="66199" y="8954"/>
                    </a:lnTo>
                    <a:lnTo>
                      <a:pt x="32195" y="0"/>
                    </a:lnTo>
                    <a:lnTo>
                      <a:pt x="0" y="8573"/>
                    </a:lnTo>
                    <a:lnTo>
                      <a:pt x="5525" y="25241"/>
                    </a:lnTo>
                    <a:lnTo>
                      <a:pt x="24003" y="24860"/>
                    </a:lnTo>
                    <a:lnTo>
                      <a:pt x="33052" y="34576"/>
                    </a:lnTo>
                    <a:lnTo>
                      <a:pt x="56769" y="32576"/>
                    </a:lnTo>
                    <a:lnTo>
                      <a:pt x="57341" y="48673"/>
                    </a:lnTo>
                    <a:lnTo>
                      <a:pt x="21717" y="56769"/>
                    </a:lnTo>
                    <a:lnTo>
                      <a:pt x="41148" y="69342"/>
                    </a:lnTo>
                    <a:lnTo>
                      <a:pt x="42291" y="87059"/>
                    </a:lnTo>
                    <a:lnTo>
                      <a:pt x="54293" y="82106"/>
                    </a:lnTo>
                    <a:lnTo>
                      <a:pt x="63913" y="65913"/>
                    </a:lnTo>
                    <a:lnTo>
                      <a:pt x="74295" y="86297"/>
                    </a:lnTo>
                    <a:lnTo>
                      <a:pt x="91916" y="95631"/>
                    </a:lnTo>
                    <a:lnTo>
                      <a:pt x="127349" y="106966"/>
                    </a:lnTo>
                    <a:lnTo>
                      <a:pt x="137160" y="106966"/>
                    </a:lnTo>
                    <a:lnTo>
                      <a:pt x="154496" y="117824"/>
                    </a:lnTo>
                    <a:lnTo>
                      <a:pt x="165164" y="142589"/>
                    </a:lnTo>
                    <a:lnTo>
                      <a:pt x="174498" y="145352"/>
                    </a:lnTo>
                    <a:lnTo>
                      <a:pt x="172117" y="156115"/>
                    </a:lnTo>
                    <a:lnTo>
                      <a:pt x="178784" y="167926"/>
                    </a:lnTo>
                    <a:lnTo>
                      <a:pt x="158877" y="168783"/>
                    </a:lnTo>
                    <a:lnTo>
                      <a:pt x="145066" y="188500"/>
                    </a:lnTo>
                    <a:lnTo>
                      <a:pt x="171641" y="187738"/>
                    </a:lnTo>
                    <a:lnTo>
                      <a:pt x="199740" y="175736"/>
                    </a:lnTo>
                    <a:lnTo>
                      <a:pt x="196120" y="183166"/>
                    </a:lnTo>
                    <a:lnTo>
                      <a:pt x="218218" y="204883"/>
                    </a:lnTo>
                    <a:lnTo>
                      <a:pt x="218408" y="204883"/>
                    </a:lnTo>
                    <a:lnTo>
                      <a:pt x="218599" y="204883"/>
                    </a:lnTo>
                    <a:lnTo>
                      <a:pt x="244602" y="205645"/>
                    </a:lnTo>
                    <a:lnTo>
                      <a:pt x="253651" y="209550"/>
                    </a:lnTo>
                    <a:lnTo>
                      <a:pt x="268796" y="202597"/>
                    </a:lnTo>
                    <a:lnTo>
                      <a:pt x="242792" y="183928"/>
                    </a:lnTo>
                    <a:lnTo>
                      <a:pt x="264890" y="177737"/>
                    </a:lnTo>
                    <a:lnTo>
                      <a:pt x="280511" y="181737"/>
                    </a:lnTo>
                    <a:lnTo>
                      <a:pt x="281178" y="166783"/>
                    </a:lnTo>
                    <a:lnTo>
                      <a:pt x="294513" y="166783"/>
                    </a:lnTo>
                    <a:lnTo>
                      <a:pt x="328899" y="180404"/>
                    </a:lnTo>
                    <a:lnTo>
                      <a:pt x="339376" y="201740"/>
                    </a:lnTo>
                    <a:lnTo>
                      <a:pt x="364046" y="227457"/>
                    </a:lnTo>
                    <a:lnTo>
                      <a:pt x="408147" y="232886"/>
                    </a:lnTo>
                    <a:lnTo>
                      <a:pt x="415195" y="244126"/>
                    </a:lnTo>
                    <a:lnTo>
                      <a:pt x="431292" y="238887"/>
                    </a:lnTo>
                    <a:lnTo>
                      <a:pt x="424339" y="231077"/>
                    </a:lnTo>
                    <a:lnTo>
                      <a:pt x="430435" y="223647"/>
                    </a:lnTo>
                    <a:lnTo>
                      <a:pt x="413957" y="214503"/>
                    </a:lnTo>
                    <a:lnTo>
                      <a:pt x="396907" y="213455"/>
                    </a:lnTo>
                    <a:lnTo>
                      <a:pt x="398717" y="203740"/>
                    </a:lnTo>
                    <a:lnTo>
                      <a:pt x="383191" y="203740"/>
                    </a:lnTo>
                    <a:lnTo>
                      <a:pt x="373095" y="179642"/>
                    </a:lnTo>
                    <a:lnTo>
                      <a:pt x="352425" y="166021"/>
                    </a:lnTo>
                    <a:lnTo>
                      <a:pt x="367284" y="147352"/>
                    </a:lnTo>
                    <a:lnTo>
                      <a:pt x="358902" y="13144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11" name="Google Shape;1111;p39"/>
              <p:cNvSpPr/>
              <p:nvPr/>
            </p:nvSpPr>
            <p:spPr>
              <a:xfrm>
                <a:off x="8259889" y="2347214"/>
                <a:ext cx="200501" cy="76771"/>
              </a:xfrm>
              <a:custGeom>
                <a:rect b="b" l="l" r="r" t="t"/>
                <a:pathLst>
                  <a:path extrusionOk="0" h="76771" w="200501">
                    <a:moveTo>
                      <a:pt x="66865" y="40862"/>
                    </a:moveTo>
                    <a:lnTo>
                      <a:pt x="66294" y="58769"/>
                    </a:lnTo>
                    <a:lnTo>
                      <a:pt x="111062" y="58769"/>
                    </a:lnTo>
                    <a:lnTo>
                      <a:pt x="115729" y="69247"/>
                    </a:lnTo>
                    <a:lnTo>
                      <a:pt x="140303" y="76771"/>
                    </a:lnTo>
                    <a:lnTo>
                      <a:pt x="200501" y="45720"/>
                    </a:lnTo>
                    <a:lnTo>
                      <a:pt x="158115" y="34766"/>
                    </a:lnTo>
                    <a:lnTo>
                      <a:pt x="138970" y="11430"/>
                    </a:lnTo>
                    <a:lnTo>
                      <a:pt x="118491" y="17907"/>
                    </a:lnTo>
                    <a:lnTo>
                      <a:pt x="107251" y="8192"/>
                    </a:lnTo>
                    <a:lnTo>
                      <a:pt x="88297" y="17335"/>
                    </a:lnTo>
                    <a:lnTo>
                      <a:pt x="40862" y="0"/>
                    </a:lnTo>
                    <a:lnTo>
                      <a:pt x="38767" y="23051"/>
                    </a:lnTo>
                    <a:lnTo>
                      <a:pt x="0" y="23051"/>
                    </a:lnTo>
                    <a:lnTo>
                      <a:pt x="37719" y="44767"/>
                    </a:lnTo>
                    <a:lnTo>
                      <a:pt x="66865" y="4086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12" name="Google Shape;1112;p39"/>
              <p:cNvSpPr/>
              <p:nvPr/>
            </p:nvSpPr>
            <p:spPr>
              <a:xfrm>
                <a:off x="8105774" y="2375598"/>
                <a:ext cx="246221" cy="164115"/>
              </a:xfrm>
              <a:custGeom>
                <a:rect b="b" l="l" r="r" t="t"/>
                <a:pathLst>
                  <a:path extrusionOk="0" h="164115" w="246221">
                    <a:moveTo>
                      <a:pt x="48578" y="70676"/>
                    </a:moveTo>
                    <a:lnTo>
                      <a:pt x="55531" y="84201"/>
                    </a:lnTo>
                    <a:lnTo>
                      <a:pt x="102013" y="56864"/>
                    </a:lnTo>
                    <a:lnTo>
                      <a:pt x="104299" y="81343"/>
                    </a:lnTo>
                    <a:lnTo>
                      <a:pt x="65342" y="99346"/>
                    </a:lnTo>
                    <a:lnTo>
                      <a:pt x="68961" y="107156"/>
                    </a:lnTo>
                    <a:lnTo>
                      <a:pt x="82296" y="111728"/>
                    </a:lnTo>
                    <a:lnTo>
                      <a:pt x="80677" y="125444"/>
                    </a:lnTo>
                    <a:lnTo>
                      <a:pt x="97250" y="142399"/>
                    </a:lnTo>
                    <a:lnTo>
                      <a:pt x="112586" y="135541"/>
                    </a:lnTo>
                    <a:lnTo>
                      <a:pt x="118015" y="150209"/>
                    </a:lnTo>
                    <a:lnTo>
                      <a:pt x="137922" y="164116"/>
                    </a:lnTo>
                    <a:lnTo>
                      <a:pt x="167926" y="95821"/>
                    </a:lnTo>
                    <a:lnTo>
                      <a:pt x="182690" y="91916"/>
                    </a:lnTo>
                    <a:lnTo>
                      <a:pt x="184690" y="74676"/>
                    </a:lnTo>
                    <a:lnTo>
                      <a:pt x="207359" y="70390"/>
                    </a:lnTo>
                    <a:lnTo>
                      <a:pt x="219933" y="80010"/>
                    </a:lnTo>
                    <a:lnTo>
                      <a:pt x="246221" y="74867"/>
                    </a:lnTo>
                    <a:lnTo>
                      <a:pt x="233553" y="59245"/>
                    </a:lnTo>
                    <a:lnTo>
                      <a:pt x="198692" y="42863"/>
                    </a:lnTo>
                    <a:lnTo>
                      <a:pt x="178784" y="42101"/>
                    </a:lnTo>
                    <a:lnTo>
                      <a:pt x="166402" y="20288"/>
                    </a:lnTo>
                    <a:lnTo>
                      <a:pt x="121920" y="0"/>
                    </a:lnTo>
                    <a:lnTo>
                      <a:pt x="124873" y="48387"/>
                    </a:lnTo>
                    <a:lnTo>
                      <a:pt x="99917" y="21908"/>
                    </a:lnTo>
                    <a:lnTo>
                      <a:pt x="84677" y="12478"/>
                    </a:lnTo>
                    <a:lnTo>
                      <a:pt x="73438" y="37433"/>
                    </a:lnTo>
                    <a:lnTo>
                      <a:pt x="60770" y="22574"/>
                    </a:lnTo>
                    <a:lnTo>
                      <a:pt x="63246" y="8477"/>
                    </a:lnTo>
                    <a:lnTo>
                      <a:pt x="33623" y="2667"/>
                    </a:lnTo>
                    <a:lnTo>
                      <a:pt x="22765" y="20955"/>
                    </a:lnTo>
                    <a:lnTo>
                      <a:pt x="0" y="24956"/>
                    </a:lnTo>
                    <a:lnTo>
                      <a:pt x="27146" y="67056"/>
                    </a:lnTo>
                    <a:lnTo>
                      <a:pt x="48578" y="7067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13" name="Google Shape;1113;p39"/>
              <p:cNvSpPr/>
              <p:nvPr/>
            </p:nvSpPr>
            <p:spPr>
              <a:xfrm>
                <a:off x="8331517" y="2464847"/>
                <a:ext cx="88106" cy="51149"/>
              </a:xfrm>
              <a:custGeom>
                <a:rect b="b" l="l" r="r" t="t"/>
                <a:pathLst>
                  <a:path extrusionOk="0" h="51149" w="88106">
                    <a:moveTo>
                      <a:pt x="43434" y="13145"/>
                    </a:moveTo>
                    <a:lnTo>
                      <a:pt x="40577" y="0"/>
                    </a:lnTo>
                    <a:lnTo>
                      <a:pt x="1429" y="6763"/>
                    </a:lnTo>
                    <a:lnTo>
                      <a:pt x="8668" y="18574"/>
                    </a:lnTo>
                    <a:lnTo>
                      <a:pt x="0" y="34004"/>
                    </a:lnTo>
                    <a:lnTo>
                      <a:pt x="38576" y="31528"/>
                    </a:lnTo>
                    <a:lnTo>
                      <a:pt x="37624" y="51149"/>
                    </a:lnTo>
                    <a:lnTo>
                      <a:pt x="88106" y="23146"/>
                    </a:lnTo>
                    <a:lnTo>
                      <a:pt x="43434" y="1314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14" name="Google Shape;1114;p39"/>
              <p:cNvSpPr/>
              <p:nvPr/>
            </p:nvSpPr>
            <p:spPr>
              <a:xfrm>
                <a:off x="7344345" y="2978054"/>
                <a:ext cx="234124" cy="119634"/>
              </a:xfrm>
              <a:custGeom>
                <a:rect b="b" l="l" r="r" t="t"/>
                <a:pathLst>
                  <a:path extrusionOk="0" h="119634" w="234124">
                    <a:moveTo>
                      <a:pt x="191262" y="95250"/>
                    </a:moveTo>
                    <a:lnTo>
                      <a:pt x="199358" y="73628"/>
                    </a:lnTo>
                    <a:lnTo>
                      <a:pt x="213646" y="80963"/>
                    </a:lnTo>
                    <a:lnTo>
                      <a:pt x="217075" y="65151"/>
                    </a:lnTo>
                    <a:lnTo>
                      <a:pt x="234125" y="61246"/>
                    </a:lnTo>
                    <a:lnTo>
                      <a:pt x="225552" y="48101"/>
                    </a:lnTo>
                    <a:lnTo>
                      <a:pt x="233553" y="40481"/>
                    </a:lnTo>
                    <a:lnTo>
                      <a:pt x="211169" y="20955"/>
                    </a:lnTo>
                    <a:lnTo>
                      <a:pt x="206121" y="6191"/>
                    </a:lnTo>
                    <a:lnTo>
                      <a:pt x="178499" y="0"/>
                    </a:lnTo>
                    <a:lnTo>
                      <a:pt x="157163" y="12002"/>
                    </a:lnTo>
                    <a:lnTo>
                      <a:pt x="148495" y="23431"/>
                    </a:lnTo>
                    <a:lnTo>
                      <a:pt x="112967" y="12287"/>
                    </a:lnTo>
                    <a:lnTo>
                      <a:pt x="106871" y="30385"/>
                    </a:lnTo>
                    <a:lnTo>
                      <a:pt x="90774" y="17907"/>
                    </a:lnTo>
                    <a:lnTo>
                      <a:pt x="88106" y="33433"/>
                    </a:lnTo>
                    <a:lnTo>
                      <a:pt x="71533" y="38767"/>
                    </a:lnTo>
                    <a:lnTo>
                      <a:pt x="66389" y="19622"/>
                    </a:lnTo>
                    <a:lnTo>
                      <a:pt x="27623" y="3810"/>
                    </a:lnTo>
                    <a:lnTo>
                      <a:pt x="0" y="39529"/>
                    </a:lnTo>
                    <a:lnTo>
                      <a:pt x="21241" y="43053"/>
                    </a:lnTo>
                    <a:lnTo>
                      <a:pt x="33433" y="34766"/>
                    </a:lnTo>
                    <a:lnTo>
                      <a:pt x="53054" y="35338"/>
                    </a:lnTo>
                    <a:lnTo>
                      <a:pt x="51435" y="48006"/>
                    </a:lnTo>
                    <a:lnTo>
                      <a:pt x="7430" y="63246"/>
                    </a:lnTo>
                    <a:lnTo>
                      <a:pt x="31814" y="73819"/>
                    </a:lnTo>
                    <a:lnTo>
                      <a:pt x="62770" y="71533"/>
                    </a:lnTo>
                    <a:lnTo>
                      <a:pt x="63246" y="83820"/>
                    </a:lnTo>
                    <a:lnTo>
                      <a:pt x="36671" y="92964"/>
                    </a:lnTo>
                    <a:lnTo>
                      <a:pt x="36291" y="105442"/>
                    </a:lnTo>
                    <a:lnTo>
                      <a:pt x="65627" y="101822"/>
                    </a:lnTo>
                    <a:lnTo>
                      <a:pt x="122777" y="119634"/>
                    </a:lnTo>
                    <a:lnTo>
                      <a:pt x="161163" y="99346"/>
                    </a:lnTo>
                    <a:lnTo>
                      <a:pt x="191262" y="9525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15" name="Google Shape;1115;p39"/>
              <p:cNvSpPr/>
              <p:nvPr/>
            </p:nvSpPr>
            <p:spPr>
              <a:xfrm>
                <a:off x="7738490" y="3270377"/>
                <a:ext cx="176593" cy="275177"/>
              </a:xfrm>
              <a:custGeom>
                <a:rect b="b" l="l" r="r" t="t"/>
                <a:pathLst>
                  <a:path extrusionOk="0" h="275177" w="176593">
                    <a:moveTo>
                      <a:pt x="0" y="62103"/>
                    </a:moveTo>
                    <a:lnTo>
                      <a:pt x="7049" y="70675"/>
                    </a:lnTo>
                    <a:lnTo>
                      <a:pt x="25337" y="62675"/>
                    </a:lnTo>
                    <a:lnTo>
                      <a:pt x="7525" y="93154"/>
                    </a:lnTo>
                    <a:lnTo>
                      <a:pt x="18860" y="101156"/>
                    </a:lnTo>
                    <a:lnTo>
                      <a:pt x="36195" y="95536"/>
                    </a:lnTo>
                    <a:lnTo>
                      <a:pt x="23908" y="122682"/>
                    </a:lnTo>
                    <a:lnTo>
                      <a:pt x="39624" y="125063"/>
                    </a:lnTo>
                    <a:lnTo>
                      <a:pt x="41624" y="117157"/>
                    </a:lnTo>
                    <a:lnTo>
                      <a:pt x="63818" y="110490"/>
                    </a:lnTo>
                    <a:lnTo>
                      <a:pt x="59150" y="133350"/>
                    </a:lnTo>
                    <a:lnTo>
                      <a:pt x="65151" y="140113"/>
                    </a:lnTo>
                    <a:lnTo>
                      <a:pt x="77438" y="139065"/>
                    </a:lnTo>
                    <a:lnTo>
                      <a:pt x="70009" y="159448"/>
                    </a:lnTo>
                    <a:lnTo>
                      <a:pt x="76010" y="171831"/>
                    </a:lnTo>
                    <a:lnTo>
                      <a:pt x="51435" y="171831"/>
                    </a:lnTo>
                    <a:lnTo>
                      <a:pt x="40481" y="165640"/>
                    </a:lnTo>
                    <a:lnTo>
                      <a:pt x="32957" y="187547"/>
                    </a:lnTo>
                    <a:lnTo>
                      <a:pt x="46482" y="187166"/>
                    </a:lnTo>
                    <a:lnTo>
                      <a:pt x="48578" y="201740"/>
                    </a:lnTo>
                    <a:lnTo>
                      <a:pt x="26956" y="216218"/>
                    </a:lnTo>
                    <a:lnTo>
                      <a:pt x="57817" y="225361"/>
                    </a:lnTo>
                    <a:lnTo>
                      <a:pt x="86963" y="218503"/>
                    </a:lnTo>
                    <a:lnTo>
                      <a:pt x="70199" y="240506"/>
                    </a:lnTo>
                    <a:lnTo>
                      <a:pt x="44196" y="241554"/>
                    </a:lnTo>
                    <a:lnTo>
                      <a:pt x="15526" y="275177"/>
                    </a:lnTo>
                    <a:lnTo>
                      <a:pt x="41338" y="261271"/>
                    </a:lnTo>
                    <a:lnTo>
                      <a:pt x="57055" y="267557"/>
                    </a:lnTo>
                    <a:lnTo>
                      <a:pt x="63055" y="258794"/>
                    </a:lnTo>
                    <a:lnTo>
                      <a:pt x="83915" y="262604"/>
                    </a:lnTo>
                    <a:lnTo>
                      <a:pt x="103537" y="250222"/>
                    </a:lnTo>
                    <a:lnTo>
                      <a:pt x="138779" y="254318"/>
                    </a:lnTo>
                    <a:lnTo>
                      <a:pt x="166688" y="236982"/>
                    </a:lnTo>
                    <a:lnTo>
                      <a:pt x="143732" y="232886"/>
                    </a:lnTo>
                    <a:lnTo>
                      <a:pt x="163259" y="219932"/>
                    </a:lnTo>
                    <a:lnTo>
                      <a:pt x="176594" y="192881"/>
                    </a:lnTo>
                    <a:lnTo>
                      <a:pt x="163925" y="182690"/>
                    </a:lnTo>
                    <a:lnTo>
                      <a:pt x="147257" y="183737"/>
                    </a:lnTo>
                    <a:lnTo>
                      <a:pt x="135350" y="186404"/>
                    </a:lnTo>
                    <a:lnTo>
                      <a:pt x="135350" y="165354"/>
                    </a:lnTo>
                    <a:lnTo>
                      <a:pt x="138017" y="159925"/>
                    </a:lnTo>
                    <a:lnTo>
                      <a:pt x="124873" y="133350"/>
                    </a:lnTo>
                    <a:lnTo>
                      <a:pt x="109633" y="130778"/>
                    </a:lnTo>
                    <a:lnTo>
                      <a:pt x="99917" y="98869"/>
                    </a:lnTo>
                    <a:lnTo>
                      <a:pt x="83344" y="84582"/>
                    </a:lnTo>
                    <a:lnTo>
                      <a:pt x="55436" y="84868"/>
                    </a:lnTo>
                    <a:lnTo>
                      <a:pt x="80391" y="67056"/>
                    </a:lnTo>
                    <a:lnTo>
                      <a:pt x="95917" y="33528"/>
                    </a:lnTo>
                    <a:lnTo>
                      <a:pt x="64675" y="30099"/>
                    </a:lnTo>
                    <a:lnTo>
                      <a:pt x="44768" y="37719"/>
                    </a:lnTo>
                    <a:lnTo>
                      <a:pt x="69818" y="0"/>
                    </a:lnTo>
                    <a:lnTo>
                      <a:pt x="38005" y="6001"/>
                    </a:lnTo>
                    <a:lnTo>
                      <a:pt x="26861" y="0"/>
                    </a:lnTo>
                    <a:lnTo>
                      <a:pt x="12097" y="36481"/>
                    </a:lnTo>
                    <a:lnTo>
                      <a:pt x="17431" y="49721"/>
                    </a:lnTo>
                    <a:lnTo>
                      <a:pt x="0" y="6210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16" name="Google Shape;1116;p39"/>
              <p:cNvSpPr/>
              <p:nvPr/>
            </p:nvSpPr>
            <p:spPr>
              <a:xfrm>
                <a:off x="7718583" y="3256184"/>
                <a:ext cx="21526" cy="29813"/>
              </a:xfrm>
              <a:custGeom>
                <a:rect b="b" l="l" r="r" t="t"/>
                <a:pathLst>
                  <a:path extrusionOk="0" h="29813" w="21526">
                    <a:moveTo>
                      <a:pt x="16478" y="0"/>
                    </a:moveTo>
                    <a:lnTo>
                      <a:pt x="0" y="9239"/>
                    </a:lnTo>
                    <a:lnTo>
                      <a:pt x="4763" y="29813"/>
                    </a:lnTo>
                    <a:lnTo>
                      <a:pt x="21527" y="11716"/>
                    </a:lnTo>
                    <a:lnTo>
                      <a:pt x="16478"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17" name="Google Shape;1117;p39"/>
              <p:cNvSpPr/>
              <p:nvPr/>
            </p:nvSpPr>
            <p:spPr>
              <a:xfrm>
                <a:off x="7713534" y="3291427"/>
                <a:ext cx="21621" cy="26670"/>
              </a:xfrm>
              <a:custGeom>
                <a:rect b="b" l="l" r="r" t="t"/>
                <a:pathLst>
                  <a:path extrusionOk="0" h="26670" w="21621">
                    <a:moveTo>
                      <a:pt x="21622" y="26670"/>
                    </a:moveTo>
                    <a:lnTo>
                      <a:pt x="21146" y="0"/>
                    </a:lnTo>
                    <a:lnTo>
                      <a:pt x="0" y="18860"/>
                    </a:lnTo>
                    <a:lnTo>
                      <a:pt x="21622" y="2667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18" name="Google Shape;1118;p39"/>
              <p:cNvSpPr/>
              <p:nvPr/>
            </p:nvSpPr>
            <p:spPr>
              <a:xfrm>
                <a:off x="7710391" y="3130454"/>
                <a:ext cx="32575" cy="35909"/>
              </a:xfrm>
              <a:custGeom>
                <a:rect b="b" l="l" r="r" t="t"/>
                <a:pathLst>
                  <a:path extrusionOk="0" h="35909" w="32575">
                    <a:moveTo>
                      <a:pt x="10858" y="30385"/>
                    </a:moveTo>
                    <a:lnTo>
                      <a:pt x="24765" y="35909"/>
                    </a:lnTo>
                    <a:lnTo>
                      <a:pt x="32575" y="0"/>
                    </a:lnTo>
                    <a:cubicBezTo>
                      <a:pt x="32575" y="0"/>
                      <a:pt x="1714" y="5906"/>
                      <a:pt x="0" y="6477"/>
                    </a:cubicBezTo>
                    <a:lnTo>
                      <a:pt x="11525" y="1914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19" name="Google Shape;1119;p39"/>
              <p:cNvSpPr/>
              <p:nvPr/>
            </p:nvSpPr>
            <p:spPr>
              <a:xfrm>
                <a:off x="7833740" y="3184842"/>
                <a:ext cx="28575" cy="41719"/>
              </a:xfrm>
              <a:custGeom>
                <a:rect b="b" l="l" r="r" t="t"/>
                <a:pathLst>
                  <a:path extrusionOk="0" h="41719" w="28575">
                    <a:moveTo>
                      <a:pt x="28575" y="11335"/>
                    </a:moveTo>
                    <a:lnTo>
                      <a:pt x="24003" y="0"/>
                    </a:lnTo>
                    <a:lnTo>
                      <a:pt x="0" y="22670"/>
                    </a:lnTo>
                    <a:lnTo>
                      <a:pt x="14288" y="41720"/>
                    </a:lnTo>
                    <a:lnTo>
                      <a:pt x="28575" y="1133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20" name="Google Shape;1120;p39"/>
              <p:cNvSpPr/>
              <p:nvPr/>
            </p:nvSpPr>
            <p:spPr>
              <a:xfrm>
                <a:off x="7798878" y="3238849"/>
                <a:ext cx="27908" cy="21431"/>
              </a:xfrm>
              <a:custGeom>
                <a:rect b="b" l="l" r="r" t="t"/>
                <a:pathLst>
                  <a:path extrusionOk="0" h="21431" w="27908">
                    <a:moveTo>
                      <a:pt x="27908" y="0"/>
                    </a:moveTo>
                    <a:lnTo>
                      <a:pt x="3429" y="3048"/>
                    </a:lnTo>
                    <a:lnTo>
                      <a:pt x="0" y="21431"/>
                    </a:lnTo>
                    <a:lnTo>
                      <a:pt x="18860" y="21431"/>
                    </a:lnTo>
                    <a:lnTo>
                      <a:pt x="27908"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21" name="Google Shape;1121;p39"/>
              <p:cNvSpPr/>
              <p:nvPr/>
            </p:nvSpPr>
            <p:spPr>
              <a:xfrm>
                <a:off x="7646574" y="3376485"/>
                <a:ext cx="110775" cy="126777"/>
              </a:xfrm>
              <a:custGeom>
                <a:rect b="b" l="l" r="r" t="t"/>
                <a:pathLst>
                  <a:path extrusionOk="0" h="126777" w="110775">
                    <a:moveTo>
                      <a:pt x="14383" y="113062"/>
                    </a:moveTo>
                    <a:lnTo>
                      <a:pt x="15240" y="126778"/>
                    </a:lnTo>
                    <a:lnTo>
                      <a:pt x="42005" y="121920"/>
                    </a:lnTo>
                    <a:lnTo>
                      <a:pt x="62294" y="105727"/>
                    </a:lnTo>
                    <a:lnTo>
                      <a:pt x="89059" y="103060"/>
                    </a:lnTo>
                    <a:lnTo>
                      <a:pt x="97060" y="77629"/>
                    </a:lnTo>
                    <a:lnTo>
                      <a:pt x="91916" y="43148"/>
                    </a:lnTo>
                    <a:lnTo>
                      <a:pt x="110776" y="25908"/>
                    </a:lnTo>
                    <a:lnTo>
                      <a:pt x="91726" y="667"/>
                    </a:lnTo>
                    <a:lnTo>
                      <a:pt x="78867" y="7715"/>
                    </a:lnTo>
                    <a:lnTo>
                      <a:pt x="75343" y="1619"/>
                    </a:lnTo>
                    <a:lnTo>
                      <a:pt x="65818" y="8858"/>
                    </a:lnTo>
                    <a:lnTo>
                      <a:pt x="61627" y="0"/>
                    </a:lnTo>
                    <a:lnTo>
                      <a:pt x="38671" y="18383"/>
                    </a:lnTo>
                    <a:lnTo>
                      <a:pt x="51435" y="24098"/>
                    </a:lnTo>
                    <a:lnTo>
                      <a:pt x="42386" y="37624"/>
                    </a:lnTo>
                    <a:lnTo>
                      <a:pt x="11144" y="33528"/>
                    </a:lnTo>
                    <a:lnTo>
                      <a:pt x="19621" y="46291"/>
                    </a:lnTo>
                    <a:lnTo>
                      <a:pt x="8192" y="58864"/>
                    </a:lnTo>
                    <a:lnTo>
                      <a:pt x="33623" y="67151"/>
                    </a:lnTo>
                    <a:lnTo>
                      <a:pt x="0" y="103060"/>
                    </a:lnTo>
                    <a:lnTo>
                      <a:pt x="14383" y="11306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22" name="Google Shape;1122;p39"/>
              <p:cNvSpPr/>
              <p:nvPr/>
            </p:nvSpPr>
            <p:spPr>
              <a:xfrm>
                <a:off x="6537292" y="4565015"/>
                <a:ext cx="17240" cy="18859"/>
              </a:xfrm>
              <a:custGeom>
                <a:rect b="b" l="l" r="r" t="t"/>
                <a:pathLst>
                  <a:path extrusionOk="0" h="18859" w="17240">
                    <a:moveTo>
                      <a:pt x="0" y="14668"/>
                    </a:moveTo>
                    <a:lnTo>
                      <a:pt x="1429" y="18859"/>
                    </a:lnTo>
                    <a:lnTo>
                      <a:pt x="17240" y="14383"/>
                    </a:lnTo>
                    <a:lnTo>
                      <a:pt x="15335" y="0"/>
                    </a:lnTo>
                    <a:lnTo>
                      <a:pt x="4096" y="1429"/>
                    </a:lnTo>
                    <a:lnTo>
                      <a:pt x="0" y="1466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23" name="Google Shape;1123;p39"/>
              <p:cNvSpPr/>
              <p:nvPr/>
            </p:nvSpPr>
            <p:spPr>
              <a:xfrm>
                <a:off x="6229921" y="6032626"/>
                <a:ext cx="19050" cy="29908"/>
              </a:xfrm>
              <a:custGeom>
                <a:rect b="b" l="l" r="r" t="t"/>
                <a:pathLst>
                  <a:path extrusionOk="0" h="29908" w="19050">
                    <a:moveTo>
                      <a:pt x="0" y="11525"/>
                    </a:moveTo>
                    <a:lnTo>
                      <a:pt x="2381" y="29909"/>
                    </a:lnTo>
                    <a:lnTo>
                      <a:pt x="19050" y="16383"/>
                    </a:lnTo>
                    <a:lnTo>
                      <a:pt x="9906" y="0"/>
                    </a:lnTo>
                    <a:lnTo>
                      <a:pt x="0" y="1152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24" name="Google Shape;1124;p39"/>
              <p:cNvSpPr/>
              <p:nvPr/>
            </p:nvSpPr>
            <p:spPr>
              <a:xfrm>
                <a:off x="6233635" y="6062535"/>
                <a:ext cx="19050" cy="29336"/>
              </a:xfrm>
              <a:custGeom>
                <a:rect b="b" l="l" r="r" t="t"/>
                <a:pathLst>
                  <a:path extrusionOk="0" h="29336" w="19050">
                    <a:moveTo>
                      <a:pt x="19050" y="25813"/>
                    </a:moveTo>
                    <a:lnTo>
                      <a:pt x="15335" y="0"/>
                    </a:lnTo>
                    <a:lnTo>
                      <a:pt x="0" y="13335"/>
                    </a:lnTo>
                    <a:lnTo>
                      <a:pt x="2286" y="29337"/>
                    </a:lnTo>
                    <a:lnTo>
                      <a:pt x="19050" y="2581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25" name="Google Shape;1125;p39"/>
              <p:cNvSpPr/>
              <p:nvPr/>
            </p:nvSpPr>
            <p:spPr>
              <a:xfrm>
                <a:off x="6231254" y="6102445"/>
                <a:ext cx="23241" cy="46672"/>
              </a:xfrm>
              <a:custGeom>
                <a:rect b="b" l="l" r="r" t="t"/>
                <a:pathLst>
                  <a:path extrusionOk="0" h="46672" w="23241">
                    <a:moveTo>
                      <a:pt x="23241" y="34290"/>
                    </a:moveTo>
                    <a:lnTo>
                      <a:pt x="10763" y="1333"/>
                    </a:lnTo>
                    <a:lnTo>
                      <a:pt x="0" y="0"/>
                    </a:lnTo>
                    <a:lnTo>
                      <a:pt x="1429" y="19812"/>
                    </a:lnTo>
                    <a:lnTo>
                      <a:pt x="8192" y="24574"/>
                    </a:lnTo>
                    <a:lnTo>
                      <a:pt x="6572" y="46672"/>
                    </a:lnTo>
                    <a:lnTo>
                      <a:pt x="23241" y="3429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26" name="Google Shape;1126;p39"/>
              <p:cNvSpPr/>
              <p:nvPr/>
            </p:nvSpPr>
            <p:spPr>
              <a:xfrm>
                <a:off x="6244303" y="6152641"/>
                <a:ext cx="22955" cy="28098"/>
              </a:xfrm>
              <a:custGeom>
                <a:rect b="b" l="l" r="r" t="t"/>
                <a:pathLst>
                  <a:path extrusionOk="0" h="28098" w="22955">
                    <a:moveTo>
                      <a:pt x="15812" y="0"/>
                    </a:moveTo>
                    <a:lnTo>
                      <a:pt x="0" y="8287"/>
                    </a:lnTo>
                    <a:lnTo>
                      <a:pt x="0" y="21146"/>
                    </a:lnTo>
                    <a:lnTo>
                      <a:pt x="11525" y="28099"/>
                    </a:lnTo>
                    <a:lnTo>
                      <a:pt x="14097" y="15812"/>
                    </a:lnTo>
                    <a:lnTo>
                      <a:pt x="22955" y="7334"/>
                    </a:lnTo>
                    <a:lnTo>
                      <a:pt x="15812"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27" name="Google Shape;1127;p39"/>
              <p:cNvSpPr/>
              <p:nvPr/>
            </p:nvSpPr>
            <p:spPr>
              <a:xfrm>
                <a:off x="6260972" y="6194551"/>
                <a:ext cx="29813" cy="35814"/>
              </a:xfrm>
              <a:custGeom>
                <a:rect b="b" l="l" r="r" t="t"/>
                <a:pathLst>
                  <a:path extrusionOk="0" h="35814" w="29813">
                    <a:moveTo>
                      <a:pt x="0" y="0"/>
                    </a:moveTo>
                    <a:lnTo>
                      <a:pt x="14954" y="21050"/>
                    </a:lnTo>
                    <a:lnTo>
                      <a:pt x="16097" y="35814"/>
                    </a:lnTo>
                    <a:lnTo>
                      <a:pt x="29813" y="35814"/>
                    </a:lnTo>
                    <a:lnTo>
                      <a:pt x="29813" y="19336"/>
                    </a:lnTo>
                    <a:lnTo>
                      <a:pt x="21717" y="6668"/>
                    </a:lnTo>
                    <a:lnTo>
                      <a:pt x="0"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28" name="Google Shape;1128;p39"/>
              <p:cNvSpPr/>
              <p:nvPr/>
            </p:nvSpPr>
            <p:spPr>
              <a:xfrm>
                <a:off x="6298786" y="6207791"/>
                <a:ext cx="24479" cy="23907"/>
              </a:xfrm>
              <a:custGeom>
                <a:rect b="b" l="l" r="r" t="t"/>
                <a:pathLst>
                  <a:path extrusionOk="0" h="23907" w="24479">
                    <a:moveTo>
                      <a:pt x="23908" y="2286"/>
                    </a:moveTo>
                    <a:lnTo>
                      <a:pt x="0" y="0"/>
                    </a:lnTo>
                    <a:lnTo>
                      <a:pt x="5525" y="9906"/>
                    </a:lnTo>
                    <a:lnTo>
                      <a:pt x="5715" y="23908"/>
                    </a:lnTo>
                    <a:lnTo>
                      <a:pt x="24479" y="10573"/>
                    </a:lnTo>
                    <a:lnTo>
                      <a:pt x="23908" y="228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29" name="Google Shape;1129;p39"/>
              <p:cNvSpPr/>
              <p:nvPr/>
            </p:nvSpPr>
            <p:spPr>
              <a:xfrm>
                <a:off x="6342982" y="6257226"/>
                <a:ext cx="51054" cy="24383"/>
              </a:xfrm>
              <a:custGeom>
                <a:rect b="b" l="l" r="r" t="t"/>
                <a:pathLst>
                  <a:path extrusionOk="0" h="24383" w="51054">
                    <a:moveTo>
                      <a:pt x="17050" y="0"/>
                    </a:moveTo>
                    <a:lnTo>
                      <a:pt x="0" y="8572"/>
                    </a:lnTo>
                    <a:lnTo>
                      <a:pt x="51054" y="24384"/>
                    </a:lnTo>
                    <a:lnTo>
                      <a:pt x="45529" y="3810"/>
                    </a:lnTo>
                    <a:lnTo>
                      <a:pt x="17050"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30" name="Google Shape;1130;p39"/>
              <p:cNvSpPr/>
              <p:nvPr/>
            </p:nvSpPr>
            <p:spPr>
              <a:xfrm>
                <a:off x="6470236" y="6242462"/>
                <a:ext cx="27336" cy="18573"/>
              </a:xfrm>
              <a:custGeom>
                <a:rect b="b" l="l" r="r" t="t"/>
                <a:pathLst>
                  <a:path extrusionOk="0" h="18573" w="27336">
                    <a:moveTo>
                      <a:pt x="0" y="12859"/>
                    </a:moveTo>
                    <a:lnTo>
                      <a:pt x="13811" y="18574"/>
                    </a:lnTo>
                    <a:lnTo>
                      <a:pt x="27337" y="7334"/>
                    </a:lnTo>
                    <a:lnTo>
                      <a:pt x="9906" y="0"/>
                    </a:lnTo>
                    <a:lnTo>
                      <a:pt x="0" y="1285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31" name="Google Shape;1131;p39"/>
              <p:cNvSpPr/>
              <p:nvPr/>
            </p:nvSpPr>
            <p:spPr>
              <a:xfrm>
                <a:off x="6313550" y="6182741"/>
                <a:ext cx="146304" cy="72199"/>
              </a:xfrm>
              <a:custGeom>
                <a:rect b="b" l="l" r="r" t="t"/>
                <a:pathLst>
                  <a:path extrusionOk="0" h="72199" w="146304">
                    <a:moveTo>
                      <a:pt x="76009" y="17050"/>
                    </a:moveTo>
                    <a:lnTo>
                      <a:pt x="80391" y="5905"/>
                    </a:lnTo>
                    <a:lnTo>
                      <a:pt x="72771" y="0"/>
                    </a:lnTo>
                    <a:lnTo>
                      <a:pt x="64294" y="1619"/>
                    </a:lnTo>
                    <a:lnTo>
                      <a:pt x="34004" y="6953"/>
                    </a:lnTo>
                    <a:lnTo>
                      <a:pt x="27432" y="25051"/>
                    </a:lnTo>
                    <a:lnTo>
                      <a:pt x="41720" y="43910"/>
                    </a:lnTo>
                    <a:lnTo>
                      <a:pt x="22860" y="44291"/>
                    </a:lnTo>
                    <a:lnTo>
                      <a:pt x="0" y="56293"/>
                    </a:lnTo>
                    <a:lnTo>
                      <a:pt x="24003" y="65151"/>
                    </a:lnTo>
                    <a:lnTo>
                      <a:pt x="41338" y="60293"/>
                    </a:lnTo>
                    <a:lnTo>
                      <a:pt x="64294" y="65341"/>
                    </a:lnTo>
                    <a:lnTo>
                      <a:pt x="69723" y="66485"/>
                    </a:lnTo>
                    <a:lnTo>
                      <a:pt x="94202" y="66199"/>
                    </a:lnTo>
                    <a:lnTo>
                      <a:pt x="117729" y="72199"/>
                    </a:lnTo>
                    <a:lnTo>
                      <a:pt x="141542" y="68389"/>
                    </a:lnTo>
                    <a:lnTo>
                      <a:pt x="146304" y="59246"/>
                    </a:lnTo>
                    <a:lnTo>
                      <a:pt x="122396" y="55436"/>
                    </a:lnTo>
                    <a:lnTo>
                      <a:pt x="76009" y="1705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32" name="Google Shape;1132;p39"/>
              <p:cNvSpPr/>
              <p:nvPr/>
            </p:nvSpPr>
            <p:spPr>
              <a:xfrm>
                <a:off x="6255924" y="5869844"/>
                <a:ext cx="20193" cy="39242"/>
              </a:xfrm>
              <a:custGeom>
                <a:rect b="b" l="l" r="r" t="t"/>
                <a:pathLst>
                  <a:path extrusionOk="0" h="39242" w="20193">
                    <a:moveTo>
                      <a:pt x="20193" y="6096"/>
                    </a:moveTo>
                    <a:lnTo>
                      <a:pt x="6287" y="0"/>
                    </a:lnTo>
                    <a:lnTo>
                      <a:pt x="0" y="39243"/>
                    </a:lnTo>
                    <a:lnTo>
                      <a:pt x="20193" y="28575"/>
                    </a:lnTo>
                    <a:lnTo>
                      <a:pt x="20193" y="609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33" name="Google Shape;1133;p39"/>
              <p:cNvSpPr/>
              <p:nvPr/>
            </p:nvSpPr>
            <p:spPr>
              <a:xfrm>
                <a:off x="6248875" y="5921375"/>
                <a:ext cx="25050" cy="41338"/>
              </a:xfrm>
              <a:custGeom>
                <a:rect b="b" l="l" r="r" t="t"/>
                <a:pathLst>
                  <a:path extrusionOk="0" h="41338" w="25050">
                    <a:moveTo>
                      <a:pt x="7715" y="20669"/>
                    </a:moveTo>
                    <a:lnTo>
                      <a:pt x="3810" y="41338"/>
                    </a:lnTo>
                    <a:lnTo>
                      <a:pt x="20002" y="32956"/>
                    </a:lnTo>
                    <a:lnTo>
                      <a:pt x="25051" y="11906"/>
                    </a:lnTo>
                    <a:lnTo>
                      <a:pt x="17145" y="0"/>
                    </a:lnTo>
                    <a:lnTo>
                      <a:pt x="0" y="8477"/>
                    </a:lnTo>
                    <a:lnTo>
                      <a:pt x="7715" y="2066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34" name="Google Shape;1134;p39"/>
              <p:cNvSpPr/>
              <p:nvPr/>
            </p:nvSpPr>
            <p:spPr>
              <a:xfrm>
                <a:off x="6404514" y="4378801"/>
                <a:ext cx="48291" cy="30194"/>
              </a:xfrm>
              <a:custGeom>
                <a:rect b="b" l="l" r="r" t="t"/>
                <a:pathLst>
                  <a:path extrusionOk="0" h="30194" w="48291">
                    <a:moveTo>
                      <a:pt x="0" y="19907"/>
                    </a:moveTo>
                    <a:lnTo>
                      <a:pt x="29623" y="30194"/>
                    </a:lnTo>
                    <a:lnTo>
                      <a:pt x="48292" y="10573"/>
                    </a:lnTo>
                    <a:lnTo>
                      <a:pt x="11621" y="0"/>
                    </a:lnTo>
                    <a:lnTo>
                      <a:pt x="0" y="1990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35" name="Google Shape;1135;p39"/>
              <p:cNvSpPr/>
              <p:nvPr/>
            </p:nvSpPr>
            <p:spPr>
              <a:xfrm>
                <a:off x="6164674" y="4217447"/>
                <a:ext cx="29432" cy="41624"/>
              </a:xfrm>
              <a:custGeom>
                <a:rect b="b" l="l" r="r" t="t"/>
                <a:pathLst>
                  <a:path extrusionOk="0" h="41624" w="29432">
                    <a:moveTo>
                      <a:pt x="29432" y="38862"/>
                    </a:moveTo>
                    <a:lnTo>
                      <a:pt x="16859" y="0"/>
                    </a:lnTo>
                    <a:lnTo>
                      <a:pt x="0" y="20764"/>
                    </a:lnTo>
                    <a:lnTo>
                      <a:pt x="16859" y="41624"/>
                    </a:lnTo>
                    <a:lnTo>
                      <a:pt x="29432" y="3886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36" name="Google Shape;1136;p39"/>
              <p:cNvSpPr/>
              <p:nvPr/>
            </p:nvSpPr>
            <p:spPr>
              <a:xfrm>
                <a:off x="6034182" y="4265072"/>
                <a:ext cx="230981" cy="93630"/>
              </a:xfrm>
              <a:custGeom>
                <a:rect b="b" l="l" r="r" t="t"/>
                <a:pathLst>
                  <a:path extrusionOk="0" h="93630" w="230981">
                    <a:moveTo>
                      <a:pt x="230981" y="77629"/>
                    </a:moveTo>
                    <a:lnTo>
                      <a:pt x="200025" y="56483"/>
                    </a:lnTo>
                    <a:lnTo>
                      <a:pt x="170879" y="50101"/>
                    </a:lnTo>
                    <a:lnTo>
                      <a:pt x="141732" y="22098"/>
                    </a:lnTo>
                    <a:lnTo>
                      <a:pt x="119539" y="22098"/>
                    </a:lnTo>
                    <a:lnTo>
                      <a:pt x="104204" y="7906"/>
                    </a:lnTo>
                    <a:lnTo>
                      <a:pt x="61341" y="0"/>
                    </a:lnTo>
                    <a:lnTo>
                      <a:pt x="5334" y="14288"/>
                    </a:lnTo>
                    <a:lnTo>
                      <a:pt x="0" y="41148"/>
                    </a:lnTo>
                    <a:lnTo>
                      <a:pt x="39910" y="21050"/>
                    </a:lnTo>
                    <a:lnTo>
                      <a:pt x="60770" y="23908"/>
                    </a:lnTo>
                    <a:lnTo>
                      <a:pt x="54197" y="37909"/>
                    </a:lnTo>
                    <a:lnTo>
                      <a:pt x="86296" y="37338"/>
                    </a:lnTo>
                    <a:lnTo>
                      <a:pt x="110776" y="48387"/>
                    </a:lnTo>
                    <a:lnTo>
                      <a:pt x="126206" y="48387"/>
                    </a:lnTo>
                    <a:lnTo>
                      <a:pt x="139351" y="66770"/>
                    </a:lnTo>
                    <a:lnTo>
                      <a:pt x="155353" y="62293"/>
                    </a:lnTo>
                    <a:lnTo>
                      <a:pt x="166116" y="73152"/>
                    </a:lnTo>
                    <a:lnTo>
                      <a:pt x="152400" y="82105"/>
                    </a:lnTo>
                    <a:lnTo>
                      <a:pt x="151829" y="93631"/>
                    </a:lnTo>
                    <a:lnTo>
                      <a:pt x="226790" y="85820"/>
                    </a:lnTo>
                    <a:lnTo>
                      <a:pt x="230981" y="7762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37" name="Google Shape;1137;p39"/>
              <p:cNvSpPr/>
              <p:nvPr/>
            </p:nvSpPr>
            <p:spPr>
              <a:xfrm>
                <a:off x="6164674" y="4381087"/>
                <a:ext cx="58102" cy="27146"/>
              </a:xfrm>
              <a:custGeom>
                <a:rect b="b" l="l" r="r" t="t"/>
                <a:pathLst>
                  <a:path extrusionOk="0" h="27146" w="58102">
                    <a:moveTo>
                      <a:pt x="25241" y="27146"/>
                    </a:moveTo>
                    <a:lnTo>
                      <a:pt x="58103" y="18288"/>
                    </a:lnTo>
                    <a:lnTo>
                      <a:pt x="35338" y="0"/>
                    </a:lnTo>
                    <a:lnTo>
                      <a:pt x="0" y="4001"/>
                    </a:lnTo>
                    <a:lnTo>
                      <a:pt x="25241" y="2714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38" name="Google Shape;1138;p39"/>
              <p:cNvSpPr/>
              <p:nvPr/>
            </p:nvSpPr>
            <p:spPr>
              <a:xfrm>
                <a:off x="6257638" y="4344987"/>
                <a:ext cx="131730" cy="63245"/>
              </a:xfrm>
              <a:custGeom>
                <a:rect b="b" l="l" r="r" t="t"/>
                <a:pathLst>
                  <a:path extrusionOk="0" h="63245" w="131730">
                    <a:moveTo>
                      <a:pt x="56197" y="58769"/>
                    </a:moveTo>
                    <a:lnTo>
                      <a:pt x="64294" y="63246"/>
                    </a:lnTo>
                    <a:lnTo>
                      <a:pt x="85725" y="47244"/>
                    </a:lnTo>
                    <a:lnTo>
                      <a:pt x="121444" y="49721"/>
                    </a:lnTo>
                    <a:lnTo>
                      <a:pt x="131731" y="36100"/>
                    </a:lnTo>
                    <a:lnTo>
                      <a:pt x="96012" y="6858"/>
                    </a:lnTo>
                    <a:lnTo>
                      <a:pt x="65913" y="0"/>
                    </a:lnTo>
                    <a:lnTo>
                      <a:pt x="62960" y="0"/>
                    </a:lnTo>
                    <a:lnTo>
                      <a:pt x="30956" y="0"/>
                    </a:lnTo>
                    <a:lnTo>
                      <a:pt x="20669" y="13716"/>
                    </a:lnTo>
                    <a:lnTo>
                      <a:pt x="40576" y="18574"/>
                    </a:lnTo>
                    <a:lnTo>
                      <a:pt x="35052" y="35909"/>
                    </a:lnTo>
                    <a:lnTo>
                      <a:pt x="4000" y="36100"/>
                    </a:lnTo>
                    <a:lnTo>
                      <a:pt x="0" y="49721"/>
                    </a:lnTo>
                    <a:lnTo>
                      <a:pt x="48387" y="54388"/>
                    </a:lnTo>
                    <a:lnTo>
                      <a:pt x="56197" y="5876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39" name="Google Shape;1139;p39"/>
              <p:cNvSpPr/>
              <p:nvPr/>
            </p:nvSpPr>
            <p:spPr>
              <a:xfrm>
                <a:off x="6588156" y="3501644"/>
                <a:ext cx="146875" cy="144589"/>
              </a:xfrm>
              <a:custGeom>
                <a:rect b="b" l="l" r="r" t="t"/>
                <a:pathLst>
                  <a:path extrusionOk="0" h="144589" w="146875">
                    <a:moveTo>
                      <a:pt x="45625" y="20098"/>
                    </a:moveTo>
                    <a:lnTo>
                      <a:pt x="21050" y="65342"/>
                    </a:lnTo>
                    <a:lnTo>
                      <a:pt x="0" y="84392"/>
                    </a:lnTo>
                    <a:lnTo>
                      <a:pt x="15050" y="90868"/>
                    </a:lnTo>
                    <a:lnTo>
                      <a:pt x="0" y="107061"/>
                    </a:lnTo>
                    <a:lnTo>
                      <a:pt x="5905" y="118110"/>
                    </a:lnTo>
                    <a:lnTo>
                      <a:pt x="42481" y="115157"/>
                    </a:lnTo>
                    <a:lnTo>
                      <a:pt x="80201" y="118110"/>
                    </a:lnTo>
                    <a:lnTo>
                      <a:pt x="63913" y="135541"/>
                    </a:lnTo>
                    <a:lnTo>
                      <a:pt x="84487" y="137731"/>
                    </a:lnTo>
                    <a:lnTo>
                      <a:pt x="104775" y="118586"/>
                    </a:lnTo>
                    <a:lnTo>
                      <a:pt x="115443" y="120682"/>
                    </a:lnTo>
                    <a:lnTo>
                      <a:pt x="113062" y="137731"/>
                    </a:lnTo>
                    <a:lnTo>
                      <a:pt x="126587" y="144589"/>
                    </a:lnTo>
                    <a:lnTo>
                      <a:pt x="138494" y="142399"/>
                    </a:lnTo>
                    <a:lnTo>
                      <a:pt x="146876" y="110490"/>
                    </a:lnTo>
                    <a:lnTo>
                      <a:pt x="138494" y="102775"/>
                    </a:lnTo>
                    <a:lnTo>
                      <a:pt x="126587" y="107061"/>
                    </a:lnTo>
                    <a:lnTo>
                      <a:pt x="115443" y="99822"/>
                    </a:lnTo>
                    <a:lnTo>
                      <a:pt x="136112" y="85725"/>
                    </a:lnTo>
                    <a:lnTo>
                      <a:pt x="137351" y="74676"/>
                    </a:lnTo>
                    <a:lnTo>
                      <a:pt x="119063" y="76867"/>
                    </a:lnTo>
                    <a:lnTo>
                      <a:pt x="117443" y="59722"/>
                    </a:lnTo>
                    <a:lnTo>
                      <a:pt x="102394" y="54578"/>
                    </a:lnTo>
                    <a:lnTo>
                      <a:pt x="89726" y="65342"/>
                    </a:lnTo>
                    <a:lnTo>
                      <a:pt x="76200" y="61817"/>
                    </a:lnTo>
                    <a:lnTo>
                      <a:pt x="79724" y="49244"/>
                    </a:lnTo>
                    <a:lnTo>
                      <a:pt x="55912" y="44767"/>
                    </a:lnTo>
                    <a:lnTo>
                      <a:pt x="89726" y="0"/>
                    </a:lnTo>
                    <a:lnTo>
                      <a:pt x="69437" y="0"/>
                    </a:lnTo>
                    <a:lnTo>
                      <a:pt x="45625" y="2009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40" name="Google Shape;1140;p39"/>
              <p:cNvSpPr/>
              <p:nvPr/>
            </p:nvSpPr>
            <p:spPr>
              <a:xfrm>
                <a:off x="6493477" y="3550888"/>
                <a:ext cx="43338" cy="32289"/>
              </a:xfrm>
              <a:custGeom>
                <a:rect b="b" l="l" r="r" t="t"/>
                <a:pathLst>
                  <a:path extrusionOk="0" h="32289" w="43338">
                    <a:moveTo>
                      <a:pt x="0" y="17145"/>
                    </a:moveTo>
                    <a:lnTo>
                      <a:pt x="27051" y="32290"/>
                    </a:lnTo>
                    <a:lnTo>
                      <a:pt x="43339" y="23717"/>
                    </a:lnTo>
                    <a:lnTo>
                      <a:pt x="41910" y="15526"/>
                    </a:lnTo>
                    <a:lnTo>
                      <a:pt x="0" y="0"/>
                    </a:lnTo>
                    <a:lnTo>
                      <a:pt x="0" y="1714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41" name="Google Shape;1141;p39"/>
              <p:cNvSpPr/>
              <p:nvPr/>
            </p:nvSpPr>
            <p:spPr>
              <a:xfrm>
                <a:off x="6543007" y="3629564"/>
                <a:ext cx="36480" cy="40862"/>
              </a:xfrm>
              <a:custGeom>
                <a:rect b="b" l="l" r="r" t="t"/>
                <a:pathLst>
                  <a:path extrusionOk="0" h="40862" w="36480">
                    <a:moveTo>
                      <a:pt x="36481" y="32671"/>
                    </a:moveTo>
                    <a:lnTo>
                      <a:pt x="25241" y="6382"/>
                    </a:lnTo>
                    <a:lnTo>
                      <a:pt x="15145" y="0"/>
                    </a:lnTo>
                    <a:lnTo>
                      <a:pt x="0" y="30671"/>
                    </a:lnTo>
                    <a:lnTo>
                      <a:pt x="13716" y="40862"/>
                    </a:lnTo>
                    <a:lnTo>
                      <a:pt x="36481" y="3267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42" name="Google Shape;1142;p39"/>
              <p:cNvSpPr/>
              <p:nvPr/>
            </p:nvSpPr>
            <p:spPr>
              <a:xfrm>
                <a:off x="6130670" y="3329431"/>
                <a:ext cx="34099" cy="40100"/>
              </a:xfrm>
              <a:custGeom>
                <a:rect b="b" l="l" r="r" t="t"/>
                <a:pathLst>
                  <a:path extrusionOk="0" h="40100" w="34099">
                    <a:moveTo>
                      <a:pt x="34100" y="16193"/>
                    </a:moveTo>
                    <a:lnTo>
                      <a:pt x="16669" y="0"/>
                    </a:lnTo>
                    <a:lnTo>
                      <a:pt x="0" y="20003"/>
                    </a:lnTo>
                    <a:lnTo>
                      <a:pt x="21431" y="40100"/>
                    </a:lnTo>
                    <a:lnTo>
                      <a:pt x="34100" y="1619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43" name="Google Shape;1143;p39"/>
              <p:cNvSpPr/>
              <p:nvPr/>
            </p:nvSpPr>
            <p:spPr>
              <a:xfrm>
                <a:off x="5905499" y="2674683"/>
                <a:ext cx="617315" cy="484631"/>
              </a:xfrm>
              <a:custGeom>
                <a:rect b="b" l="l" r="r" t="t"/>
                <a:pathLst>
                  <a:path extrusionOk="0" h="484631" w="617315">
                    <a:moveTo>
                      <a:pt x="350520" y="88487"/>
                    </a:moveTo>
                    <a:lnTo>
                      <a:pt x="346615" y="67628"/>
                    </a:lnTo>
                    <a:lnTo>
                      <a:pt x="319183" y="49530"/>
                    </a:lnTo>
                    <a:lnTo>
                      <a:pt x="268034" y="49530"/>
                    </a:lnTo>
                    <a:lnTo>
                      <a:pt x="241840" y="67628"/>
                    </a:lnTo>
                    <a:lnTo>
                      <a:pt x="222790" y="59531"/>
                    </a:lnTo>
                    <a:lnTo>
                      <a:pt x="196596" y="77915"/>
                    </a:lnTo>
                    <a:lnTo>
                      <a:pt x="203740" y="39815"/>
                    </a:lnTo>
                    <a:lnTo>
                      <a:pt x="183451" y="5525"/>
                    </a:lnTo>
                    <a:lnTo>
                      <a:pt x="165640" y="0"/>
                    </a:lnTo>
                    <a:lnTo>
                      <a:pt x="112014" y="17717"/>
                    </a:lnTo>
                    <a:lnTo>
                      <a:pt x="102489" y="42291"/>
                    </a:lnTo>
                    <a:lnTo>
                      <a:pt x="119348" y="67247"/>
                    </a:lnTo>
                    <a:lnTo>
                      <a:pt x="96679" y="84677"/>
                    </a:lnTo>
                    <a:lnTo>
                      <a:pt x="75629" y="67247"/>
                    </a:lnTo>
                    <a:lnTo>
                      <a:pt x="75629" y="33909"/>
                    </a:lnTo>
                    <a:lnTo>
                      <a:pt x="96679" y="286"/>
                    </a:lnTo>
                    <a:lnTo>
                      <a:pt x="54292" y="286"/>
                    </a:lnTo>
                    <a:lnTo>
                      <a:pt x="19241" y="21622"/>
                    </a:lnTo>
                    <a:lnTo>
                      <a:pt x="13811" y="40100"/>
                    </a:lnTo>
                    <a:lnTo>
                      <a:pt x="0" y="61246"/>
                    </a:lnTo>
                    <a:lnTo>
                      <a:pt x="3524" y="101251"/>
                    </a:lnTo>
                    <a:lnTo>
                      <a:pt x="55912" y="112204"/>
                    </a:lnTo>
                    <a:lnTo>
                      <a:pt x="62198" y="122777"/>
                    </a:lnTo>
                    <a:lnTo>
                      <a:pt x="40767" y="130302"/>
                    </a:lnTo>
                    <a:lnTo>
                      <a:pt x="14573" y="120206"/>
                    </a:lnTo>
                    <a:lnTo>
                      <a:pt x="25717" y="143923"/>
                    </a:lnTo>
                    <a:lnTo>
                      <a:pt x="55054" y="157544"/>
                    </a:lnTo>
                    <a:lnTo>
                      <a:pt x="80486" y="153257"/>
                    </a:lnTo>
                    <a:cubicBezTo>
                      <a:pt x="88411" y="155825"/>
                      <a:pt x="96117" y="159010"/>
                      <a:pt x="103537" y="162782"/>
                    </a:cubicBezTo>
                    <a:cubicBezTo>
                      <a:pt x="105918" y="165259"/>
                      <a:pt x="175736" y="159258"/>
                      <a:pt x="175736" y="159258"/>
                    </a:cubicBezTo>
                    <a:lnTo>
                      <a:pt x="219361" y="172879"/>
                    </a:lnTo>
                    <a:lnTo>
                      <a:pt x="245554" y="172879"/>
                    </a:lnTo>
                    <a:lnTo>
                      <a:pt x="242411" y="159258"/>
                    </a:lnTo>
                    <a:lnTo>
                      <a:pt x="228124" y="153257"/>
                    </a:lnTo>
                    <a:lnTo>
                      <a:pt x="242411" y="143066"/>
                    </a:lnTo>
                    <a:lnTo>
                      <a:pt x="271748" y="153257"/>
                    </a:lnTo>
                    <a:lnTo>
                      <a:pt x="270224" y="172879"/>
                    </a:lnTo>
                    <a:lnTo>
                      <a:pt x="308324" y="189167"/>
                    </a:lnTo>
                    <a:lnTo>
                      <a:pt x="294513" y="207169"/>
                    </a:lnTo>
                    <a:lnTo>
                      <a:pt x="322326" y="207169"/>
                    </a:lnTo>
                    <a:lnTo>
                      <a:pt x="327088" y="227267"/>
                    </a:lnTo>
                    <a:lnTo>
                      <a:pt x="371475" y="237744"/>
                    </a:lnTo>
                    <a:lnTo>
                      <a:pt x="388144" y="277844"/>
                    </a:lnTo>
                    <a:lnTo>
                      <a:pt x="376238" y="282892"/>
                    </a:lnTo>
                    <a:lnTo>
                      <a:pt x="343757" y="319564"/>
                    </a:lnTo>
                    <a:lnTo>
                      <a:pt x="358045" y="341757"/>
                    </a:lnTo>
                    <a:lnTo>
                      <a:pt x="326231" y="351949"/>
                    </a:lnTo>
                    <a:lnTo>
                      <a:pt x="299275" y="344329"/>
                    </a:lnTo>
                    <a:lnTo>
                      <a:pt x="273748" y="344329"/>
                    </a:lnTo>
                    <a:cubicBezTo>
                      <a:pt x="268529" y="350694"/>
                      <a:pt x="263671" y="357340"/>
                      <a:pt x="259175" y="364236"/>
                    </a:cubicBezTo>
                    <a:cubicBezTo>
                      <a:pt x="259175" y="366236"/>
                      <a:pt x="259175" y="386144"/>
                      <a:pt x="259175" y="386144"/>
                    </a:cubicBezTo>
                    <a:lnTo>
                      <a:pt x="291846" y="390144"/>
                    </a:lnTo>
                    <a:lnTo>
                      <a:pt x="320135" y="379667"/>
                    </a:lnTo>
                    <a:lnTo>
                      <a:pt x="358997" y="389192"/>
                    </a:lnTo>
                    <a:lnTo>
                      <a:pt x="377476" y="403098"/>
                    </a:lnTo>
                    <a:lnTo>
                      <a:pt x="374713" y="417767"/>
                    </a:lnTo>
                    <a:lnTo>
                      <a:pt x="420148" y="445770"/>
                    </a:lnTo>
                    <a:lnTo>
                      <a:pt x="439198" y="446818"/>
                    </a:lnTo>
                    <a:lnTo>
                      <a:pt x="453104" y="461772"/>
                    </a:lnTo>
                    <a:lnTo>
                      <a:pt x="527113" y="484632"/>
                    </a:lnTo>
                    <a:lnTo>
                      <a:pt x="526256" y="470725"/>
                    </a:lnTo>
                    <a:lnTo>
                      <a:pt x="502158" y="451675"/>
                    </a:lnTo>
                    <a:lnTo>
                      <a:pt x="458629" y="418910"/>
                    </a:lnTo>
                    <a:lnTo>
                      <a:pt x="471583" y="411956"/>
                    </a:lnTo>
                    <a:lnTo>
                      <a:pt x="519779" y="434054"/>
                    </a:lnTo>
                    <a:lnTo>
                      <a:pt x="541972" y="451675"/>
                    </a:lnTo>
                    <a:lnTo>
                      <a:pt x="558641" y="455676"/>
                    </a:lnTo>
                    <a:lnTo>
                      <a:pt x="554926" y="426530"/>
                    </a:lnTo>
                    <a:cubicBezTo>
                      <a:pt x="554926" y="426530"/>
                      <a:pt x="564451" y="410909"/>
                      <a:pt x="561404" y="404908"/>
                    </a:cubicBezTo>
                    <a:cubicBezTo>
                      <a:pt x="556184" y="396149"/>
                      <a:pt x="550421" y="387719"/>
                      <a:pt x="544163" y="379667"/>
                    </a:cubicBezTo>
                    <a:lnTo>
                      <a:pt x="502539" y="356521"/>
                    </a:lnTo>
                    <a:lnTo>
                      <a:pt x="491395" y="330041"/>
                    </a:lnTo>
                    <a:lnTo>
                      <a:pt x="483965" y="307753"/>
                    </a:lnTo>
                    <a:lnTo>
                      <a:pt x="500634" y="307753"/>
                    </a:lnTo>
                    <a:lnTo>
                      <a:pt x="532162" y="326803"/>
                    </a:lnTo>
                    <a:lnTo>
                      <a:pt x="546068" y="357759"/>
                    </a:lnTo>
                    <a:lnTo>
                      <a:pt x="576643" y="367284"/>
                    </a:lnTo>
                    <a:lnTo>
                      <a:pt x="582168" y="341376"/>
                    </a:lnTo>
                    <a:lnTo>
                      <a:pt x="603504" y="336423"/>
                    </a:lnTo>
                    <a:lnTo>
                      <a:pt x="601599" y="315563"/>
                    </a:lnTo>
                    <a:lnTo>
                      <a:pt x="617315" y="311563"/>
                    </a:lnTo>
                    <a:lnTo>
                      <a:pt x="617315" y="287179"/>
                    </a:lnTo>
                    <a:lnTo>
                      <a:pt x="537877" y="233648"/>
                    </a:lnTo>
                    <a:lnTo>
                      <a:pt x="515684" y="243173"/>
                    </a:lnTo>
                    <a:lnTo>
                      <a:pt x="515684" y="227267"/>
                    </a:lnTo>
                    <a:lnTo>
                      <a:pt x="482346" y="220790"/>
                    </a:lnTo>
                    <a:lnTo>
                      <a:pt x="476726" y="200216"/>
                    </a:lnTo>
                    <a:lnTo>
                      <a:pt x="504539" y="190691"/>
                    </a:lnTo>
                    <a:lnTo>
                      <a:pt x="490252" y="157448"/>
                    </a:lnTo>
                    <a:lnTo>
                      <a:pt x="470440" y="140398"/>
                    </a:lnTo>
                    <a:lnTo>
                      <a:pt x="442627" y="129350"/>
                    </a:lnTo>
                    <a:lnTo>
                      <a:pt x="419481" y="135065"/>
                    </a:lnTo>
                    <a:lnTo>
                      <a:pt x="421958" y="116015"/>
                    </a:lnTo>
                    <a:lnTo>
                      <a:pt x="367189" y="8867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44" name="Google Shape;1144;p39"/>
              <p:cNvSpPr/>
              <p:nvPr/>
            </p:nvSpPr>
            <p:spPr>
              <a:xfrm>
                <a:off x="6179819" y="2908331"/>
                <a:ext cx="50863" cy="43338"/>
              </a:xfrm>
              <a:custGeom>
                <a:rect b="b" l="l" r="r" t="t"/>
                <a:pathLst>
                  <a:path extrusionOk="0" h="43338" w="50863">
                    <a:moveTo>
                      <a:pt x="50863" y="33052"/>
                    </a:moveTo>
                    <a:lnTo>
                      <a:pt x="46863" y="4096"/>
                    </a:lnTo>
                    <a:lnTo>
                      <a:pt x="16669" y="0"/>
                    </a:lnTo>
                    <a:lnTo>
                      <a:pt x="0" y="21622"/>
                    </a:lnTo>
                    <a:lnTo>
                      <a:pt x="5620" y="36481"/>
                    </a:lnTo>
                    <a:lnTo>
                      <a:pt x="24670" y="43339"/>
                    </a:lnTo>
                    <a:lnTo>
                      <a:pt x="50863" y="3305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45" name="Google Shape;1145;p39"/>
              <p:cNvSpPr/>
              <p:nvPr/>
            </p:nvSpPr>
            <p:spPr>
              <a:xfrm>
                <a:off x="5991986" y="3001486"/>
                <a:ext cx="130683" cy="100679"/>
              </a:xfrm>
              <a:custGeom>
                <a:rect b="b" l="l" r="r" t="t"/>
                <a:pathLst>
                  <a:path extrusionOk="0" h="100679" w="130683">
                    <a:moveTo>
                      <a:pt x="130683" y="81439"/>
                    </a:moveTo>
                    <a:lnTo>
                      <a:pt x="106680" y="53816"/>
                    </a:lnTo>
                    <a:lnTo>
                      <a:pt x="79915" y="44768"/>
                    </a:lnTo>
                    <a:lnTo>
                      <a:pt x="71247" y="29718"/>
                    </a:lnTo>
                    <a:lnTo>
                      <a:pt x="56579" y="22193"/>
                    </a:lnTo>
                    <a:lnTo>
                      <a:pt x="38290" y="26575"/>
                    </a:lnTo>
                    <a:lnTo>
                      <a:pt x="23146" y="0"/>
                    </a:lnTo>
                    <a:lnTo>
                      <a:pt x="14478" y="7620"/>
                    </a:lnTo>
                    <a:lnTo>
                      <a:pt x="5810" y="49911"/>
                    </a:lnTo>
                    <a:lnTo>
                      <a:pt x="10858" y="68961"/>
                    </a:lnTo>
                    <a:lnTo>
                      <a:pt x="0" y="86201"/>
                    </a:lnTo>
                    <a:lnTo>
                      <a:pt x="20955" y="81629"/>
                    </a:lnTo>
                    <a:lnTo>
                      <a:pt x="29051" y="100679"/>
                    </a:lnTo>
                    <a:lnTo>
                      <a:pt x="52102" y="86678"/>
                    </a:lnTo>
                    <a:lnTo>
                      <a:pt x="66199" y="81629"/>
                    </a:lnTo>
                    <a:lnTo>
                      <a:pt x="77724" y="74009"/>
                    </a:lnTo>
                    <a:lnTo>
                      <a:pt x="91535" y="84773"/>
                    </a:lnTo>
                    <a:lnTo>
                      <a:pt x="121158" y="93631"/>
                    </a:lnTo>
                    <a:lnTo>
                      <a:pt x="130683" y="8143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46" name="Google Shape;1146;p39"/>
              <p:cNvSpPr/>
              <p:nvPr/>
            </p:nvSpPr>
            <p:spPr>
              <a:xfrm>
                <a:off x="6041707" y="3113690"/>
                <a:ext cx="54006" cy="31527"/>
              </a:xfrm>
              <a:custGeom>
                <a:rect b="b" l="l" r="r" t="t"/>
                <a:pathLst>
                  <a:path extrusionOk="0" h="31527" w="54006">
                    <a:moveTo>
                      <a:pt x="0" y="28099"/>
                    </a:moveTo>
                    <a:lnTo>
                      <a:pt x="29432" y="31528"/>
                    </a:lnTo>
                    <a:lnTo>
                      <a:pt x="54007" y="0"/>
                    </a:lnTo>
                    <a:lnTo>
                      <a:pt x="17526" y="0"/>
                    </a:lnTo>
                    <a:lnTo>
                      <a:pt x="0" y="2809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47" name="Google Shape;1147;p39"/>
              <p:cNvSpPr/>
              <p:nvPr/>
            </p:nvSpPr>
            <p:spPr>
              <a:xfrm>
                <a:off x="6122669" y="3132454"/>
                <a:ext cx="29432" cy="39147"/>
              </a:xfrm>
              <a:custGeom>
                <a:rect b="b" l="l" r="r" t="t"/>
                <a:pathLst>
                  <a:path extrusionOk="0" h="39147" w="29432">
                    <a:moveTo>
                      <a:pt x="29432" y="0"/>
                    </a:moveTo>
                    <a:lnTo>
                      <a:pt x="4763" y="0"/>
                    </a:lnTo>
                    <a:lnTo>
                      <a:pt x="0" y="26384"/>
                    </a:lnTo>
                    <a:lnTo>
                      <a:pt x="17050" y="39148"/>
                    </a:lnTo>
                    <a:lnTo>
                      <a:pt x="29432"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48" name="Google Shape;1148;p39"/>
              <p:cNvSpPr/>
              <p:nvPr/>
            </p:nvSpPr>
            <p:spPr>
              <a:xfrm>
                <a:off x="6120383" y="2670873"/>
                <a:ext cx="89534" cy="43910"/>
              </a:xfrm>
              <a:custGeom>
                <a:rect b="b" l="l" r="r" t="t"/>
                <a:pathLst>
                  <a:path extrusionOk="0" h="43910" w="89534">
                    <a:moveTo>
                      <a:pt x="27622" y="43910"/>
                    </a:moveTo>
                    <a:lnTo>
                      <a:pt x="63817" y="32385"/>
                    </a:lnTo>
                    <a:lnTo>
                      <a:pt x="89535" y="38481"/>
                    </a:lnTo>
                    <a:lnTo>
                      <a:pt x="61627" y="1905"/>
                    </a:lnTo>
                    <a:lnTo>
                      <a:pt x="27432" y="13525"/>
                    </a:lnTo>
                    <a:lnTo>
                      <a:pt x="0" y="0"/>
                    </a:lnTo>
                    <a:lnTo>
                      <a:pt x="27622" y="4391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49" name="Google Shape;1149;p39"/>
              <p:cNvSpPr/>
              <p:nvPr/>
            </p:nvSpPr>
            <p:spPr>
              <a:xfrm>
                <a:off x="5710617" y="2847562"/>
                <a:ext cx="85344" cy="54387"/>
              </a:xfrm>
              <a:custGeom>
                <a:rect b="b" l="l" r="r" t="t"/>
                <a:pathLst>
                  <a:path extrusionOk="0" h="54387" w="85344">
                    <a:moveTo>
                      <a:pt x="0" y="22384"/>
                    </a:moveTo>
                    <a:lnTo>
                      <a:pt x="667" y="38005"/>
                    </a:lnTo>
                    <a:lnTo>
                      <a:pt x="63627" y="54388"/>
                    </a:lnTo>
                    <a:lnTo>
                      <a:pt x="85344" y="46196"/>
                    </a:lnTo>
                    <a:lnTo>
                      <a:pt x="34671" y="0"/>
                    </a:lnTo>
                    <a:lnTo>
                      <a:pt x="28385" y="12097"/>
                    </a:lnTo>
                    <a:lnTo>
                      <a:pt x="0" y="2238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50" name="Google Shape;1150;p39"/>
              <p:cNvSpPr/>
              <p:nvPr/>
            </p:nvSpPr>
            <p:spPr>
              <a:xfrm>
                <a:off x="5288184" y="2688018"/>
                <a:ext cx="397478" cy="213836"/>
              </a:xfrm>
              <a:custGeom>
                <a:rect b="b" l="l" r="r" t="t"/>
                <a:pathLst>
                  <a:path extrusionOk="0" h="213836" w="397478">
                    <a:moveTo>
                      <a:pt x="397478" y="144875"/>
                    </a:moveTo>
                    <a:lnTo>
                      <a:pt x="362236" y="124206"/>
                    </a:lnTo>
                    <a:lnTo>
                      <a:pt x="345662" y="128302"/>
                    </a:lnTo>
                    <a:lnTo>
                      <a:pt x="327851" y="123063"/>
                    </a:lnTo>
                    <a:lnTo>
                      <a:pt x="320231" y="84868"/>
                    </a:lnTo>
                    <a:lnTo>
                      <a:pt x="289655" y="29242"/>
                    </a:lnTo>
                    <a:lnTo>
                      <a:pt x="246126" y="12573"/>
                    </a:lnTo>
                    <a:lnTo>
                      <a:pt x="237744" y="24289"/>
                    </a:lnTo>
                    <a:lnTo>
                      <a:pt x="262033" y="69342"/>
                    </a:lnTo>
                    <a:lnTo>
                      <a:pt x="239459" y="83344"/>
                    </a:lnTo>
                    <a:lnTo>
                      <a:pt x="219647" y="36195"/>
                    </a:lnTo>
                    <a:lnTo>
                      <a:pt x="194405" y="26765"/>
                    </a:lnTo>
                    <a:lnTo>
                      <a:pt x="172307" y="44577"/>
                    </a:lnTo>
                    <a:lnTo>
                      <a:pt x="168116" y="30194"/>
                    </a:lnTo>
                    <a:lnTo>
                      <a:pt x="131731" y="17145"/>
                    </a:lnTo>
                    <a:lnTo>
                      <a:pt x="118301" y="35814"/>
                    </a:lnTo>
                    <a:lnTo>
                      <a:pt x="97727" y="36576"/>
                    </a:lnTo>
                    <a:lnTo>
                      <a:pt x="98393" y="0"/>
                    </a:lnTo>
                    <a:lnTo>
                      <a:pt x="38005" y="21812"/>
                    </a:lnTo>
                    <a:lnTo>
                      <a:pt x="21717" y="53721"/>
                    </a:lnTo>
                    <a:lnTo>
                      <a:pt x="0" y="79438"/>
                    </a:lnTo>
                    <a:lnTo>
                      <a:pt x="30385" y="80200"/>
                    </a:lnTo>
                    <a:lnTo>
                      <a:pt x="69437" y="98869"/>
                    </a:lnTo>
                    <a:lnTo>
                      <a:pt x="27908" y="102203"/>
                    </a:lnTo>
                    <a:lnTo>
                      <a:pt x="15240" y="111347"/>
                    </a:lnTo>
                    <a:lnTo>
                      <a:pt x="33338" y="130016"/>
                    </a:lnTo>
                    <a:lnTo>
                      <a:pt x="106204" y="125254"/>
                    </a:lnTo>
                    <a:lnTo>
                      <a:pt x="129921" y="141732"/>
                    </a:lnTo>
                    <a:lnTo>
                      <a:pt x="84677" y="144875"/>
                    </a:lnTo>
                    <a:lnTo>
                      <a:pt x="36195" y="158496"/>
                    </a:lnTo>
                    <a:lnTo>
                      <a:pt x="55721" y="174117"/>
                    </a:lnTo>
                    <a:lnTo>
                      <a:pt x="113157" y="179546"/>
                    </a:lnTo>
                    <a:lnTo>
                      <a:pt x="135065" y="213836"/>
                    </a:lnTo>
                    <a:lnTo>
                      <a:pt x="210598" y="200596"/>
                    </a:lnTo>
                    <a:lnTo>
                      <a:pt x="246507" y="187357"/>
                    </a:lnTo>
                    <a:lnTo>
                      <a:pt x="265271" y="172021"/>
                    </a:lnTo>
                    <a:lnTo>
                      <a:pt x="304228" y="194977"/>
                    </a:lnTo>
                    <a:lnTo>
                      <a:pt x="353854" y="200120"/>
                    </a:lnTo>
                    <a:lnTo>
                      <a:pt x="364331" y="181165"/>
                    </a:lnTo>
                    <a:lnTo>
                      <a:pt x="362236" y="159544"/>
                    </a:lnTo>
                    <a:lnTo>
                      <a:pt x="393668" y="171164"/>
                    </a:lnTo>
                    <a:lnTo>
                      <a:pt x="397478" y="14487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51" name="Google Shape;1151;p39"/>
              <p:cNvSpPr/>
              <p:nvPr/>
            </p:nvSpPr>
            <p:spPr>
              <a:xfrm>
                <a:off x="5135308" y="2637059"/>
                <a:ext cx="219932" cy="160401"/>
              </a:xfrm>
              <a:custGeom>
                <a:rect b="b" l="l" r="r" t="t"/>
                <a:pathLst>
                  <a:path extrusionOk="0" h="160401" w="219932">
                    <a:moveTo>
                      <a:pt x="54769" y="160401"/>
                    </a:moveTo>
                    <a:lnTo>
                      <a:pt x="111633" y="142494"/>
                    </a:lnTo>
                    <a:lnTo>
                      <a:pt x="117538" y="96774"/>
                    </a:lnTo>
                    <a:lnTo>
                      <a:pt x="130397" y="90678"/>
                    </a:lnTo>
                    <a:lnTo>
                      <a:pt x="139732" y="74105"/>
                    </a:lnTo>
                    <a:lnTo>
                      <a:pt x="219932" y="41148"/>
                    </a:lnTo>
                    <a:lnTo>
                      <a:pt x="181070" y="12573"/>
                    </a:lnTo>
                    <a:lnTo>
                      <a:pt x="138113" y="29337"/>
                    </a:lnTo>
                    <a:lnTo>
                      <a:pt x="90583" y="0"/>
                    </a:lnTo>
                    <a:lnTo>
                      <a:pt x="28670" y="9334"/>
                    </a:lnTo>
                    <a:lnTo>
                      <a:pt x="42863" y="36576"/>
                    </a:lnTo>
                    <a:lnTo>
                      <a:pt x="30766" y="68390"/>
                    </a:lnTo>
                    <a:lnTo>
                      <a:pt x="18097" y="74486"/>
                    </a:lnTo>
                    <a:lnTo>
                      <a:pt x="17145" y="92678"/>
                    </a:lnTo>
                    <a:lnTo>
                      <a:pt x="0" y="113729"/>
                    </a:lnTo>
                    <a:lnTo>
                      <a:pt x="36481" y="126968"/>
                    </a:lnTo>
                    <a:lnTo>
                      <a:pt x="54769" y="16040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52" name="Google Shape;1152;p39"/>
              <p:cNvSpPr/>
              <p:nvPr/>
            </p:nvSpPr>
            <p:spPr>
              <a:xfrm>
                <a:off x="5643562" y="2661538"/>
                <a:ext cx="133445" cy="125348"/>
              </a:xfrm>
              <a:custGeom>
                <a:rect b="b" l="l" r="r" t="t"/>
                <a:pathLst>
                  <a:path extrusionOk="0" h="125348" w="133445">
                    <a:moveTo>
                      <a:pt x="117919" y="45911"/>
                    </a:moveTo>
                    <a:lnTo>
                      <a:pt x="91535" y="44387"/>
                    </a:lnTo>
                    <a:lnTo>
                      <a:pt x="122015" y="8096"/>
                    </a:lnTo>
                    <a:lnTo>
                      <a:pt x="107442" y="1524"/>
                    </a:lnTo>
                    <a:lnTo>
                      <a:pt x="77057" y="12478"/>
                    </a:lnTo>
                    <a:lnTo>
                      <a:pt x="59341" y="0"/>
                    </a:lnTo>
                    <a:lnTo>
                      <a:pt x="51721" y="42005"/>
                    </a:lnTo>
                    <a:lnTo>
                      <a:pt x="36481" y="59150"/>
                    </a:lnTo>
                    <a:lnTo>
                      <a:pt x="9716" y="40481"/>
                    </a:lnTo>
                    <a:lnTo>
                      <a:pt x="0" y="57626"/>
                    </a:lnTo>
                    <a:lnTo>
                      <a:pt x="20574" y="77057"/>
                    </a:lnTo>
                    <a:lnTo>
                      <a:pt x="45148" y="82487"/>
                    </a:lnTo>
                    <a:lnTo>
                      <a:pt x="87154" y="125349"/>
                    </a:lnTo>
                    <a:lnTo>
                      <a:pt x="100679" y="114395"/>
                    </a:lnTo>
                    <a:lnTo>
                      <a:pt x="95536" y="91440"/>
                    </a:lnTo>
                    <a:lnTo>
                      <a:pt x="113919" y="108966"/>
                    </a:lnTo>
                    <a:lnTo>
                      <a:pt x="133445" y="99632"/>
                    </a:lnTo>
                    <a:lnTo>
                      <a:pt x="117919" y="4591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53" name="Google Shape;1153;p39"/>
              <p:cNvSpPr/>
              <p:nvPr/>
            </p:nvSpPr>
            <p:spPr>
              <a:xfrm>
                <a:off x="6828567" y="2209101"/>
                <a:ext cx="48577" cy="30384"/>
              </a:xfrm>
              <a:custGeom>
                <a:rect b="b" l="l" r="r" t="t"/>
                <a:pathLst>
                  <a:path extrusionOk="0" h="30384" w="48577">
                    <a:moveTo>
                      <a:pt x="48578" y="30385"/>
                    </a:moveTo>
                    <a:lnTo>
                      <a:pt x="34766" y="0"/>
                    </a:lnTo>
                    <a:lnTo>
                      <a:pt x="0" y="2095"/>
                    </a:lnTo>
                    <a:lnTo>
                      <a:pt x="18860" y="18859"/>
                    </a:lnTo>
                    <a:lnTo>
                      <a:pt x="48578" y="3038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54" name="Google Shape;1154;p39"/>
              <p:cNvSpPr/>
              <p:nvPr/>
            </p:nvSpPr>
            <p:spPr>
              <a:xfrm>
                <a:off x="6714743" y="2211577"/>
                <a:ext cx="36766" cy="30384"/>
              </a:xfrm>
              <a:custGeom>
                <a:rect b="b" l="l" r="r" t="t"/>
                <a:pathLst>
                  <a:path extrusionOk="0" h="30384" w="36766">
                    <a:moveTo>
                      <a:pt x="36766" y="17717"/>
                    </a:moveTo>
                    <a:lnTo>
                      <a:pt x="1714" y="0"/>
                    </a:lnTo>
                    <a:lnTo>
                      <a:pt x="0" y="20955"/>
                    </a:lnTo>
                    <a:lnTo>
                      <a:pt x="32861" y="30385"/>
                    </a:lnTo>
                    <a:lnTo>
                      <a:pt x="36766" y="1771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55" name="Google Shape;1155;p39"/>
              <p:cNvSpPr/>
              <p:nvPr/>
            </p:nvSpPr>
            <p:spPr>
              <a:xfrm>
                <a:off x="6290880" y="2487421"/>
                <a:ext cx="44386" cy="25050"/>
              </a:xfrm>
              <a:custGeom>
                <a:rect b="b" l="l" r="r" t="t"/>
                <a:pathLst>
                  <a:path extrusionOk="0" h="25050" w="44386">
                    <a:moveTo>
                      <a:pt x="14097" y="0"/>
                    </a:moveTo>
                    <a:lnTo>
                      <a:pt x="0" y="15811"/>
                    </a:lnTo>
                    <a:lnTo>
                      <a:pt x="23146" y="25051"/>
                    </a:lnTo>
                    <a:lnTo>
                      <a:pt x="44387" y="9239"/>
                    </a:lnTo>
                    <a:lnTo>
                      <a:pt x="14097"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56" name="Google Shape;1156;p39"/>
              <p:cNvSpPr/>
              <p:nvPr/>
            </p:nvSpPr>
            <p:spPr>
              <a:xfrm>
                <a:off x="6673595" y="2837465"/>
                <a:ext cx="64198" cy="44386"/>
              </a:xfrm>
              <a:custGeom>
                <a:rect b="b" l="l" r="r" t="t"/>
                <a:pathLst>
                  <a:path extrusionOk="0" h="44386" w="64198">
                    <a:moveTo>
                      <a:pt x="64198" y="29146"/>
                    </a:moveTo>
                    <a:lnTo>
                      <a:pt x="10668" y="0"/>
                    </a:lnTo>
                    <a:lnTo>
                      <a:pt x="0" y="35623"/>
                    </a:lnTo>
                    <a:lnTo>
                      <a:pt x="26575" y="44386"/>
                    </a:lnTo>
                    <a:lnTo>
                      <a:pt x="64198" y="2914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57" name="Google Shape;1157;p39"/>
              <p:cNvSpPr/>
              <p:nvPr/>
            </p:nvSpPr>
            <p:spPr>
              <a:xfrm>
                <a:off x="5867590" y="2187575"/>
                <a:ext cx="667702" cy="373189"/>
              </a:xfrm>
              <a:custGeom>
                <a:rect b="b" l="l" r="r" t="t"/>
                <a:pathLst>
                  <a:path extrusionOk="0" h="373189" w="667702">
                    <a:moveTo>
                      <a:pt x="55912" y="97536"/>
                    </a:moveTo>
                    <a:lnTo>
                      <a:pt x="68580" y="107061"/>
                    </a:lnTo>
                    <a:lnTo>
                      <a:pt x="43624" y="116586"/>
                    </a:lnTo>
                    <a:lnTo>
                      <a:pt x="62674" y="133731"/>
                    </a:lnTo>
                    <a:lnTo>
                      <a:pt x="108680" y="146494"/>
                    </a:lnTo>
                    <a:lnTo>
                      <a:pt x="129349" y="133731"/>
                    </a:lnTo>
                    <a:lnTo>
                      <a:pt x="127730" y="146494"/>
                    </a:lnTo>
                    <a:lnTo>
                      <a:pt x="182499" y="146494"/>
                    </a:lnTo>
                    <a:lnTo>
                      <a:pt x="191262" y="136208"/>
                    </a:lnTo>
                    <a:lnTo>
                      <a:pt x="203168" y="146494"/>
                    </a:lnTo>
                    <a:lnTo>
                      <a:pt x="267462" y="140494"/>
                    </a:lnTo>
                    <a:lnTo>
                      <a:pt x="252413" y="154115"/>
                    </a:lnTo>
                    <a:lnTo>
                      <a:pt x="202311" y="166116"/>
                    </a:lnTo>
                    <a:lnTo>
                      <a:pt x="220599" y="184023"/>
                    </a:lnTo>
                    <a:lnTo>
                      <a:pt x="178498" y="168688"/>
                    </a:lnTo>
                    <a:lnTo>
                      <a:pt x="134112" y="165259"/>
                    </a:lnTo>
                    <a:lnTo>
                      <a:pt x="134874" y="184309"/>
                    </a:lnTo>
                    <a:lnTo>
                      <a:pt x="151543" y="192786"/>
                    </a:lnTo>
                    <a:lnTo>
                      <a:pt x="171640" y="227457"/>
                    </a:lnTo>
                    <a:lnTo>
                      <a:pt x="212788" y="230696"/>
                    </a:lnTo>
                    <a:lnTo>
                      <a:pt x="197739" y="243935"/>
                    </a:lnTo>
                    <a:lnTo>
                      <a:pt x="158972" y="243935"/>
                    </a:lnTo>
                    <a:lnTo>
                      <a:pt x="151543" y="233934"/>
                    </a:lnTo>
                    <a:lnTo>
                      <a:pt x="122015" y="243935"/>
                    </a:lnTo>
                    <a:lnTo>
                      <a:pt x="104870" y="266700"/>
                    </a:lnTo>
                    <a:lnTo>
                      <a:pt x="110299" y="273558"/>
                    </a:lnTo>
                    <a:lnTo>
                      <a:pt x="146018" y="281083"/>
                    </a:lnTo>
                    <a:lnTo>
                      <a:pt x="161734" y="300133"/>
                    </a:lnTo>
                    <a:lnTo>
                      <a:pt x="189643" y="305943"/>
                    </a:lnTo>
                    <a:lnTo>
                      <a:pt x="159925" y="317468"/>
                    </a:lnTo>
                    <a:lnTo>
                      <a:pt x="141541" y="313373"/>
                    </a:lnTo>
                    <a:lnTo>
                      <a:pt x="132683" y="294323"/>
                    </a:lnTo>
                    <a:lnTo>
                      <a:pt x="94583" y="294323"/>
                    </a:lnTo>
                    <a:lnTo>
                      <a:pt x="108013" y="317754"/>
                    </a:lnTo>
                    <a:lnTo>
                      <a:pt x="104965" y="329375"/>
                    </a:lnTo>
                    <a:lnTo>
                      <a:pt x="82677" y="329375"/>
                    </a:lnTo>
                    <a:lnTo>
                      <a:pt x="46196" y="347186"/>
                    </a:lnTo>
                    <a:lnTo>
                      <a:pt x="70390" y="361950"/>
                    </a:lnTo>
                    <a:lnTo>
                      <a:pt x="114205" y="361950"/>
                    </a:lnTo>
                    <a:lnTo>
                      <a:pt x="141160" y="373190"/>
                    </a:lnTo>
                    <a:lnTo>
                      <a:pt x="169259" y="369094"/>
                    </a:lnTo>
                    <a:lnTo>
                      <a:pt x="155924" y="354711"/>
                    </a:lnTo>
                    <a:lnTo>
                      <a:pt x="190405" y="359283"/>
                    </a:lnTo>
                    <a:lnTo>
                      <a:pt x="198882" y="365189"/>
                    </a:lnTo>
                    <a:lnTo>
                      <a:pt x="215265" y="365760"/>
                    </a:lnTo>
                    <a:lnTo>
                      <a:pt x="227933" y="353473"/>
                    </a:lnTo>
                    <a:lnTo>
                      <a:pt x="244411" y="356997"/>
                    </a:lnTo>
                    <a:lnTo>
                      <a:pt x="244411" y="373190"/>
                    </a:lnTo>
                    <a:lnTo>
                      <a:pt x="279368" y="363665"/>
                    </a:lnTo>
                    <a:lnTo>
                      <a:pt x="310324" y="346996"/>
                    </a:lnTo>
                    <a:lnTo>
                      <a:pt x="297180" y="330803"/>
                    </a:lnTo>
                    <a:lnTo>
                      <a:pt x="281749" y="342138"/>
                    </a:lnTo>
                    <a:lnTo>
                      <a:pt x="267462" y="338042"/>
                    </a:lnTo>
                    <a:lnTo>
                      <a:pt x="272224" y="325279"/>
                    </a:lnTo>
                    <a:lnTo>
                      <a:pt x="263652" y="312420"/>
                    </a:lnTo>
                    <a:lnTo>
                      <a:pt x="291465" y="310896"/>
                    </a:lnTo>
                    <a:lnTo>
                      <a:pt x="304133" y="299847"/>
                    </a:lnTo>
                    <a:lnTo>
                      <a:pt x="297370" y="281559"/>
                    </a:lnTo>
                    <a:lnTo>
                      <a:pt x="346519" y="281559"/>
                    </a:lnTo>
                    <a:lnTo>
                      <a:pt x="380333" y="243459"/>
                    </a:lnTo>
                    <a:lnTo>
                      <a:pt x="346519" y="235839"/>
                    </a:lnTo>
                    <a:lnTo>
                      <a:pt x="367665" y="224695"/>
                    </a:lnTo>
                    <a:cubicBezTo>
                      <a:pt x="363769" y="220093"/>
                      <a:pt x="359502" y="215824"/>
                      <a:pt x="354901" y="211931"/>
                    </a:cubicBezTo>
                    <a:lnTo>
                      <a:pt x="391382" y="208407"/>
                    </a:lnTo>
                    <a:lnTo>
                      <a:pt x="385096" y="188881"/>
                    </a:lnTo>
                    <a:lnTo>
                      <a:pt x="423196" y="201740"/>
                    </a:lnTo>
                    <a:lnTo>
                      <a:pt x="458248" y="192215"/>
                    </a:lnTo>
                    <a:lnTo>
                      <a:pt x="449485" y="183737"/>
                    </a:lnTo>
                    <a:lnTo>
                      <a:pt x="485965" y="160687"/>
                    </a:lnTo>
                    <a:lnTo>
                      <a:pt x="498729" y="145352"/>
                    </a:lnTo>
                    <a:lnTo>
                      <a:pt x="587502" y="101441"/>
                    </a:lnTo>
                    <a:lnTo>
                      <a:pt x="516826" y="107156"/>
                    </a:lnTo>
                    <a:lnTo>
                      <a:pt x="531971" y="88678"/>
                    </a:lnTo>
                    <a:lnTo>
                      <a:pt x="605790" y="81820"/>
                    </a:lnTo>
                    <a:lnTo>
                      <a:pt x="667702" y="54388"/>
                    </a:lnTo>
                    <a:lnTo>
                      <a:pt x="667702" y="47625"/>
                    </a:lnTo>
                    <a:lnTo>
                      <a:pt x="625602" y="39148"/>
                    </a:lnTo>
                    <a:lnTo>
                      <a:pt x="612934" y="24003"/>
                    </a:lnTo>
                    <a:lnTo>
                      <a:pt x="589883" y="24003"/>
                    </a:lnTo>
                    <a:lnTo>
                      <a:pt x="579596" y="18383"/>
                    </a:lnTo>
                    <a:lnTo>
                      <a:pt x="532733" y="39148"/>
                    </a:lnTo>
                    <a:lnTo>
                      <a:pt x="510540" y="34576"/>
                    </a:lnTo>
                    <a:lnTo>
                      <a:pt x="541401" y="17336"/>
                    </a:lnTo>
                    <a:lnTo>
                      <a:pt x="504158" y="17336"/>
                    </a:lnTo>
                    <a:lnTo>
                      <a:pt x="487489" y="11049"/>
                    </a:lnTo>
                    <a:lnTo>
                      <a:pt x="439102" y="11049"/>
                    </a:lnTo>
                    <a:lnTo>
                      <a:pt x="413480" y="0"/>
                    </a:lnTo>
                    <a:lnTo>
                      <a:pt x="327755" y="3429"/>
                    </a:lnTo>
                    <a:lnTo>
                      <a:pt x="303943" y="21527"/>
                    </a:lnTo>
                    <a:lnTo>
                      <a:pt x="303943" y="17907"/>
                    </a:lnTo>
                    <a:lnTo>
                      <a:pt x="231267" y="17907"/>
                    </a:lnTo>
                    <a:lnTo>
                      <a:pt x="202692" y="40958"/>
                    </a:lnTo>
                    <a:lnTo>
                      <a:pt x="211455" y="56293"/>
                    </a:lnTo>
                    <a:lnTo>
                      <a:pt x="180499" y="56293"/>
                    </a:lnTo>
                    <a:lnTo>
                      <a:pt x="157448" y="44387"/>
                    </a:lnTo>
                    <a:lnTo>
                      <a:pt x="118586" y="46863"/>
                    </a:lnTo>
                    <a:lnTo>
                      <a:pt x="110680" y="56388"/>
                    </a:lnTo>
                    <a:lnTo>
                      <a:pt x="124111" y="71723"/>
                    </a:lnTo>
                    <a:lnTo>
                      <a:pt x="105061" y="76009"/>
                    </a:lnTo>
                    <a:lnTo>
                      <a:pt x="94488" y="63151"/>
                    </a:lnTo>
                    <a:lnTo>
                      <a:pt x="63055" y="64008"/>
                    </a:lnTo>
                    <a:lnTo>
                      <a:pt x="53530" y="76009"/>
                    </a:lnTo>
                    <a:lnTo>
                      <a:pt x="38100" y="68294"/>
                    </a:lnTo>
                    <a:lnTo>
                      <a:pt x="0" y="86201"/>
                    </a:lnTo>
                    <a:lnTo>
                      <a:pt x="20669" y="9763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58" name="Google Shape;1158;p39"/>
              <p:cNvSpPr/>
              <p:nvPr/>
            </p:nvSpPr>
            <p:spPr>
              <a:xfrm>
                <a:off x="5777007" y="2294731"/>
                <a:ext cx="232124" cy="166211"/>
              </a:xfrm>
              <a:custGeom>
                <a:rect b="b" l="l" r="r" t="t"/>
                <a:pathLst>
                  <a:path extrusionOk="0" h="166211" w="232124">
                    <a:moveTo>
                      <a:pt x="75152" y="107252"/>
                    </a:moveTo>
                    <a:lnTo>
                      <a:pt x="102965" y="118015"/>
                    </a:lnTo>
                    <a:lnTo>
                      <a:pt x="60579" y="121063"/>
                    </a:lnTo>
                    <a:lnTo>
                      <a:pt x="50863" y="130207"/>
                    </a:lnTo>
                    <a:lnTo>
                      <a:pt x="64008" y="148019"/>
                    </a:lnTo>
                    <a:lnTo>
                      <a:pt x="93726" y="148019"/>
                    </a:lnTo>
                    <a:lnTo>
                      <a:pt x="80105" y="155162"/>
                    </a:lnTo>
                    <a:lnTo>
                      <a:pt x="97917" y="166211"/>
                    </a:lnTo>
                    <a:lnTo>
                      <a:pt x="132874" y="166211"/>
                    </a:lnTo>
                    <a:lnTo>
                      <a:pt x="137160" y="148876"/>
                    </a:lnTo>
                    <a:lnTo>
                      <a:pt x="152400" y="166211"/>
                    </a:lnTo>
                    <a:lnTo>
                      <a:pt x="172117" y="166211"/>
                    </a:lnTo>
                    <a:lnTo>
                      <a:pt x="174117" y="136684"/>
                    </a:lnTo>
                    <a:lnTo>
                      <a:pt x="232124" y="116681"/>
                    </a:lnTo>
                    <a:lnTo>
                      <a:pt x="225171" y="100679"/>
                    </a:lnTo>
                    <a:lnTo>
                      <a:pt x="185071" y="100679"/>
                    </a:lnTo>
                    <a:lnTo>
                      <a:pt x="192691" y="83439"/>
                    </a:lnTo>
                    <a:lnTo>
                      <a:pt x="174117" y="62865"/>
                    </a:lnTo>
                    <a:lnTo>
                      <a:pt x="153353" y="69723"/>
                    </a:lnTo>
                    <a:lnTo>
                      <a:pt x="148019" y="51435"/>
                    </a:lnTo>
                    <a:lnTo>
                      <a:pt x="108680" y="44577"/>
                    </a:lnTo>
                    <a:lnTo>
                      <a:pt x="77819" y="3429"/>
                    </a:lnTo>
                    <a:lnTo>
                      <a:pt x="50959" y="0"/>
                    </a:lnTo>
                    <a:lnTo>
                      <a:pt x="45149" y="12954"/>
                    </a:lnTo>
                    <a:lnTo>
                      <a:pt x="24765" y="19050"/>
                    </a:lnTo>
                    <a:lnTo>
                      <a:pt x="0" y="52864"/>
                    </a:lnTo>
                    <a:lnTo>
                      <a:pt x="30290" y="67437"/>
                    </a:lnTo>
                    <a:lnTo>
                      <a:pt x="0" y="69723"/>
                    </a:lnTo>
                    <a:lnTo>
                      <a:pt x="0" y="86582"/>
                    </a:lnTo>
                    <a:lnTo>
                      <a:pt x="30290" y="111157"/>
                    </a:lnTo>
                    <a:lnTo>
                      <a:pt x="75152" y="10725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59" name="Google Shape;1159;p39"/>
              <p:cNvSpPr/>
              <p:nvPr/>
            </p:nvSpPr>
            <p:spPr>
              <a:xfrm>
                <a:off x="5766529" y="2519997"/>
                <a:ext cx="378428" cy="118967"/>
              </a:xfrm>
              <a:custGeom>
                <a:rect b="b" l="l" r="r" t="t"/>
                <a:pathLst>
                  <a:path extrusionOk="0" h="118967" w="378428">
                    <a:moveTo>
                      <a:pt x="28575" y="37814"/>
                    </a:moveTo>
                    <a:cubicBezTo>
                      <a:pt x="31337" y="38481"/>
                      <a:pt x="58769" y="41529"/>
                      <a:pt x="58769" y="41529"/>
                    </a:cubicBezTo>
                    <a:lnTo>
                      <a:pt x="79153" y="38005"/>
                    </a:lnTo>
                    <a:lnTo>
                      <a:pt x="97441" y="67627"/>
                    </a:lnTo>
                    <a:lnTo>
                      <a:pt x="93059" y="76105"/>
                    </a:lnTo>
                    <a:lnTo>
                      <a:pt x="88963" y="95155"/>
                    </a:lnTo>
                    <a:lnTo>
                      <a:pt x="110871" y="118967"/>
                    </a:lnTo>
                    <a:lnTo>
                      <a:pt x="124396" y="106966"/>
                    </a:lnTo>
                    <a:lnTo>
                      <a:pt x="134684" y="118967"/>
                    </a:lnTo>
                    <a:lnTo>
                      <a:pt x="157829" y="114681"/>
                    </a:lnTo>
                    <a:lnTo>
                      <a:pt x="183166" y="105156"/>
                    </a:lnTo>
                    <a:lnTo>
                      <a:pt x="179165" y="118872"/>
                    </a:lnTo>
                    <a:lnTo>
                      <a:pt x="276034" y="118872"/>
                    </a:lnTo>
                    <a:lnTo>
                      <a:pt x="283178" y="105156"/>
                    </a:lnTo>
                    <a:lnTo>
                      <a:pt x="298990" y="118872"/>
                    </a:lnTo>
                    <a:lnTo>
                      <a:pt x="360807" y="118872"/>
                    </a:lnTo>
                    <a:lnTo>
                      <a:pt x="373094" y="104299"/>
                    </a:lnTo>
                    <a:lnTo>
                      <a:pt x="355378" y="94774"/>
                    </a:lnTo>
                    <a:lnTo>
                      <a:pt x="378428" y="77152"/>
                    </a:lnTo>
                    <a:lnTo>
                      <a:pt x="339090" y="67627"/>
                    </a:lnTo>
                    <a:lnTo>
                      <a:pt x="339090" y="57150"/>
                    </a:lnTo>
                    <a:lnTo>
                      <a:pt x="300990" y="67913"/>
                    </a:lnTo>
                    <a:lnTo>
                      <a:pt x="275749" y="57150"/>
                    </a:lnTo>
                    <a:lnTo>
                      <a:pt x="224409" y="77152"/>
                    </a:lnTo>
                    <a:lnTo>
                      <a:pt x="200311" y="67627"/>
                    </a:lnTo>
                    <a:lnTo>
                      <a:pt x="171259" y="76486"/>
                    </a:lnTo>
                    <a:lnTo>
                      <a:pt x="143923" y="56864"/>
                    </a:lnTo>
                    <a:lnTo>
                      <a:pt x="133540" y="39910"/>
                    </a:lnTo>
                    <a:lnTo>
                      <a:pt x="152590" y="36766"/>
                    </a:lnTo>
                    <a:lnTo>
                      <a:pt x="122777" y="22860"/>
                    </a:lnTo>
                    <a:lnTo>
                      <a:pt x="81915" y="22860"/>
                    </a:lnTo>
                    <a:lnTo>
                      <a:pt x="68866" y="11335"/>
                    </a:lnTo>
                    <a:lnTo>
                      <a:pt x="28575" y="0"/>
                    </a:lnTo>
                    <a:lnTo>
                      <a:pt x="0" y="7334"/>
                    </a:lnTo>
                    <a:cubicBezTo>
                      <a:pt x="8906" y="18056"/>
                      <a:pt x="18450" y="28234"/>
                      <a:pt x="28575" y="37814"/>
                    </a:cubicBez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60" name="Google Shape;1160;p39"/>
              <p:cNvSpPr/>
              <p:nvPr/>
            </p:nvSpPr>
            <p:spPr>
              <a:xfrm>
                <a:off x="5202840" y="2493232"/>
                <a:ext cx="165830" cy="81819"/>
              </a:xfrm>
              <a:custGeom>
                <a:rect b="b" l="l" r="r" t="t"/>
                <a:pathLst>
                  <a:path extrusionOk="0" h="81819" w="165830">
                    <a:moveTo>
                      <a:pt x="47339" y="63151"/>
                    </a:moveTo>
                    <a:lnTo>
                      <a:pt x="58579" y="81820"/>
                    </a:lnTo>
                    <a:lnTo>
                      <a:pt x="76676" y="55340"/>
                    </a:lnTo>
                    <a:lnTo>
                      <a:pt x="113538" y="34290"/>
                    </a:lnTo>
                    <a:lnTo>
                      <a:pt x="123349" y="60770"/>
                    </a:lnTo>
                    <a:lnTo>
                      <a:pt x="139637" y="41339"/>
                    </a:lnTo>
                    <a:lnTo>
                      <a:pt x="165830" y="24765"/>
                    </a:lnTo>
                    <a:lnTo>
                      <a:pt x="143637" y="0"/>
                    </a:lnTo>
                    <a:lnTo>
                      <a:pt x="136398" y="9334"/>
                    </a:lnTo>
                    <a:lnTo>
                      <a:pt x="95155" y="8573"/>
                    </a:lnTo>
                    <a:lnTo>
                      <a:pt x="57150" y="35052"/>
                    </a:lnTo>
                    <a:lnTo>
                      <a:pt x="13335" y="53721"/>
                    </a:lnTo>
                    <a:lnTo>
                      <a:pt x="0" y="68580"/>
                    </a:lnTo>
                    <a:lnTo>
                      <a:pt x="37624" y="77152"/>
                    </a:lnTo>
                    <a:lnTo>
                      <a:pt x="47339" y="6315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61" name="Google Shape;1161;p39"/>
              <p:cNvSpPr/>
              <p:nvPr/>
            </p:nvSpPr>
            <p:spPr>
              <a:xfrm>
                <a:off x="5314187" y="2525236"/>
                <a:ext cx="263556" cy="121157"/>
              </a:xfrm>
              <a:custGeom>
                <a:rect b="b" l="l" r="r" t="t"/>
                <a:pathLst>
                  <a:path extrusionOk="0" h="121157" w="263556">
                    <a:moveTo>
                      <a:pt x="173831" y="40291"/>
                    </a:moveTo>
                    <a:lnTo>
                      <a:pt x="165925" y="49816"/>
                    </a:lnTo>
                    <a:lnTo>
                      <a:pt x="179451" y="65722"/>
                    </a:lnTo>
                    <a:lnTo>
                      <a:pt x="131731" y="60579"/>
                    </a:lnTo>
                    <a:lnTo>
                      <a:pt x="110585" y="34195"/>
                    </a:lnTo>
                    <a:lnTo>
                      <a:pt x="84106" y="34195"/>
                    </a:lnTo>
                    <a:lnTo>
                      <a:pt x="78581" y="19621"/>
                    </a:lnTo>
                    <a:lnTo>
                      <a:pt x="41243" y="21336"/>
                    </a:lnTo>
                    <a:lnTo>
                      <a:pt x="52388" y="34195"/>
                    </a:lnTo>
                    <a:lnTo>
                      <a:pt x="27813" y="40291"/>
                    </a:lnTo>
                    <a:lnTo>
                      <a:pt x="17431" y="51721"/>
                    </a:lnTo>
                    <a:lnTo>
                      <a:pt x="30956" y="64865"/>
                    </a:lnTo>
                    <a:lnTo>
                      <a:pt x="4000" y="69914"/>
                    </a:lnTo>
                    <a:lnTo>
                      <a:pt x="0" y="83629"/>
                    </a:lnTo>
                    <a:lnTo>
                      <a:pt x="34957" y="94678"/>
                    </a:lnTo>
                    <a:lnTo>
                      <a:pt x="55531" y="97250"/>
                    </a:lnTo>
                    <a:lnTo>
                      <a:pt x="73628" y="81058"/>
                    </a:lnTo>
                    <a:lnTo>
                      <a:pt x="105537" y="92107"/>
                    </a:lnTo>
                    <a:lnTo>
                      <a:pt x="69818" y="111823"/>
                    </a:lnTo>
                    <a:lnTo>
                      <a:pt x="86868" y="121158"/>
                    </a:lnTo>
                    <a:lnTo>
                      <a:pt x="126968" y="121158"/>
                    </a:lnTo>
                    <a:lnTo>
                      <a:pt x="154781" y="101537"/>
                    </a:lnTo>
                    <a:lnTo>
                      <a:pt x="191262" y="92964"/>
                    </a:lnTo>
                    <a:lnTo>
                      <a:pt x="247650" y="92964"/>
                    </a:lnTo>
                    <a:lnTo>
                      <a:pt x="263557" y="51721"/>
                    </a:lnTo>
                    <a:lnTo>
                      <a:pt x="236506" y="40291"/>
                    </a:lnTo>
                    <a:lnTo>
                      <a:pt x="228600" y="58007"/>
                    </a:lnTo>
                    <a:lnTo>
                      <a:pt x="207169" y="40291"/>
                    </a:lnTo>
                    <a:lnTo>
                      <a:pt x="200025" y="8953"/>
                    </a:lnTo>
                    <a:lnTo>
                      <a:pt x="186500" y="0"/>
                    </a:lnTo>
                    <a:lnTo>
                      <a:pt x="159544" y="20479"/>
                    </a:lnTo>
                    <a:lnTo>
                      <a:pt x="173831" y="4029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62" name="Google Shape;1162;p39"/>
              <p:cNvSpPr/>
              <p:nvPr/>
            </p:nvSpPr>
            <p:spPr>
              <a:xfrm>
                <a:off x="5790151" y="2653537"/>
                <a:ext cx="124015" cy="88773"/>
              </a:xfrm>
              <a:custGeom>
                <a:rect b="b" l="l" r="r" t="t"/>
                <a:pathLst>
                  <a:path extrusionOk="0" h="88773" w="124015">
                    <a:moveTo>
                      <a:pt x="124016" y="8382"/>
                    </a:moveTo>
                    <a:lnTo>
                      <a:pt x="77152" y="14478"/>
                    </a:lnTo>
                    <a:lnTo>
                      <a:pt x="50863" y="0"/>
                    </a:lnTo>
                    <a:lnTo>
                      <a:pt x="11621" y="8001"/>
                    </a:lnTo>
                    <a:lnTo>
                      <a:pt x="0" y="57626"/>
                    </a:lnTo>
                    <a:lnTo>
                      <a:pt x="17240" y="88773"/>
                    </a:lnTo>
                    <a:lnTo>
                      <a:pt x="41910" y="88773"/>
                    </a:lnTo>
                    <a:lnTo>
                      <a:pt x="35909" y="58293"/>
                    </a:lnTo>
                    <a:lnTo>
                      <a:pt x="80296" y="68104"/>
                    </a:lnTo>
                    <a:lnTo>
                      <a:pt x="124016" y="838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63" name="Google Shape;1163;p39"/>
              <p:cNvSpPr/>
              <p:nvPr/>
            </p:nvSpPr>
            <p:spPr>
              <a:xfrm>
                <a:off x="5599651" y="2535332"/>
                <a:ext cx="154781" cy="87534"/>
              </a:xfrm>
              <a:custGeom>
                <a:rect b="b" l="l" r="r" t="t"/>
                <a:pathLst>
                  <a:path extrusionOk="0" h="87534" w="154781">
                    <a:moveTo>
                      <a:pt x="39052" y="21717"/>
                    </a:moveTo>
                    <a:lnTo>
                      <a:pt x="15430" y="3810"/>
                    </a:lnTo>
                    <a:lnTo>
                      <a:pt x="0" y="3810"/>
                    </a:lnTo>
                    <a:lnTo>
                      <a:pt x="13621" y="39719"/>
                    </a:lnTo>
                    <a:lnTo>
                      <a:pt x="39052" y="60674"/>
                    </a:lnTo>
                    <a:lnTo>
                      <a:pt x="67818" y="61341"/>
                    </a:lnTo>
                    <a:lnTo>
                      <a:pt x="101727" y="50483"/>
                    </a:lnTo>
                    <a:lnTo>
                      <a:pt x="91059" y="70295"/>
                    </a:lnTo>
                    <a:lnTo>
                      <a:pt x="96393" y="87535"/>
                    </a:lnTo>
                    <a:lnTo>
                      <a:pt x="150019" y="82487"/>
                    </a:lnTo>
                    <a:lnTo>
                      <a:pt x="145256" y="63913"/>
                    </a:lnTo>
                    <a:lnTo>
                      <a:pt x="154781" y="44196"/>
                    </a:lnTo>
                    <a:lnTo>
                      <a:pt x="152400" y="6953"/>
                    </a:lnTo>
                    <a:lnTo>
                      <a:pt x="127921" y="0"/>
                    </a:lnTo>
                    <a:lnTo>
                      <a:pt x="120205" y="13335"/>
                    </a:lnTo>
                    <a:lnTo>
                      <a:pt x="107728" y="4382"/>
                    </a:lnTo>
                    <a:lnTo>
                      <a:pt x="89249" y="4382"/>
                    </a:lnTo>
                    <a:lnTo>
                      <a:pt x="89821" y="24860"/>
                    </a:lnTo>
                    <a:lnTo>
                      <a:pt x="70295" y="11430"/>
                    </a:lnTo>
                    <a:lnTo>
                      <a:pt x="55912" y="12097"/>
                    </a:lnTo>
                    <a:lnTo>
                      <a:pt x="64294" y="33814"/>
                    </a:lnTo>
                    <a:lnTo>
                      <a:pt x="58293" y="42386"/>
                    </a:lnTo>
                    <a:lnTo>
                      <a:pt x="39052" y="2171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64" name="Google Shape;1164;p39"/>
              <p:cNvSpPr/>
              <p:nvPr/>
            </p:nvSpPr>
            <p:spPr>
              <a:xfrm>
                <a:off x="5777007" y="2593435"/>
                <a:ext cx="60579" cy="40290"/>
              </a:xfrm>
              <a:custGeom>
                <a:rect b="b" l="l" r="r" t="t"/>
                <a:pathLst>
                  <a:path extrusionOk="0" h="40290" w="60579">
                    <a:moveTo>
                      <a:pt x="50959" y="40291"/>
                    </a:moveTo>
                    <a:lnTo>
                      <a:pt x="60579" y="9525"/>
                    </a:lnTo>
                    <a:lnTo>
                      <a:pt x="43244" y="0"/>
                    </a:lnTo>
                    <a:lnTo>
                      <a:pt x="18955" y="0"/>
                    </a:lnTo>
                    <a:lnTo>
                      <a:pt x="0" y="19812"/>
                    </a:lnTo>
                    <a:lnTo>
                      <a:pt x="24765" y="39243"/>
                    </a:lnTo>
                    <a:lnTo>
                      <a:pt x="50959" y="4029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65" name="Google Shape;1165;p39"/>
              <p:cNvSpPr/>
              <p:nvPr/>
            </p:nvSpPr>
            <p:spPr>
              <a:xfrm>
                <a:off x="5567076" y="2405888"/>
                <a:ext cx="143160" cy="75438"/>
              </a:xfrm>
              <a:custGeom>
                <a:rect b="b" l="l" r="r" t="t"/>
                <a:pathLst>
                  <a:path extrusionOk="0" h="75438" w="143160">
                    <a:moveTo>
                      <a:pt x="34100" y="20479"/>
                    </a:moveTo>
                    <a:lnTo>
                      <a:pt x="46006" y="37719"/>
                    </a:lnTo>
                    <a:lnTo>
                      <a:pt x="10763" y="42101"/>
                    </a:lnTo>
                    <a:lnTo>
                      <a:pt x="26194" y="56293"/>
                    </a:lnTo>
                    <a:lnTo>
                      <a:pt x="57912" y="52864"/>
                    </a:lnTo>
                    <a:lnTo>
                      <a:pt x="93631" y="55436"/>
                    </a:lnTo>
                    <a:lnTo>
                      <a:pt x="106775" y="75438"/>
                    </a:lnTo>
                    <a:lnTo>
                      <a:pt x="138875" y="75438"/>
                    </a:lnTo>
                    <a:lnTo>
                      <a:pt x="143161" y="63246"/>
                    </a:lnTo>
                    <a:lnTo>
                      <a:pt x="131445" y="42101"/>
                    </a:lnTo>
                    <a:lnTo>
                      <a:pt x="118586" y="25527"/>
                    </a:lnTo>
                    <a:lnTo>
                      <a:pt x="106775" y="25527"/>
                    </a:lnTo>
                    <a:lnTo>
                      <a:pt x="92869" y="13526"/>
                    </a:lnTo>
                    <a:lnTo>
                      <a:pt x="66675" y="13526"/>
                    </a:lnTo>
                    <a:lnTo>
                      <a:pt x="51625" y="0"/>
                    </a:lnTo>
                    <a:lnTo>
                      <a:pt x="0" y="0"/>
                    </a:lnTo>
                    <a:lnTo>
                      <a:pt x="4000" y="19621"/>
                    </a:lnTo>
                    <a:lnTo>
                      <a:pt x="34100" y="2047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66" name="Google Shape;1166;p39"/>
              <p:cNvSpPr/>
              <p:nvPr/>
            </p:nvSpPr>
            <p:spPr>
              <a:xfrm>
                <a:off x="5550217" y="2665825"/>
                <a:ext cx="55340" cy="38671"/>
              </a:xfrm>
              <a:custGeom>
                <a:rect b="b" l="l" r="r" t="t"/>
                <a:pathLst>
                  <a:path extrusionOk="0" h="38671" w="55340">
                    <a:moveTo>
                      <a:pt x="0" y="9144"/>
                    </a:moveTo>
                    <a:lnTo>
                      <a:pt x="37909" y="38672"/>
                    </a:lnTo>
                    <a:lnTo>
                      <a:pt x="55340" y="6763"/>
                    </a:lnTo>
                    <a:lnTo>
                      <a:pt x="32480" y="0"/>
                    </a:lnTo>
                    <a:lnTo>
                      <a:pt x="0" y="914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67" name="Google Shape;1167;p39"/>
              <p:cNvSpPr/>
              <p:nvPr/>
            </p:nvSpPr>
            <p:spPr>
              <a:xfrm>
                <a:off x="5412771" y="2468467"/>
                <a:ext cx="77533" cy="36290"/>
              </a:xfrm>
              <a:custGeom>
                <a:rect b="b" l="l" r="r" t="t"/>
                <a:pathLst>
                  <a:path extrusionOk="0" h="36290" w="77533">
                    <a:moveTo>
                      <a:pt x="66008" y="31337"/>
                    </a:moveTo>
                    <a:cubicBezTo>
                      <a:pt x="65570" y="27334"/>
                      <a:pt x="64646" y="23399"/>
                      <a:pt x="63246" y="19621"/>
                    </a:cubicBezTo>
                    <a:lnTo>
                      <a:pt x="77534" y="0"/>
                    </a:lnTo>
                    <a:lnTo>
                      <a:pt x="12668" y="7239"/>
                    </a:lnTo>
                    <a:lnTo>
                      <a:pt x="0" y="24765"/>
                    </a:lnTo>
                    <a:lnTo>
                      <a:pt x="17621" y="36290"/>
                    </a:lnTo>
                    <a:cubicBezTo>
                      <a:pt x="33823" y="35460"/>
                      <a:pt x="49978" y="33807"/>
                      <a:pt x="66008" y="31337"/>
                    </a:cubicBez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68" name="Google Shape;1168;p39"/>
              <p:cNvSpPr/>
              <p:nvPr/>
            </p:nvSpPr>
            <p:spPr>
              <a:xfrm>
                <a:off x="5723476" y="2424938"/>
                <a:ext cx="87153" cy="49815"/>
              </a:xfrm>
              <a:custGeom>
                <a:rect b="b" l="l" r="r" t="t"/>
                <a:pathLst>
                  <a:path extrusionOk="0" h="49815" w="87153">
                    <a:moveTo>
                      <a:pt x="29718" y="49816"/>
                    </a:moveTo>
                    <a:lnTo>
                      <a:pt x="81343" y="38290"/>
                    </a:lnTo>
                    <a:lnTo>
                      <a:pt x="87154" y="18764"/>
                    </a:lnTo>
                    <a:lnTo>
                      <a:pt x="28289" y="0"/>
                    </a:lnTo>
                    <a:lnTo>
                      <a:pt x="0" y="4477"/>
                    </a:lnTo>
                    <a:lnTo>
                      <a:pt x="29718" y="49816"/>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69" name="Google Shape;1169;p39"/>
              <p:cNvSpPr/>
              <p:nvPr/>
            </p:nvSpPr>
            <p:spPr>
              <a:xfrm>
                <a:off x="5694425" y="2361406"/>
                <a:ext cx="38576" cy="28289"/>
              </a:xfrm>
              <a:custGeom>
                <a:rect b="b" l="l" r="r" t="t"/>
                <a:pathLst>
                  <a:path extrusionOk="0" h="28289" w="38576">
                    <a:moveTo>
                      <a:pt x="38576" y="28289"/>
                    </a:moveTo>
                    <a:lnTo>
                      <a:pt x="35719" y="6096"/>
                    </a:lnTo>
                    <a:lnTo>
                      <a:pt x="4286" y="0"/>
                    </a:lnTo>
                    <a:lnTo>
                      <a:pt x="0" y="21431"/>
                    </a:lnTo>
                    <a:lnTo>
                      <a:pt x="21431" y="21431"/>
                    </a:lnTo>
                    <a:lnTo>
                      <a:pt x="38576" y="2828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70" name="Google Shape;1170;p39"/>
              <p:cNvSpPr/>
              <p:nvPr/>
            </p:nvSpPr>
            <p:spPr>
              <a:xfrm>
                <a:off x="5762529" y="2481326"/>
                <a:ext cx="78486" cy="23431"/>
              </a:xfrm>
              <a:custGeom>
                <a:rect b="b" l="l" r="r" t="t"/>
                <a:pathLst>
                  <a:path extrusionOk="0" h="23431" w="78486">
                    <a:moveTo>
                      <a:pt x="78486" y="3334"/>
                    </a:moveTo>
                    <a:lnTo>
                      <a:pt x="24575" y="0"/>
                    </a:lnTo>
                    <a:lnTo>
                      <a:pt x="0" y="14764"/>
                    </a:lnTo>
                    <a:lnTo>
                      <a:pt x="68294" y="23431"/>
                    </a:lnTo>
                    <a:lnTo>
                      <a:pt x="78486" y="333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71" name="Google Shape;1171;p39"/>
              <p:cNvSpPr/>
              <p:nvPr/>
            </p:nvSpPr>
            <p:spPr>
              <a:xfrm>
                <a:off x="5884734" y="2486660"/>
                <a:ext cx="44672" cy="23621"/>
              </a:xfrm>
              <a:custGeom>
                <a:rect b="b" l="l" r="r" t="t"/>
                <a:pathLst>
                  <a:path extrusionOk="0" h="23621" w="44672">
                    <a:moveTo>
                      <a:pt x="38767" y="23622"/>
                    </a:moveTo>
                    <a:lnTo>
                      <a:pt x="44672" y="6572"/>
                    </a:lnTo>
                    <a:lnTo>
                      <a:pt x="26479" y="0"/>
                    </a:lnTo>
                    <a:lnTo>
                      <a:pt x="0" y="3715"/>
                    </a:lnTo>
                    <a:lnTo>
                      <a:pt x="4191" y="23622"/>
                    </a:lnTo>
                    <a:lnTo>
                      <a:pt x="26479" y="21145"/>
                    </a:lnTo>
                    <a:lnTo>
                      <a:pt x="38767" y="2362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72" name="Google Shape;1172;p39"/>
              <p:cNvSpPr/>
              <p:nvPr/>
            </p:nvSpPr>
            <p:spPr>
              <a:xfrm>
                <a:off x="5560694" y="2481326"/>
                <a:ext cx="57150" cy="38671"/>
              </a:xfrm>
              <a:custGeom>
                <a:rect b="b" l="l" r="r" t="t"/>
                <a:pathLst>
                  <a:path extrusionOk="0" h="38671" w="57150">
                    <a:moveTo>
                      <a:pt x="57150" y="38672"/>
                    </a:moveTo>
                    <a:lnTo>
                      <a:pt x="21431" y="0"/>
                    </a:lnTo>
                    <a:lnTo>
                      <a:pt x="0" y="0"/>
                    </a:lnTo>
                    <a:lnTo>
                      <a:pt x="17145" y="34576"/>
                    </a:lnTo>
                    <a:lnTo>
                      <a:pt x="57150" y="3867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73" name="Google Shape;1173;p39"/>
              <p:cNvSpPr/>
              <p:nvPr/>
            </p:nvSpPr>
            <p:spPr>
              <a:xfrm>
                <a:off x="5412771" y="2431415"/>
                <a:ext cx="86963" cy="22669"/>
              </a:xfrm>
              <a:custGeom>
                <a:rect b="b" l="l" r="r" t="t"/>
                <a:pathLst>
                  <a:path extrusionOk="0" h="22669" w="86963">
                    <a:moveTo>
                      <a:pt x="86963" y="22669"/>
                    </a:moveTo>
                    <a:lnTo>
                      <a:pt x="58484" y="0"/>
                    </a:lnTo>
                    <a:lnTo>
                      <a:pt x="0" y="12859"/>
                    </a:lnTo>
                    <a:lnTo>
                      <a:pt x="4477" y="22098"/>
                    </a:lnTo>
                    <a:lnTo>
                      <a:pt x="86963" y="2266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74" name="Google Shape;1174;p39"/>
              <p:cNvSpPr/>
              <p:nvPr/>
            </p:nvSpPr>
            <p:spPr>
              <a:xfrm>
                <a:off x="5376385" y="2460942"/>
                <a:ext cx="26384" cy="29432"/>
              </a:xfrm>
              <a:custGeom>
                <a:rect b="b" l="l" r="r" t="t"/>
                <a:pathLst>
                  <a:path extrusionOk="0" h="29432" w="26384">
                    <a:moveTo>
                      <a:pt x="26384" y="10954"/>
                    </a:moveTo>
                    <a:lnTo>
                      <a:pt x="11621" y="0"/>
                    </a:lnTo>
                    <a:lnTo>
                      <a:pt x="0" y="4667"/>
                    </a:lnTo>
                    <a:lnTo>
                      <a:pt x="8096" y="29432"/>
                    </a:lnTo>
                    <a:lnTo>
                      <a:pt x="26384" y="1095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75" name="Google Shape;1175;p39"/>
              <p:cNvSpPr/>
              <p:nvPr/>
            </p:nvSpPr>
            <p:spPr>
              <a:xfrm>
                <a:off x="5592412" y="2596673"/>
                <a:ext cx="31337" cy="26193"/>
              </a:xfrm>
              <a:custGeom>
                <a:rect b="b" l="l" r="r" t="t"/>
                <a:pathLst>
                  <a:path extrusionOk="0" h="26193" w="31337">
                    <a:moveTo>
                      <a:pt x="13145" y="26194"/>
                    </a:moveTo>
                    <a:lnTo>
                      <a:pt x="31337" y="16954"/>
                    </a:lnTo>
                    <a:lnTo>
                      <a:pt x="25432" y="5429"/>
                    </a:lnTo>
                    <a:lnTo>
                      <a:pt x="13145" y="0"/>
                    </a:lnTo>
                    <a:lnTo>
                      <a:pt x="0" y="16954"/>
                    </a:lnTo>
                    <a:lnTo>
                      <a:pt x="13145" y="2619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76" name="Google Shape;1176;p39"/>
              <p:cNvSpPr/>
              <p:nvPr/>
            </p:nvSpPr>
            <p:spPr>
              <a:xfrm>
                <a:off x="4229956" y="3204940"/>
                <a:ext cx="42100" cy="26860"/>
              </a:xfrm>
              <a:custGeom>
                <a:rect b="b" l="l" r="r" t="t"/>
                <a:pathLst>
                  <a:path extrusionOk="0" h="26860" w="42100">
                    <a:moveTo>
                      <a:pt x="42101" y="23431"/>
                    </a:moveTo>
                    <a:lnTo>
                      <a:pt x="39338" y="4667"/>
                    </a:lnTo>
                    <a:lnTo>
                      <a:pt x="22289" y="0"/>
                    </a:lnTo>
                    <a:lnTo>
                      <a:pt x="0" y="7239"/>
                    </a:lnTo>
                    <a:lnTo>
                      <a:pt x="0" y="17431"/>
                    </a:lnTo>
                    <a:lnTo>
                      <a:pt x="25432" y="26860"/>
                    </a:lnTo>
                    <a:lnTo>
                      <a:pt x="42101" y="2343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77" name="Google Shape;1177;p39"/>
              <p:cNvSpPr/>
              <p:nvPr/>
            </p:nvSpPr>
            <p:spPr>
              <a:xfrm>
                <a:off x="4279391" y="3380200"/>
                <a:ext cx="34194" cy="30670"/>
              </a:xfrm>
              <a:custGeom>
                <a:rect b="b" l="l" r="r" t="t"/>
                <a:pathLst>
                  <a:path extrusionOk="0" h="30670" w="34194">
                    <a:moveTo>
                      <a:pt x="0" y="19717"/>
                    </a:moveTo>
                    <a:lnTo>
                      <a:pt x="6858" y="30670"/>
                    </a:lnTo>
                    <a:lnTo>
                      <a:pt x="34195" y="20764"/>
                    </a:lnTo>
                    <a:lnTo>
                      <a:pt x="33528" y="0"/>
                    </a:lnTo>
                    <a:lnTo>
                      <a:pt x="0" y="1971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78" name="Google Shape;1178;p39"/>
              <p:cNvSpPr/>
              <p:nvPr/>
            </p:nvSpPr>
            <p:spPr>
              <a:xfrm>
                <a:off x="4507420" y="3273139"/>
                <a:ext cx="69056" cy="55816"/>
              </a:xfrm>
              <a:custGeom>
                <a:rect b="b" l="l" r="r" t="t"/>
                <a:pathLst>
                  <a:path extrusionOk="0" h="55816" w="69056">
                    <a:moveTo>
                      <a:pt x="49244" y="0"/>
                    </a:moveTo>
                    <a:lnTo>
                      <a:pt x="20860" y="27813"/>
                    </a:lnTo>
                    <a:lnTo>
                      <a:pt x="0" y="35338"/>
                    </a:lnTo>
                    <a:lnTo>
                      <a:pt x="19050" y="55817"/>
                    </a:lnTo>
                    <a:lnTo>
                      <a:pt x="58388" y="31528"/>
                    </a:lnTo>
                    <a:lnTo>
                      <a:pt x="53149" y="18764"/>
                    </a:lnTo>
                    <a:lnTo>
                      <a:pt x="69056" y="8096"/>
                    </a:lnTo>
                    <a:lnTo>
                      <a:pt x="49244"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79" name="Google Shape;1179;p39"/>
              <p:cNvSpPr/>
              <p:nvPr/>
            </p:nvSpPr>
            <p:spPr>
              <a:xfrm>
                <a:off x="4209192" y="3407822"/>
                <a:ext cx="67341" cy="35433"/>
              </a:xfrm>
              <a:custGeom>
                <a:rect b="b" l="l" r="r" t="t"/>
                <a:pathLst>
                  <a:path extrusionOk="0" h="35433" w="67341">
                    <a:moveTo>
                      <a:pt x="22193" y="17717"/>
                    </a:moveTo>
                    <a:lnTo>
                      <a:pt x="0" y="35433"/>
                    </a:lnTo>
                    <a:lnTo>
                      <a:pt x="28194" y="35433"/>
                    </a:lnTo>
                    <a:lnTo>
                      <a:pt x="46387" y="21812"/>
                    </a:lnTo>
                    <a:lnTo>
                      <a:pt x="67342" y="11906"/>
                    </a:lnTo>
                    <a:lnTo>
                      <a:pt x="57150" y="0"/>
                    </a:lnTo>
                    <a:lnTo>
                      <a:pt x="22193" y="1771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80" name="Google Shape;1180;p39"/>
              <p:cNvSpPr/>
              <p:nvPr/>
            </p:nvSpPr>
            <p:spPr>
              <a:xfrm>
                <a:off x="4896802" y="3284283"/>
                <a:ext cx="39433" cy="60102"/>
              </a:xfrm>
              <a:custGeom>
                <a:rect b="b" l="l" r="r" t="t"/>
                <a:pathLst>
                  <a:path extrusionOk="0" h="60102" w="39433">
                    <a:moveTo>
                      <a:pt x="14288" y="0"/>
                    </a:moveTo>
                    <a:lnTo>
                      <a:pt x="0" y="7239"/>
                    </a:lnTo>
                    <a:lnTo>
                      <a:pt x="18669" y="24860"/>
                    </a:lnTo>
                    <a:lnTo>
                      <a:pt x="21431" y="41815"/>
                    </a:lnTo>
                    <a:lnTo>
                      <a:pt x="39433" y="60103"/>
                    </a:lnTo>
                    <a:lnTo>
                      <a:pt x="34290" y="5144"/>
                    </a:lnTo>
                    <a:lnTo>
                      <a:pt x="14288"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81" name="Google Shape;1181;p39"/>
              <p:cNvSpPr/>
              <p:nvPr/>
            </p:nvSpPr>
            <p:spPr>
              <a:xfrm>
                <a:off x="4966810" y="3357149"/>
                <a:ext cx="35147" cy="47910"/>
              </a:xfrm>
              <a:custGeom>
                <a:rect b="b" l="l" r="r" t="t"/>
                <a:pathLst>
                  <a:path extrusionOk="0" h="47910" w="35147">
                    <a:moveTo>
                      <a:pt x="13049" y="47911"/>
                    </a:moveTo>
                    <a:lnTo>
                      <a:pt x="24098" y="40291"/>
                    </a:lnTo>
                    <a:lnTo>
                      <a:pt x="35147" y="47911"/>
                    </a:lnTo>
                    <a:lnTo>
                      <a:pt x="31528" y="26860"/>
                    </a:lnTo>
                    <a:lnTo>
                      <a:pt x="13049" y="0"/>
                    </a:lnTo>
                    <a:lnTo>
                      <a:pt x="0" y="7048"/>
                    </a:lnTo>
                    <a:lnTo>
                      <a:pt x="4763" y="19812"/>
                    </a:lnTo>
                    <a:lnTo>
                      <a:pt x="0" y="28765"/>
                    </a:lnTo>
                    <a:lnTo>
                      <a:pt x="13049" y="47911"/>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82" name="Google Shape;1182;p39"/>
              <p:cNvSpPr/>
              <p:nvPr/>
            </p:nvSpPr>
            <p:spPr>
              <a:xfrm>
                <a:off x="4977288" y="3415633"/>
                <a:ext cx="48768" cy="78867"/>
              </a:xfrm>
              <a:custGeom>
                <a:rect b="b" l="l" r="r" t="t"/>
                <a:pathLst>
                  <a:path extrusionOk="0" h="78867" w="48768">
                    <a:moveTo>
                      <a:pt x="36576" y="37529"/>
                    </a:moveTo>
                    <a:lnTo>
                      <a:pt x="28194" y="27242"/>
                    </a:lnTo>
                    <a:lnTo>
                      <a:pt x="33719" y="5525"/>
                    </a:lnTo>
                    <a:lnTo>
                      <a:pt x="16669" y="5525"/>
                    </a:lnTo>
                    <a:lnTo>
                      <a:pt x="2762" y="0"/>
                    </a:lnTo>
                    <a:lnTo>
                      <a:pt x="0" y="21717"/>
                    </a:lnTo>
                    <a:lnTo>
                      <a:pt x="19050" y="52007"/>
                    </a:lnTo>
                    <a:lnTo>
                      <a:pt x="48768" y="78867"/>
                    </a:lnTo>
                    <a:lnTo>
                      <a:pt x="48768" y="58484"/>
                    </a:lnTo>
                    <a:lnTo>
                      <a:pt x="38481" y="47720"/>
                    </a:lnTo>
                    <a:lnTo>
                      <a:pt x="36576" y="3752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83" name="Google Shape;1183;p39"/>
              <p:cNvSpPr/>
              <p:nvPr/>
            </p:nvSpPr>
            <p:spPr>
              <a:xfrm>
                <a:off x="5085777" y="3521455"/>
                <a:ext cx="99536" cy="71628"/>
              </a:xfrm>
              <a:custGeom>
                <a:rect b="b" l="l" r="r" t="t"/>
                <a:pathLst>
                  <a:path extrusionOk="0" h="71628" w="99536">
                    <a:moveTo>
                      <a:pt x="93726" y="52673"/>
                    </a:moveTo>
                    <a:lnTo>
                      <a:pt x="69152" y="37052"/>
                    </a:lnTo>
                    <a:lnTo>
                      <a:pt x="56769" y="17907"/>
                    </a:lnTo>
                    <a:lnTo>
                      <a:pt x="32195" y="11525"/>
                    </a:lnTo>
                    <a:lnTo>
                      <a:pt x="14288" y="0"/>
                    </a:lnTo>
                    <a:lnTo>
                      <a:pt x="0" y="5144"/>
                    </a:lnTo>
                    <a:lnTo>
                      <a:pt x="22098" y="29432"/>
                    </a:lnTo>
                    <a:lnTo>
                      <a:pt x="69723" y="62675"/>
                    </a:lnTo>
                    <a:lnTo>
                      <a:pt x="99536" y="71628"/>
                    </a:lnTo>
                    <a:lnTo>
                      <a:pt x="93726" y="5267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84" name="Google Shape;1184;p39"/>
              <p:cNvSpPr/>
              <p:nvPr/>
            </p:nvSpPr>
            <p:spPr>
              <a:xfrm>
                <a:off x="8109870" y="3348767"/>
                <a:ext cx="30099" cy="38004"/>
              </a:xfrm>
              <a:custGeom>
                <a:rect b="b" l="l" r="r" t="t"/>
                <a:pathLst>
                  <a:path extrusionOk="0" h="38004" w="30099">
                    <a:moveTo>
                      <a:pt x="30099" y="12668"/>
                    </a:moveTo>
                    <a:lnTo>
                      <a:pt x="21431" y="0"/>
                    </a:lnTo>
                    <a:lnTo>
                      <a:pt x="14288" y="12668"/>
                    </a:lnTo>
                    <a:lnTo>
                      <a:pt x="0" y="14954"/>
                    </a:lnTo>
                    <a:lnTo>
                      <a:pt x="18669" y="38005"/>
                    </a:lnTo>
                    <a:lnTo>
                      <a:pt x="30099" y="1266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85" name="Google Shape;1185;p39"/>
              <p:cNvSpPr/>
              <p:nvPr/>
            </p:nvSpPr>
            <p:spPr>
              <a:xfrm>
                <a:off x="7983759" y="3101784"/>
                <a:ext cx="26479" cy="22383"/>
              </a:xfrm>
              <a:custGeom>
                <a:rect b="b" l="l" r="r" t="t"/>
                <a:pathLst>
                  <a:path extrusionOk="0" h="22383" w="26479">
                    <a:moveTo>
                      <a:pt x="26479" y="0"/>
                    </a:moveTo>
                    <a:lnTo>
                      <a:pt x="0" y="11240"/>
                    </a:lnTo>
                    <a:lnTo>
                      <a:pt x="19145" y="22384"/>
                    </a:lnTo>
                    <a:lnTo>
                      <a:pt x="26479"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86" name="Google Shape;1186;p39"/>
              <p:cNvSpPr/>
              <p:nvPr/>
            </p:nvSpPr>
            <p:spPr>
              <a:xfrm>
                <a:off x="8349424" y="2786316"/>
                <a:ext cx="30384" cy="27241"/>
              </a:xfrm>
              <a:custGeom>
                <a:rect b="b" l="l" r="r" t="t"/>
                <a:pathLst>
                  <a:path extrusionOk="0" h="27241" w="30384">
                    <a:moveTo>
                      <a:pt x="23527" y="27242"/>
                    </a:moveTo>
                    <a:lnTo>
                      <a:pt x="30385" y="0"/>
                    </a:lnTo>
                    <a:lnTo>
                      <a:pt x="0" y="13811"/>
                    </a:lnTo>
                    <a:lnTo>
                      <a:pt x="23527" y="2724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87" name="Google Shape;1187;p39"/>
              <p:cNvSpPr/>
              <p:nvPr/>
            </p:nvSpPr>
            <p:spPr>
              <a:xfrm>
                <a:off x="8268366" y="3283426"/>
                <a:ext cx="28575" cy="47434"/>
              </a:xfrm>
              <a:custGeom>
                <a:rect b="b" l="l" r="r" t="t"/>
                <a:pathLst>
                  <a:path extrusionOk="0" h="47434" w="28575">
                    <a:moveTo>
                      <a:pt x="18669" y="16764"/>
                    </a:moveTo>
                    <a:lnTo>
                      <a:pt x="28575" y="0"/>
                    </a:lnTo>
                    <a:lnTo>
                      <a:pt x="4191" y="8763"/>
                    </a:lnTo>
                    <a:lnTo>
                      <a:pt x="0" y="47434"/>
                    </a:lnTo>
                    <a:lnTo>
                      <a:pt x="18669" y="27813"/>
                    </a:lnTo>
                    <a:lnTo>
                      <a:pt x="18669" y="1676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88" name="Google Shape;1188;p39"/>
              <p:cNvSpPr/>
              <p:nvPr/>
            </p:nvSpPr>
            <p:spPr>
              <a:xfrm>
                <a:off x="8917114" y="2868326"/>
                <a:ext cx="47434" cy="24479"/>
              </a:xfrm>
              <a:custGeom>
                <a:rect b="b" l="l" r="r" t="t"/>
                <a:pathLst>
                  <a:path extrusionOk="0" h="24479" w="47434">
                    <a:moveTo>
                      <a:pt x="47434" y="6667"/>
                    </a:moveTo>
                    <a:lnTo>
                      <a:pt x="12287" y="0"/>
                    </a:lnTo>
                    <a:lnTo>
                      <a:pt x="0" y="16383"/>
                    </a:lnTo>
                    <a:lnTo>
                      <a:pt x="23336" y="24479"/>
                    </a:lnTo>
                    <a:lnTo>
                      <a:pt x="47434" y="666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89" name="Google Shape;1189;p39"/>
              <p:cNvSpPr/>
              <p:nvPr/>
            </p:nvSpPr>
            <p:spPr>
              <a:xfrm>
                <a:off x="8989694" y="2521235"/>
                <a:ext cx="378142" cy="294512"/>
              </a:xfrm>
              <a:custGeom>
                <a:rect b="b" l="l" r="r" t="t"/>
                <a:pathLst>
                  <a:path extrusionOk="0" h="294512" w="378142">
                    <a:moveTo>
                      <a:pt x="54388" y="256889"/>
                    </a:moveTo>
                    <a:lnTo>
                      <a:pt x="61531" y="272701"/>
                    </a:lnTo>
                    <a:lnTo>
                      <a:pt x="44958" y="286703"/>
                    </a:lnTo>
                    <a:lnTo>
                      <a:pt x="72771" y="294513"/>
                    </a:lnTo>
                    <a:lnTo>
                      <a:pt x="87249" y="289846"/>
                    </a:lnTo>
                    <a:lnTo>
                      <a:pt x="135350" y="290608"/>
                    </a:lnTo>
                    <a:lnTo>
                      <a:pt x="104965" y="268796"/>
                    </a:lnTo>
                    <a:lnTo>
                      <a:pt x="80677" y="210407"/>
                    </a:lnTo>
                    <a:lnTo>
                      <a:pt x="106775" y="189929"/>
                    </a:lnTo>
                    <a:lnTo>
                      <a:pt x="86296" y="173355"/>
                    </a:lnTo>
                    <a:lnTo>
                      <a:pt x="97726" y="164402"/>
                    </a:lnTo>
                    <a:lnTo>
                      <a:pt x="121634" y="168307"/>
                    </a:lnTo>
                    <a:lnTo>
                      <a:pt x="133636" y="153257"/>
                    </a:lnTo>
                    <a:lnTo>
                      <a:pt x="121729" y="143447"/>
                    </a:lnTo>
                    <a:lnTo>
                      <a:pt x="148019" y="137922"/>
                    </a:lnTo>
                    <a:lnTo>
                      <a:pt x="147352" y="111443"/>
                    </a:lnTo>
                    <a:lnTo>
                      <a:pt x="167545" y="102870"/>
                    </a:lnTo>
                    <a:lnTo>
                      <a:pt x="181356" y="110681"/>
                    </a:lnTo>
                    <a:lnTo>
                      <a:pt x="194691" y="101346"/>
                    </a:lnTo>
                    <a:lnTo>
                      <a:pt x="185261" y="91154"/>
                    </a:lnTo>
                    <a:lnTo>
                      <a:pt x="214598" y="75629"/>
                    </a:lnTo>
                    <a:lnTo>
                      <a:pt x="298227" y="53816"/>
                    </a:lnTo>
                    <a:lnTo>
                      <a:pt x="307943" y="47339"/>
                    </a:lnTo>
                    <a:lnTo>
                      <a:pt x="367284" y="31242"/>
                    </a:lnTo>
                    <a:lnTo>
                      <a:pt x="378142" y="15431"/>
                    </a:lnTo>
                    <a:lnTo>
                      <a:pt x="371285" y="0"/>
                    </a:lnTo>
                    <a:lnTo>
                      <a:pt x="338709" y="0"/>
                    </a:lnTo>
                    <a:lnTo>
                      <a:pt x="316992" y="19526"/>
                    </a:lnTo>
                    <a:lnTo>
                      <a:pt x="240983" y="35909"/>
                    </a:lnTo>
                    <a:lnTo>
                      <a:pt x="209931" y="32004"/>
                    </a:lnTo>
                    <a:lnTo>
                      <a:pt x="193643" y="45244"/>
                    </a:lnTo>
                    <a:lnTo>
                      <a:pt x="142970" y="60008"/>
                    </a:lnTo>
                    <a:lnTo>
                      <a:pt x="137541" y="76391"/>
                    </a:lnTo>
                    <a:lnTo>
                      <a:pt x="95917" y="100584"/>
                    </a:lnTo>
                    <a:lnTo>
                      <a:pt x="116967" y="110776"/>
                    </a:lnTo>
                    <a:lnTo>
                      <a:pt x="96965" y="133255"/>
                    </a:lnTo>
                    <a:lnTo>
                      <a:pt x="48863" y="147257"/>
                    </a:lnTo>
                    <a:lnTo>
                      <a:pt x="61150" y="156686"/>
                    </a:lnTo>
                    <a:lnTo>
                      <a:pt x="31909" y="215075"/>
                    </a:lnTo>
                    <a:lnTo>
                      <a:pt x="4381" y="227552"/>
                    </a:lnTo>
                    <a:lnTo>
                      <a:pt x="0" y="241554"/>
                    </a:lnTo>
                    <a:lnTo>
                      <a:pt x="44005" y="258223"/>
                    </a:lnTo>
                    <a:lnTo>
                      <a:pt x="54388" y="256889"/>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90" name="Google Shape;1190;p39"/>
              <p:cNvSpPr/>
              <p:nvPr/>
            </p:nvSpPr>
            <p:spPr>
              <a:xfrm>
                <a:off x="9872566" y="2292254"/>
                <a:ext cx="128111" cy="83439"/>
              </a:xfrm>
              <a:custGeom>
                <a:rect b="b" l="l" r="r" t="t"/>
                <a:pathLst>
                  <a:path extrusionOk="0" h="83439" w="128111">
                    <a:moveTo>
                      <a:pt x="60960" y="62294"/>
                    </a:moveTo>
                    <a:lnTo>
                      <a:pt x="117729" y="58293"/>
                    </a:lnTo>
                    <a:lnTo>
                      <a:pt x="128111" y="35528"/>
                    </a:lnTo>
                    <a:lnTo>
                      <a:pt x="76771" y="0"/>
                    </a:lnTo>
                    <a:lnTo>
                      <a:pt x="58293" y="10478"/>
                    </a:lnTo>
                    <a:lnTo>
                      <a:pt x="21717" y="17812"/>
                    </a:lnTo>
                    <a:lnTo>
                      <a:pt x="21050" y="40100"/>
                    </a:lnTo>
                    <a:lnTo>
                      <a:pt x="2763" y="42482"/>
                    </a:lnTo>
                    <a:lnTo>
                      <a:pt x="0" y="64198"/>
                    </a:lnTo>
                    <a:lnTo>
                      <a:pt x="39910" y="83439"/>
                    </a:lnTo>
                    <a:lnTo>
                      <a:pt x="60960" y="6229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91" name="Google Shape;1191;p39"/>
              <p:cNvSpPr/>
              <p:nvPr/>
            </p:nvSpPr>
            <p:spPr>
              <a:xfrm>
                <a:off x="9838467" y="2380837"/>
                <a:ext cx="57244" cy="19335"/>
              </a:xfrm>
              <a:custGeom>
                <a:rect b="b" l="l" r="r" t="t"/>
                <a:pathLst>
                  <a:path extrusionOk="0" h="19335" w="57244">
                    <a:moveTo>
                      <a:pt x="57245" y="10763"/>
                    </a:moveTo>
                    <a:lnTo>
                      <a:pt x="36290" y="0"/>
                    </a:lnTo>
                    <a:lnTo>
                      <a:pt x="0" y="1333"/>
                    </a:lnTo>
                    <a:lnTo>
                      <a:pt x="23146" y="19336"/>
                    </a:lnTo>
                    <a:lnTo>
                      <a:pt x="57245" y="1076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92" name="Google Shape;1192;p39"/>
              <p:cNvSpPr/>
              <p:nvPr/>
            </p:nvSpPr>
            <p:spPr>
              <a:xfrm>
                <a:off x="9903428" y="2371026"/>
                <a:ext cx="148208" cy="65913"/>
              </a:xfrm>
              <a:custGeom>
                <a:rect b="b" l="l" r="r" t="t"/>
                <a:pathLst>
                  <a:path extrusionOk="0" h="65913" w="148208">
                    <a:moveTo>
                      <a:pt x="87820" y="0"/>
                    </a:moveTo>
                    <a:lnTo>
                      <a:pt x="45529" y="3143"/>
                    </a:lnTo>
                    <a:lnTo>
                      <a:pt x="33242" y="15621"/>
                    </a:lnTo>
                    <a:lnTo>
                      <a:pt x="0" y="35433"/>
                    </a:lnTo>
                    <a:lnTo>
                      <a:pt x="18478" y="37147"/>
                    </a:lnTo>
                    <a:lnTo>
                      <a:pt x="29241" y="54292"/>
                    </a:lnTo>
                    <a:lnTo>
                      <a:pt x="70865" y="57341"/>
                    </a:lnTo>
                    <a:lnTo>
                      <a:pt x="85344" y="65913"/>
                    </a:lnTo>
                    <a:lnTo>
                      <a:pt x="135731" y="63151"/>
                    </a:lnTo>
                    <a:lnTo>
                      <a:pt x="129540" y="45720"/>
                    </a:lnTo>
                    <a:lnTo>
                      <a:pt x="148209" y="17240"/>
                    </a:lnTo>
                    <a:lnTo>
                      <a:pt x="114871" y="5334"/>
                    </a:lnTo>
                    <a:lnTo>
                      <a:pt x="88201" y="19145"/>
                    </a:lnTo>
                    <a:lnTo>
                      <a:pt x="87820"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93" name="Google Shape;1193;p39"/>
              <p:cNvSpPr/>
              <p:nvPr/>
            </p:nvSpPr>
            <p:spPr>
              <a:xfrm>
                <a:off x="10032967" y="2405221"/>
                <a:ext cx="128396" cy="69342"/>
              </a:xfrm>
              <a:custGeom>
                <a:rect b="b" l="l" r="r" t="t"/>
                <a:pathLst>
                  <a:path extrusionOk="0" h="69342" w="128396">
                    <a:moveTo>
                      <a:pt x="15240" y="69342"/>
                    </a:moveTo>
                    <a:lnTo>
                      <a:pt x="39719" y="57626"/>
                    </a:lnTo>
                    <a:lnTo>
                      <a:pt x="80582" y="59245"/>
                    </a:lnTo>
                    <a:lnTo>
                      <a:pt x="128397" y="43625"/>
                    </a:lnTo>
                    <a:lnTo>
                      <a:pt x="99536" y="17335"/>
                    </a:lnTo>
                    <a:lnTo>
                      <a:pt x="78486" y="27337"/>
                    </a:lnTo>
                    <a:lnTo>
                      <a:pt x="80296" y="6667"/>
                    </a:lnTo>
                    <a:lnTo>
                      <a:pt x="66294" y="0"/>
                    </a:lnTo>
                    <a:lnTo>
                      <a:pt x="37242" y="31909"/>
                    </a:lnTo>
                    <a:lnTo>
                      <a:pt x="20193" y="31909"/>
                    </a:lnTo>
                    <a:lnTo>
                      <a:pt x="0" y="69342"/>
                    </a:lnTo>
                    <a:lnTo>
                      <a:pt x="15240" y="69342"/>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94" name="Google Shape;1194;p39"/>
              <p:cNvSpPr/>
              <p:nvPr/>
            </p:nvSpPr>
            <p:spPr>
              <a:xfrm>
                <a:off x="10176604" y="2452465"/>
                <a:ext cx="35432" cy="27813"/>
              </a:xfrm>
              <a:custGeom>
                <a:rect b="b" l="l" r="r" t="t"/>
                <a:pathLst>
                  <a:path extrusionOk="0" h="27813" w="35432">
                    <a:moveTo>
                      <a:pt x="35433" y="14288"/>
                    </a:moveTo>
                    <a:lnTo>
                      <a:pt x="26575" y="0"/>
                    </a:lnTo>
                    <a:lnTo>
                      <a:pt x="0" y="11430"/>
                    </a:lnTo>
                    <a:lnTo>
                      <a:pt x="24860" y="27813"/>
                    </a:lnTo>
                    <a:lnTo>
                      <a:pt x="35433" y="14288"/>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95" name="Google Shape;1195;p39"/>
              <p:cNvSpPr/>
              <p:nvPr/>
            </p:nvSpPr>
            <p:spPr>
              <a:xfrm>
                <a:off x="10846307" y="2555525"/>
                <a:ext cx="184117" cy="71913"/>
              </a:xfrm>
              <a:custGeom>
                <a:rect b="b" l="l" r="r" t="t"/>
                <a:pathLst>
                  <a:path extrusionOk="0" h="71913" w="184117">
                    <a:moveTo>
                      <a:pt x="56007" y="71914"/>
                    </a:moveTo>
                    <a:lnTo>
                      <a:pt x="108489" y="56864"/>
                    </a:lnTo>
                    <a:lnTo>
                      <a:pt x="119729" y="65437"/>
                    </a:lnTo>
                    <a:lnTo>
                      <a:pt x="147256" y="60103"/>
                    </a:lnTo>
                    <a:lnTo>
                      <a:pt x="184118" y="32766"/>
                    </a:lnTo>
                    <a:lnTo>
                      <a:pt x="151543" y="17907"/>
                    </a:lnTo>
                    <a:lnTo>
                      <a:pt x="122682" y="17145"/>
                    </a:lnTo>
                    <a:lnTo>
                      <a:pt x="96202" y="1619"/>
                    </a:lnTo>
                    <a:lnTo>
                      <a:pt x="81724" y="28099"/>
                    </a:lnTo>
                    <a:lnTo>
                      <a:pt x="39433" y="0"/>
                    </a:lnTo>
                    <a:lnTo>
                      <a:pt x="10858" y="12478"/>
                    </a:lnTo>
                    <a:lnTo>
                      <a:pt x="0" y="44482"/>
                    </a:lnTo>
                    <a:lnTo>
                      <a:pt x="27146" y="67818"/>
                    </a:lnTo>
                    <a:lnTo>
                      <a:pt x="56007" y="71914"/>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96" name="Google Shape;1196;p39"/>
              <p:cNvSpPr/>
              <p:nvPr/>
            </p:nvSpPr>
            <p:spPr>
              <a:xfrm>
                <a:off x="10915077" y="2649061"/>
                <a:ext cx="76486" cy="48291"/>
              </a:xfrm>
              <a:custGeom>
                <a:rect b="b" l="l" r="r" t="t"/>
                <a:pathLst>
                  <a:path extrusionOk="0" h="48291" w="76486">
                    <a:moveTo>
                      <a:pt x="0" y="0"/>
                    </a:moveTo>
                    <a:lnTo>
                      <a:pt x="1048" y="13811"/>
                    </a:lnTo>
                    <a:lnTo>
                      <a:pt x="18574" y="36671"/>
                    </a:lnTo>
                    <a:lnTo>
                      <a:pt x="70009" y="48292"/>
                    </a:lnTo>
                    <a:lnTo>
                      <a:pt x="76486" y="39148"/>
                    </a:lnTo>
                    <a:lnTo>
                      <a:pt x="55531" y="14954"/>
                    </a:lnTo>
                    <a:lnTo>
                      <a:pt x="25813" y="12668"/>
                    </a:lnTo>
                    <a:lnTo>
                      <a:pt x="0" y="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97" name="Google Shape;1197;p39"/>
              <p:cNvSpPr/>
              <p:nvPr/>
            </p:nvSpPr>
            <p:spPr>
              <a:xfrm>
                <a:off x="11045284" y="2585148"/>
                <a:ext cx="105727" cy="38195"/>
              </a:xfrm>
              <a:custGeom>
                <a:rect b="b" l="l" r="r" t="t"/>
                <a:pathLst>
                  <a:path extrusionOk="0" h="38195" w="105727">
                    <a:moveTo>
                      <a:pt x="35147" y="29623"/>
                    </a:moveTo>
                    <a:lnTo>
                      <a:pt x="47054" y="37433"/>
                    </a:lnTo>
                    <a:lnTo>
                      <a:pt x="78581" y="38195"/>
                    </a:lnTo>
                    <a:lnTo>
                      <a:pt x="98108" y="32766"/>
                    </a:lnTo>
                    <a:lnTo>
                      <a:pt x="105728" y="21050"/>
                    </a:lnTo>
                    <a:lnTo>
                      <a:pt x="70581" y="14002"/>
                    </a:lnTo>
                    <a:lnTo>
                      <a:pt x="54293" y="17145"/>
                    </a:lnTo>
                    <a:lnTo>
                      <a:pt x="50006" y="7810"/>
                    </a:lnTo>
                    <a:lnTo>
                      <a:pt x="19241" y="11716"/>
                    </a:lnTo>
                    <a:lnTo>
                      <a:pt x="9144" y="0"/>
                    </a:lnTo>
                    <a:lnTo>
                      <a:pt x="0" y="17145"/>
                    </a:lnTo>
                    <a:lnTo>
                      <a:pt x="22765" y="27241"/>
                    </a:lnTo>
                    <a:lnTo>
                      <a:pt x="35147" y="2962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98" name="Google Shape;1198;p39"/>
              <p:cNvSpPr/>
              <p:nvPr/>
            </p:nvSpPr>
            <p:spPr>
              <a:xfrm>
                <a:off x="11755278" y="2772886"/>
                <a:ext cx="77723" cy="35814"/>
              </a:xfrm>
              <a:custGeom>
                <a:rect b="b" l="l" r="r" t="t"/>
                <a:pathLst>
                  <a:path extrusionOk="0" h="35814" w="77723">
                    <a:moveTo>
                      <a:pt x="41243" y="31147"/>
                    </a:moveTo>
                    <a:lnTo>
                      <a:pt x="77724" y="21050"/>
                    </a:lnTo>
                    <a:lnTo>
                      <a:pt x="57435" y="0"/>
                    </a:lnTo>
                    <a:lnTo>
                      <a:pt x="16193" y="6287"/>
                    </a:lnTo>
                    <a:lnTo>
                      <a:pt x="0" y="35814"/>
                    </a:lnTo>
                    <a:lnTo>
                      <a:pt x="26003" y="26480"/>
                    </a:lnTo>
                    <a:lnTo>
                      <a:pt x="41243" y="31147"/>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199" name="Google Shape;1199;p39"/>
              <p:cNvSpPr/>
              <p:nvPr/>
            </p:nvSpPr>
            <p:spPr>
              <a:xfrm>
                <a:off x="10950034" y="3403155"/>
                <a:ext cx="70961" cy="266604"/>
              </a:xfrm>
              <a:custGeom>
                <a:rect b="b" l="l" r="r" t="t"/>
                <a:pathLst>
                  <a:path extrusionOk="0" h="266604" w="70961">
                    <a:moveTo>
                      <a:pt x="10383" y="266605"/>
                    </a:moveTo>
                    <a:lnTo>
                      <a:pt x="24384" y="246412"/>
                    </a:lnTo>
                    <a:lnTo>
                      <a:pt x="42386" y="261842"/>
                    </a:lnTo>
                    <a:lnTo>
                      <a:pt x="48959" y="244983"/>
                    </a:lnTo>
                    <a:lnTo>
                      <a:pt x="30290" y="213646"/>
                    </a:lnTo>
                    <a:lnTo>
                      <a:pt x="33338" y="172117"/>
                    </a:lnTo>
                    <a:lnTo>
                      <a:pt x="42672" y="170974"/>
                    </a:lnTo>
                    <a:lnTo>
                      <a:pt x="70961" y="186500"/>
                    </a:lnTo>
                    <a:lnTo>
                      <a:pt x="32100" y="79343"/>
                    </a:lnTo>
                    <a:lnTo>
                      <a:pt x="40577" y="54769"/>
                    </a:lnTo>
                    <a:lnTo>
                      <a:pt x="31623" y="27432"/>
                    </a:lnTo>
                    <a:lnTo>
                      <a:pt x="37148" y="0"/>
                    </a:lnTo>
                    <a:lnTo>
                      <a:pt x="20194" y="8954"/>
                    </a:lnTo>
                    <a:lnTo>
                      <a:pt x="3334" y="86106"/>
                    </a:lnTo>
                    <a:lnTo>
                      <a:pt x="17050" y="110966"/>
                    </a:lnTo>
                    <a:lnTo>
                      <a:pt x="8001" y="183166"/>
                    </a:lnTo>
                    <a:lnTo>
                      <a:pt x="15240" y="205740"/>
                    </a:lnTo>
                    <a:lnTo>
                      <a:pt x="0" y="241745"/>
                    </a:lnTo>
                    <a:lnTo>
                      <a:pt x="10383" y="26660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200" name="Google Shape;1200;p39"/>
              <p:cNvSpPr/>
              <p:nvPr/>
            </p:nvSpPr>
            <p:spPr>
              <a:xfrm>
                <a:off x="10909648" y="3679856"/>
                <a:ext cx="129921" cy="116586"/>
              </a:xfrm>
              <a:custGeom>
                <a:rect b="b" l="l" r="r" t="t"/>
                <a:pathLst>
                  <a:path extrusionOk="0" h="116586" w="129921">
                    <a:moveTo>
                      <a:pt x="14764" y="60293"/>
                    </a:moveTo>
                    <a:lnTo>
                      <a:pt x="0" y="83058"/>
                    </a:lnTo>
                    <a:lnTo>
                      <a:pt x="4382" y="116586"/>
                    </a:lnTo>
                    <a:lnTo>
                      <a:pt x="22765" y="84392"/>
                    </a:lnTo>
                    <a:lnTo>
                      <a:pt x="42291" y="83534"/>
                    </a:lnTo>
                    <a:lnTo>
                      <a:pt x="73819" y="103156"/>
                    </a:lnTo>
                    <a:lnTo>
                      <a:pt x="90107" y="74867"/>
                    </a:lnTo>
                    <a:lnTo>
                      <a:pt x="111823" y="72485"/>
                    </a:lnTo>
                    <a:lnTo>
                      <a:pt x="129921" y="61436"/>
                    </a:lnTo>
                    <a:lnTo>
                      <a:pt x="106013" y="45625"/>
                    </a:lnTo>
                    <a:lnTo>
                      <a:pt x="85344" y="40291"/>
                    </a:lnTo>
                    <a:lnTo>
                      <a:pt x="41243" y="0"/>
                    </a:lnTo>
                    <a:lnTo>
                      <a:pt x="34862" y="56007"/>
                    </a:lnTo>
                    <a:lnTo>
                      <a:pt x="14764" y="6029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201" name="Google Shape;1201;p39"/>
              <p:cNvSpPr/>
              <p:nvPr/>
            </p:nvSpPr>
            <p:spPr>
              <a:xfrm>
                <a:off x="10716767" y="3797871"/>
                <a:ext cx="241363" cy="213645"/>
              </a:xfrm>
              <a:custGeom>
                <a:rect b="b" l="l" r="r" t="t"/>
                <a:pathLst>
                  <a:path extrusionOk="0" h="213645" w="241363">
                    <a:moveTo>
                      <a:pt x="186880" y="90583"/>
                    </a:moveTo>
                    <a:lnTo>
                      <a:pt x="163925" y="113252"/>
                    </a:lnTo>
                    <a:lnTo>
                      <a:pt x="140208" y="104489"/>
                    </a:lnTo>
                    <a:lnTo>
                      <a:pt x="126302" y="110300"/>
                    </a:lnTo>
                    <a:lnTo>
                      <a:pt x="125254" y="126111"/>
                    </a:lnTo>
                    <a:lnTo>
                      <a:pt x="96964" y="156972"/>
                    </a:lnTo>
                    <a:lnTo>
                      <a:pt x="52864" y="160401"/>
                    </a:lnTo>
                    <a:lnTo>
                      <a:pt x="48196" y="152305"/>
                    </a:lnTo>
                    <a:lnTo>
                      <a:pt x="0" y="187738"/>
                    </a:lnTo>
                    <a:lnTo>
                      <a:pt x="23908" y="204883"/>
                    </a:lnTo>
                    <a:lnTo>
                      <a:pt x="30766" y="189452"/>
                    </a:lnTo>
                    <a:lnTo>
                      <a:pt x="42767" y="190786"/>
                    </a:lnTo>
                    <a:lnTo>
                      <a:pt x="70961" y="179737"/>
                    </a:lnTo>
                    <a:lnTo>
                      <a:pt x="95155" y="179737"/>
                    </a:lnTo>
                    <a:lnTo>
                      <a:pt x="104585" y="213646"/>
                    </a:lnTo>
                    <a:lnTo>
                      <a:pt x="131159" y="176213"/>
                    </a:lnTo>
                    <a:lnTo>
                      <a:pt x="158115" y="183261"/>
                    </a:lnTo>
                    <a:lnTo>
                      <a:pt x="176403" y="168497"/>
                    </a:lnTo>
                    <a:lnTo>
                      <a:pt x="180880" y="180975"/>
                    </a:lnTo>
                    <a:lnTo>
                      <a:pt x="203740" y="168783"/>
                    </a:lnTo>
                    <a:lnTo>
                      <a:pt x="218599" y="115538"/>
                    </a:lnTo>
                    <a:lnTo>
                      <a:pt x="217361" y="94488"/>
                    </a:lnTo>
                    <a:lnTo>
                      <a:pt x="229743" y="86106"/>
                    </a:lnTo>
                    <a:lnTo>
                      <a:pt x="230505" y="68961"/>
                    </a:lnTo>
                    <a:lnTo>
                      <a:pt x="241364" y="52197"/>
                    </a:lnTo>
                    <a:lnTo>
                      <a:pt x="228315" y="23050"/>
                    </a:lnTo>
                    <a:lnTo>
                      <a:pt x="228315" y="0"/>
                    </a:lnTo>
                    <a:lnTo>
                      <a:pt x="193263" y="23050"/>
                    </a:lnTo>
                    <a:lnTo>
                      <a:pt x="197263" y="45625"/>
                    </a:lnTo>
                    <a:lnTo>
                      <a:pt x="196882" y="56579"/>
                    </a:lnTo>
                    <a:lnTo>
                      <a:pt x="186880" y="90583"/>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202" name="Google Shape;1202;p39"/>
              <p:cNvSpPr/>
              <p:nvPr/>
            </p:nvSpPr>
            <p:spPr>
              <a:xfrm>
                <a:off x="10687240" y="3998753"/>
                <a:ext cx="42004" cy="73247"/>
              </a:xfrm>
              <a:custGeom>
                <a:rect b="b" l="l" r="r" t="t"/>
                <a:pathLst>
                  <a:path extrusionOk="0" h="73247" w="42004">
                    <a:moveTo>
                      <a:pt x="0" y="13430"/>
                    </a:moveTo>
                    <a:lnTo>
                      <a:pt x="3334" y="33528"/>
                    </a:lnTo>
                    <a:lnTo>
                      <a:pt x="19907" y="31052"/>
                    </a:lnTo>
                    <a:lnTo>
                      <a:pt x="8763" y="66485"/>
                    </a:lnTo>
                    <a:lnTo>
                      <a:pt x="25051" y="73247"/>
                    </a:lnTo>
                    <a:lnTo>
                      <a:pt x="35528" y="67342"/>
                    </a:lnTo>
                    <a:lnTo>
                      <a:pt x="42005" y="38767"/>
                    </a:lnTo>
                    <a:lnTo>
                      <a:pt x="31813" y="11906"/>
                    </a:lnTo>
                    <a:lnTo>
                      <a:pt x="19050" y="0"/>
                    </a:lnTo>
                    <a:lnTo>
                      <a:pt x="0" y="13430"/>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sp>
            <p:nvSpPr>
              <p:cNvPr id="1203" name="Google Shape;1203;p39"/>
              <p:cNvSpPr/>
              <p:nvPr/>
            </p:nvSpPr>
            <p:spPr>
              <a:xfrm>
                <a:off x="10741437" y="4004468"/>
                <a:ext cx="62769" cy="37814"/>
              </a:xfrm>
              <a:custGeom>
                <a:rect b="b" l="l" r="r" t="t"/>
                <a:pathLst>
                  <a:path extrusionOk="0" h="37814" w="62769">
                    <a:moveTo>
                      <a:pt x="31432" y="19145"/>
                    </a:moveTo>
                    <a:lnTo>
                      <a:pt x="62769" y="17336"/>
                    </a:lnTo>
                    <a:lnTo>
                      <a:pt x="56102" y="1714"/>
                    </a:lnTo>
                    <a:lnTo>
                      <a:pt x="19907" y="0"/>
                    </a:lnTo>
                    <a:lnTo>
                      <a:pt x="0" y="21050"/>
                    </a:lnTo>
                    <a:lnTo>
                      <a:pt x="21717" y="37814"/>
                    </a:lnTo>
                    <a:lnTo>
                      <a:pt x="31432" y="19145"/>
                    </a:lnTo>
                    <a:close/>
                  </a:path>
                </a:pathLst>
              </a:custGeom>
              <a:solidFill>
                <a:srgbClr val="1F4766"/>
              </a:solidFill>
              <a:ln cap="rnd" cmpd="sng" w="9525">
                <a:solidFill>
                  <a:srgbClr val="000000"/>
                </a:solidFill>
                <a:prstDash val="solid"/>
                <a:round/>
                <a:headEnd len="sm" w="sm" type="none"/>
                <a:tailEnd len="sm" w="sm" type="none"/>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400" u="none" cap="none" strike="noStrike">
                  <a:solidFill>
                    <a:schemeClr val="dk1"/>
                  </a:solidFill>
                  <a:latin typeface="Open Sans"/>
                  <a:ea typeface="Open Sans"/>
                  <a:cs typeface="Open Sans"/>
                  <a:sym typeface="Open Sans"/>
                </a:endParaRPr>
              </a:p>
            </p:txBody>
          </p:sp>
        </p:grpSp>
      </p:grpSp>
      <p:sp>
        <p:nvSpPr>
          <p:cNvPr id="1204" name="Google Shape;1204;p39"/>
          <p:cNvSpPr txBox="1"/>
          <p:nvPr/>
        </p:nvSpPr>
        <p:spPr>
          <a:xfrm>
            <a:off x="3565524" y="4858502"/>
            <a:ext cx="20130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2025 – JFrog all rights reserved </a:t>
            </a:r>
            <a:endParaRPr b="0" i="0" sz="1100" u="none" cap="none" strike="noStrike">
              <a:solidFill>
                <a:srgbClr val="000000"/>
              </a:solidFill>
              <a:latin typeface="Arial"/>
              <a:ea typeface="Arial"/>
              <a:cs typeface="Arial"/>
              <a:sym typeface="Arial"/>
            </a:endParaRPr>
          </a:p>
        </p:txBody>
      </p:sp>
      <p:sp>
        <p:nvSpPr>
          <p:cNvPr id="1205" name="Google Shape;1205;p39"/>
          <p:cNvSpPr txBox="1"/>
          <p:nvPr/>
        </p:nvSpPr>
        <p:spPr>
          <a:xfrm>
            <a:off x="3565524" y="4858502"/>
            <a:ext cx="20130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1206" name="Google Shape;1206;p39"/>
          <p:cNvPicPr preferRelativeResize="0"/>
          <p:nvPr/>
        </p:nvPicPr>
        <p:blipFill rotWithShape="1">
          <a:blip r:embed="rId2">
            <a:alphaModFix/>
          </a:blip>
          <a:srcRect b="0" l="0" r="0" t="0"/>
          <a:stretch/>
        </p:blipFill>
        <p:spPr>
          <a:xfrm>
            <a:off x="171375" y="4647156"/>
            <a:ext cx="844273" cy="290626"/>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07" name="Shape 1207"/>
        <p:cNvGrpSpPr/>
        <p:nvPr/>
      </p:nvGrpSpPr>
      <p:grpSpPr>
        <a:xfrm>
          <a:off x="0" y="0"/>
          <a:ext cx="0" cy="0"/>
          <a:chOff x="0" y="0"/>
          <a:chExt cx="0" cy="0"/>
        </a:xfrm>
      </p:grpSpPr>
      <p:sp>
        <p:nvSpPr>
          <p:cNvPr id="1208" name="Google Shape;1208;p40"/>
          <p:cNvSpPr txBox="1"/>
          <p:nvPr>
            <p:ph type="title"/>
          </p:nvPr>
        </p:nvSpPr>
        <p:spPr>
          <a:xfrm>
            <a:off x="628650" y="122611"/>
            <a:ext cx="7886700" cy="554400"/>
          </a:xfrm>
          <a:prstGeom prst="rect">
            <a:avLst/>
          </a:prstGeom>
          <a:noFill/>
          <a:ln>
            <a:noFill/>
          </a:ln>
        </p:spPr>
        <p:txBody>
          <a:bodyPr anchorCtr="0" anchor="t" bIns="34275" lIns="68575" spcFirstLastPara="1" rIns="0" wrap="square" tIns="34275">
            <a:noAutofit/>
          </a:bodyPr>
          <a:lstStyle>
            <a:lvl1pPr lvl="0" algn="l">
              <a:lnSpc>
                <a:spcPct val="90000"/>
              </a:lnSpc>
              <a:spcBef>
                <a:spcPts val="0"/>
              </a:spcBef>
              <a:spcAft>
                <a:spcPts val="0"/>
              </a:spcAft>
              <a:buClr>
                <a:schemeClr val="lt1"/>
              </a:buClr>
              <a:buSzPts val="2700"/>
              <a:buFont typeface="Helvetica Neue"/>
              <a:buNone/>
              <a:defRPr sz="27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 Title Only ">
  <p:cSld name="Top Title Only  (g3f777cdbf71_146_0)">
    <p:spTree>
      <p:nvGrpSpPr>
        <p:cNvPr id="1209" name="Shape 1209"/>
        <p:cNvGrpSpPr/>
        <p:nvPr/>
      </p:nvGrpSpPr>
      <p:grpSpPr>
        <a:xfrm>
          <a:off x="0" y="0"/>
          <a:ext cx="0" cy="0"/>
          <a:chOff x="0" y="0"/>
          <a:chExt cx="0" cy="0"/>
        </a:xfrm>
      </p:grpSpPr>
      <p:sp>
        <p:nvSpPr>
          <p:cNvPr id="1210" name="Google Shape;1210;p41"/>
          <p:cNvSpPr txBox="1"/>
          <p:nvPr>
            <p:ph type="title"/>
          </p:nvPr>
        </p:nvSpPr>
        <p:spPr>
          <a:xfrm>
            <a:off x="168007" y="273844"/>
            <a:ext cx="8769600" cy="411900"/>
          </a:xfrm>
          <a:prstGeom prst="rect">
            <a:avLst/>
          </a:prstGeom>
          <a:noFill/>
          <a:ln>
            <a:noFill/>
          </a:ln>
        </p:spPr>
        <p:txBody>
          <a:bodyPr anchorCtr="0" anchor="t" bIns="34275" lIns="68575" spcFirstLastPara="1" rIns="68575" wrap="square" tIns="34275">
            <a:noAutofit/>
          </a:bodyPr>
          <a:lstStyle>
            <a:lvl1pPr lvl="0" algn="l">
              <a:lnSpc>
                <a:spcPct val="90000"/>
              </a:lnSpc>
              <a:spcBef>
                <a:spcPts val="0"/>
              </a:spcBef>
              <a:spcAft>
                <a:spcPts val="0"/>
              </a:spcAft>
              <a:buClr>
                <a:srgbClr val="40BE46"/>
              </a:buClr>
              <a:buSzPts val="2400"/>
              <a:buFont typeface="Open Sans"/>
              <a:buNone/>
              <a:defRPr b="1"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211" name="Google Shape;1211;p41"/>
          <p:cNvSpPr txBox="1"/>
          <p:nvPr>
            <p:ph idx="1" type="body"/>
          </p:nvPr>
        </p:nvSpPr>
        <p:spPr>
          <a:xfrm>
            <a:off x="170259" y="1006361"/>
            <a:ext cx="8767200" cy="3263400"/>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Clr>
                <a:schemeClr val="lt1"/>
              </a:buClr>
              <a:buSzPts val="1200"/>
              <a:buNone/>
              <a:defRPr sz="1200"/>
            </a:lvl1pPr>
            <a:lvl2pPr indent="-304800" lvl="1" marL="914400" algn="l">
              <a:lnSpc>
                <a:spcPct val="90000"/>
              </a:lnSpc>
              <a:spcBef>
                <a:spcPts val="400"/>
              </a:spcBef>
              <a:spcAft>
                <a:spcPts val="0"/>
              </a:spcAft>
              <a:buClr>
                <a:schemeClr val="lt1"/>
              </a:buClr>
              <a:buSzPts val="1200"/>
              <a:buChar char="▪"/>
              <a:defRPr sz="1200"/>
            </a:lvl2pPr>
            <a:lvl3pPr indent="-304800" lvl="2" marL="1371600" algn="l">
              <a:lnSpc>
                <a:spcPct val="90000"/>
              </a:lnSpc>
              <a:spcBef>
                <a:spcPts val="400"/>
              </a:spcBef>
              <a:spcAft>
                <a:spcPts val="0"/>
              </a:spcAft>
              <a:buClr>
                <a:schemeClr val="lt1"/>
              </a:buClr>
              <a:buSzPts val="1200"/>
              <a:buChar char="▪"/>
              <a:defRPr sz="1200"/>
            </a:lvl3pPr>
            <a:lvl4pPr indent="-304800" lvl="3" marL="1828800" algn="l">
              <a:lnSpc>
                <a:spcPct val="90000"/>
              </a:lnSpc>
              <a:spcBef>
                <a:spcPts val="400"/>
              </a:spcBef>
              <a:spcAft>
                <a:spcPts val="0"/>
              </a:spcAft>
              <a:buClr>
                <a:schemeClr val="lt1"/>
              </a:buClr>
              <a:buSzPts val="1200"/>
              <a:buChar char="▪"/>
              <a:defRPr sz="1200"/>
            </a:lvl4pPr>
            <a:lvl5pPr indent="-304800" lvl="4" marL="2286000" algn="l">
              <a:lnSpc>
                <a:spcPct val="90000"/>
              </a:lnSpc>
              <a:spcBef>
                <a:spcPts val="400"/>
              </a:spcBef>
              <a:spcAft>
                <a:spcPts val="0"/>
              </a:spcAft>
              <a:buClr>
                <a:schemeClr val="lt1"/>
              </a:buClr>
              <a:buSzPts val="1200"/>
              <a:buChar char="▪"/>
              <a:defRPr sz="12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guide id="3" orient="horz" pos="3117">
          <p15:clr>
            <a:srgbClr val="FBAE40"/>
          </p15:clr>
        </p15:guide>
        <p15:guide id="4" pos="107">
          <p15:clr>
            <a:srgbClr val="FBAE40"/>
          </p15:clr>
        </p15:guide>
        <p15:guide id="5" pos="5653">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nerated (g3f752decc3e_6_0)">
  <p:cSld name="Generated (g3f752decc3e_6_0)">
    <p:spTree>
      <p:nvGrpSpPr>
        <p:cNvPr id="1212" name="Shape 1212"/>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nerated (g3f752876898_27_0)">
  <p:cSld name="Generated (g3f752876898_27_0)">
    <p:spTree>
      <p:nvGrpSpPr>
        <p:cNvPr id="1213" name="Shape 1213"/>
        <p:cNvGrpSpPr/>
        <p:nvPr/>
      </p:nvGrpSpPr>
      <p:grpSpPr>
        <a:xfrm>
          <a:off x="0" y="0"/>
          <a:ext cx="0" cy="0"/>
          <a:chOff x="0" y="0"/>
          <a:chExt cx="0" cy="0"/>
        </a:xfrm>
      </p:grpSpPr>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 Title Only  2">
  <p:cSld name="Top Title Only  (g3f9a97a59fe_109_0)">
    <p:spTree>
      <p:nvGrpSpPr>
        <p:cNvPr id="1214" name="Shape 1214"/>
        <p:cNvGrpSpPr/>
        <p:nvPr/>
      </p:nvGrpSpPr>
      <p:grpSpPr>
        <a:xfrm>
          <a:off x="0" y="0"/>
          <a:ext cx="0" cy="0"/>
          <a:chOff x="0" y="0"/>
          <a:chExt cx="0" cy="0"/>
        </a:xfrm>
      </p:grpSpPr>
      <p:sp>
        <p:nvSpPr>
          <p:cNvPr id="1215" name="Google Shape;1215;p44"/>
          <p:cNvSpPr txBox="1"/>
          <p:nvPr>
            <p:ph type="title"/>
          </p:nvPr>
        </p:nvSpPr>
        <p:spPr>
          <a:xfrm>
            <a:off x="168007" y="273844"/>
            <a:ext cx="8769600" cy="411900"/>
          </a:xfrm>
          <a:prstGeom prst="rect">
            <a:avLst/>
          </a:prstGeom>
          <a:noFill/>
          <a:ln>
            <a:noFill/>
          </a:ln>
        </p:spPr>
        <p:txBody>
          <a:bodyPr anchorCtr="0" anchor="t" bIns="34275" lIns="68575" spcFirstLastPara="1" rIns="68575" wrap="square" tIns="34275">
            <a:noAutofit/>
          </a:bodyPr>
          <a:lstStyle>
            <a:lvl1pPr lvl="0" algn="l">
              <a:lnSpc>
                <a:spcPct val="90000"/>
              </a:lnSpc>
              <a:spcBef>
                <a:spcPts val="0"/>
              </a:spcBef>
              <a:spcAft>
                <a:spcPts val="0"/>
              </a:spcAft>
              <a:buClr>
                <a:srgbClr val="40BE46"/>
              </a:buClr>
              <a:buSzPts val="2400"/>
              <a:buFont typeface="Open Sans"/>
              <a:buNone/>
              <a:defRPr b="1"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216" name="Google Shape;1216;p44"/>
          <p:cNvSpPr txBox="1"/>
          <p:nvPr>
            <p:ph idx="1" type="body"/>
          </p:nvPr>
        </p:nvSpPr>
        <p:spPr>
          <a:xfrm>
            <a:off x="170259" y="1006361"/>
            <a:ext cx="8767200" cy="3263400"/>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Clr>
                <a:schemeClr val="lt1"/>
              </a:buClr>
              <a:buSzPts val="1200"/>
              <a:buNone/>
              <a:defRPr sz="1200"/>
            </a:lvl1pPr>
            <a:lvl2pPr indent="-304800" lvl="1" marL="914400" algn="l">
              <a:lnSpc>
                <a:spcPct val="90000"/>
              </a:lnSpc>
              <a:spcBef>
                <a:spcPts val="400"/>
              </a:spcBef>
              <a:spcAft>
                <a:spcPts val="0"/>
              </a:spcAft>
              <a:buClr>
                <a:schemeClr val="lt1"/>
              </a:buClr>
              <a:buSzPts val="1200"/>
              <a:buChar char="▪"/>
              <a:defRPr sz="1200"/>
            </a:lvl2pPr>
            <a:lvl3pPr indent="-304800" lvl="2" marL="1371600" algn="l">
              <a:lnSpc>
                <a:spcPct val="90000"/>
              </a:lnSpc>
              <a:spcBef>
                <a:spcPts val="400"/>
              </a:spcBef>
              <a:spcAft>
                <a:spcPts val="0"/>
              </a:spcAft>
              <a:buClr>
                <a:schemeClr val="lt1"/>
              </a:buClr>
              <a:buSzPts val="1200"/>
              <a:buChar char="▪"/>
              <a:defRPr sz="1200"/>
            </a:lvl3pPr>
            <a:lvl4pPr indent="-304800" lvl="3" marL="1828800" algn="l">
              <a:lnSpc>
                <a:spcPct val="90000"/>
              </a:lnSpc>
              <a:spcBef>
                <a:spcPts val="400"/>
              </a:spcBef>
              <a:spcAft>
                <a:spcPts val="0"/>
              </a:spcAft>
              <a:buClr>
                <a:schemeClr val="lt1"/>
              </a:buClr>
              <a:buSzPts val="1200"/>
              <a:buChar char="▪"/>
              <a:defRPr sz="1200"/>
            </a:lvl4pPr>
            <a:lvl5pPr indent="-304800" lvl="4" marL="2286000" algn="l">
              <a:lnSpc>
                <a:spcPct val="90000"/>
              </a:lnSpc>
              <a:spcBef>
                <a:spcPts val="400"/>
              </a:spcBef>
              <a:spcAft>
                <a:spcPts val="0"/>
              </a:spcAft>
              <a:buClr>
                <a:schemeClr val="lt1"/>
              </a:buClr>
              <a:buSzPts val="1200"/>
              <a:buChar char="▪"/>
              <a:defRPr sz="12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guide id="3" orient="horz" pos="3117">
          <p15:clr>
            <a:srgbClr val="FBAE40"/>
          </p15:clr>
        </p15:guide>
        <p15:guide id="4" pos="107">
          <p15:clr>
            <a:srgbClr val="FBAE40"/>
          </p15:clr>
        </p15:guide>
        <p15:guide id="5" pos="5653">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 Title Only  2 1">
  <p:cSld name="Top Title Only  (g3f9a97a59fe_46_0)">
    <p:spTree>
      <p:nvGrpSpPr>
        <p:cNvPr id="1217" name="Shape 1217"/>
        <p:cNvGrpSpPr/>
        <p:nvPr/>
      </p:nvGrpSpPr>
      <p:grpSpPr>
        <a:xfrm>
          <a:off x="0" y="0"/>
          <a:ext cx="0" cy="0"/>
          <a:chOff x="0" y="0"/>
          <a:chExt cx="0" cy="0"/>
        </a:xfrm>
      </p:grpSpPr>
      <p:sp>
        <p:nvSpPr>
          <p:cNvPr id="1218" name="Google Shape;1218;p45"/>
          <p:cNvSpPr txBox="1"/>
          <p:nvPr>
            <p:ph type="title"/>
          </p:nvPr>
        </p:nvSpPr>
        <p:spPr>
          <a:xfrm>
            <a:off x="168007" y="273844"/>
            <a:ext cx="8769600" cy="411900"/>
          </a:xfrm>
          <a:prstGeom prst="rect">
            <a:avLst/>
          </a:prstGeom>
          <a:noFill/>
          <a:ln>
            <a:noFill/>
          </a:ln>
        </p:spPr>
        <p:txBody>
          <a:bodyPr anchorCtr="0" anchor="t" bIns="34275" lIns="68575" spcFirstLastPara="1" rIns="68575" wrap="square" tIns="34275">
            <a:noAutofit/>
          </a:bodyPr>
          <a:lstStyle>
            <a:lvl1pPr lvl="0" algn="l">
              <a:lnSpc>
                <a:spcPct val="90000"/>
              </a:lnSpc>
              <a:spcBef>
                <a:spcPts val="0"/>
              </a:spcBef>
              <a:spcAft>
                <a:spcPts val="0"/>
              </a:spcAft>
              <a:buClr>
                <a:srgbClr val="40BE46"/>
              </a:buClr>
              <a:buSzPts val="2400"/>
              <a:buFont typeface="Open Sans"/>
              <a:buNone/>
              <a:defRPr b="1"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219" name="Google Shape;1219;p45"/>
          <p:cNvSpPr txBox="1"/>
          <p:nvPr>
            <p:ph idx="1" type="body"/>
          </p:nvPr>
        </p:nvSpPr>
        <p:spPr>
          <a:xfrm>
            <a:off x="170259" y="1006361"/>
            <a:ext cx="8767200" cy="3263400"/>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Clr>
                <a:schemeClr val="lt1"/>
              </a:buClr>
              <a:buSzPts val="1200"/>
              <a:buNone/>
              <a:defRPr sz="1200"/>
            </a:lvl1pPr>
            <a:lvl2pPr indent="-304800" lvl="1" marL="914400" algn="l">
              <a:lnSpc>
                <a:spcPct val="90000"/>
              </a:lnSpc>
              <a:spcBef>
                <a:spcPts val="400"/>
              </a:spcBef>
              <a:spcAft>
                <a:spcPts val="0"/>
              </a:spcAft>
              <a:buClr>
                <a:schemeClr val="lt1"/>
              </a:buClr>
              <a:buSzPts val="1200"/>
              <a:buChar char="▪"/>
              <a:defRPr sz="1200"/>
            </a:lvl2pPr>
            <a:lvl3pPr indent="-304800" lvl="2" marL="1371600" algn="l">
              <a:lnSpc>
                <a:spcPct val="90000"/>
              </a:lnSpc>
              <a:spcBef>
                <a:spcPts val="400"/>
              </a:spcBef>
              <a:spcAft>
                <a:spcPts val="0"/>
              </a:spcAft>
              <a:buClr>
                <a:schemeClr val="lt1"/>
              </a:buClr>
              <a:buSzPts val="1200"/>
              <a:buChar char="▪"/>
              <a:defRPr sz="1200"/>
            </a:lvl3pPr>
            <a:lvl4pPr indent="-304800" lvl="3" marL="1828800" algn="l">
              <a:lnSpc>
                <a:spcPct val="90000"/>
              </a:lnSpc>
              <a:spcBef>
                <a:spcPts val="400"/>
              </a:spcBef>
              <a:spcAft>
                <a:spcPts val="0"/>
              </a:spcAft>
              <a:buClr>
                <a:schemeClr val="lt1"/>
              </a:buClr>
              <a:buSzPts val="1200"/>
              <a:buChar char="▪"/>
              <a:defRPr sz="1200"/>
            </a:lvl4pPr>
            <a:lvl5pPr indent="-304800" lvl="4" marL="2286000" algn="l">
              <a:lnSpc>
                <a:spcPct val="90000"/>
              </a:lnSpc>
              <a:spcBef>
                <a:spcPts val="400"/>
              </a:spcBef>
              <a:spcAft>
                <a:spcPts val="0"/>
              </a:spcAft>
              <a:buClr>
                <a:schemeClr val="lt1"/>
              </a:buClr>
              <a:buSzPts val="1200"/>
              <a:buChar char="▪"/>
              <a:defRPr sz="12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guide id="3" orient="horz" pos="3117">
          <p15:clr>
            <a:srgbClr val="FBAE40"/>
          </p15:clr>
        </p15:guide>
        <p15:guide id="4" pos="107">
          <p15:clr>
            <a:srgbClr val="FBAE40"/>
          </p15:clr>
        </p15:guide>
        <p15:guide id="5" pos="5653">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 Title Only  2 1 1">
  <p:cSld name="Top Title Only  (g3f9a97a59fe_22_0)">
    <p:spTree>
      <p:nvGrpSpPr>
        <p:cNvPr id="1220" name="Shape 1220"/>
        <p:cNvGrpSpPr/>
        <p:nvPr/>
      </p:nvGrpSpPr>
      <p:grpSpPr>
        <a:xfrm>
          <a:off x="0" y="0"/>
          <a:ext cx="0" cy="0"/>
          <a:chOff x="0" y="0"/>
          <a:chExt cx="0" cy="0"/>
        </a:xfrm>
      </p:grpSpPr>
      <p:sp>
        <p:nvSpPr>
          <p:cNvPr id="1221" name="Google Shape;1221;p46"/>
          <p:cNvSpPr txBox="1"/>
          <p:nvPr>
            <p:ph type="title"/>
          </p:nvPr>
        </p:nvSpPr>
        <p:spPr>
          <a:xfrm>
            <a:off x="168007" y="273844"/>
            <a:ext cx="8769600" cy="411900"/>
          </a:xfrm>
          <a:prstGeom prst="rect">
            <a:avLst/>
          </a:prstGeom>
          <a:noFill/>
          <a:ln>
            <a:noFill/>
          </a:ln>
        </p:spPr>
        <p:txBody>
          <a:bodyPr anchorCtr="0" anchor="t" bIns="34275" lIns="68575" spcFirstLastPara="1" rIns="68575" wrap="square" tIns="34275">
            <a:noAutofit/>
          </a:bodyPr>
          <a:lstStyle>
            <a:lvl1pPr lvl="0" algn="l">
              <a:lnSpc>
                <a:spcPct val="90000"/>
              </a:lnSpc>
              <a:spcBef>
                <a:spcPts val="0"/>
              </a:spcBef>
              <a:spcAft>
                <a:spcPts val="0"/>
              </a:spcAft>
              <a:buClr>
                <a:srgbClr val="40BE46"/>
              </a:buClr>
              <a:buSzPts val="2400"/>
              <a:buFont typeface="Open Sans"/>
              <a:buNone/>
              <a:defRPr b="1"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222" name="Google Shape;1222;p46"/>
          <p:cNvSpPr txBox="1"/>
          <p:nvPr>
            <p:ph idx="1" type="body"/>
          </p:nvPr>
        </p:nvSpPr>
        <p:spPr>
          <a:xfrm>
            <a:off x="170259" y="1006361"/>
            <a:ext cx="8767200" cy="3263400"/>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Clr>
                <a:schemeClr val="lt1"/>
              </a:buClr>
              <a:buSzPts val="1200"/>
              <a:buNone/>
              <a:defRPr sz="1200"/>
            </a:lvl1pPr>
            <a:lvl2pPr indent="-304800" lvl="1" marL="914400" algn="l">
              <a:lnSpc>
                <a:spcPct val="90000"/>
              </a:lnSpc>
              <a:spcBef>
                <a:spcPts val="400"/>
              </a:spcBef>
              <a:spcAft>
                <a:spcPts val="0"/>
              </a:spcAft>
              <a:buClr>
                <a:schemeClr val="lt1"/>
              </a:buClr>
              <a:buSzPts val="1200"/>
              <a:buChar char="▪"/>
              <a:defRPr sz="1200"/>
            </a:lvl2pPr>
            <a:lvl3pPr indent="-304800" lvl="2" marL="1371600" algn="l">
              <a:lnSpc>
                <a:spcPct val="90000"/>
              </a:lnSpc>
              <a:spcBef>
                <a:spcPts val="400"/>
              </a:spcBef>
              <a:spcAft>
                <a:spcPts val="0"/>
              </a:spcAft>
              <a:buClr>
                <a:schemeClr val="lt1"/>
              </a:buClr>
              <a:buSzPts val="1200"/>
              <a:buChar char="▪"/>
              <a:defRPr sz="1200"/>
            </a:lvl3pPr>
            <a:lvl4pPr indent="-304800" lvl="3" marL="1828800" algn="l">
              <a:lnSpc>
                <a:spcPct val="90000"/>
              </a:lnSpc>
              <a:spcBef>
                <a:spcPts val="400"/>
              </a:spcBef>
              <a:spcAft>
                <a:spcPts val="0"/>
              </a:spcAft>
              <a:buClr>
                <a:schemeClr val="lt1"/>
              </a:buClr>
              <a:buSzPts val="1200"/>
              <a:buChar char="▪"/>
              <a:defRPr sz="1200"/>
            </a:lvl4pPr>
            <a:lvl5pPr indent="-304800" lvl="4" marL="2286000" algn="l">
              <a:lnSpc>
                <a:spcPct val="90000"/>
              </a:lnSpc>
              <a:spcBef>
                <a:spcPts val="400"/>
              </a:spcBef>
              <a:spcAft>
                <a:spcPts val="0"/>
              </a:spcAft>
              <a:buClr>
                <a:schemeClr val="lt1"/>
              </a:buClr>
              <a:buSzPts val="1200"/>
              <a:buChar char="▪"/>
              <a:defRPr sz="12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guide id="3" orient="horz" pos="3117">
          <p15:clr>
            <a:srgbClr val="FBAE40"/>
          </p15:clr>
        </p15:guide>
        <p15:guide id="4" pos="107">
          <p15:clr>
            <a:srgbClr val="FBAE40"/>
          </p15:clr>
        </p15:guide>
        <p15:guide id="5" pos="5653">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nerated (g3f9a97a59fe_203_0)">
  <p:cSld name="Generated (g3f9a97a59fe_203_0)">
    <p:spTree>
      <p:nvGrpSpPr>
        <p:cNvPr id="1223" name="Shape 1223"/>
        <p:cNvGrpSpPr/>
        <p:nvPr/>
      </p:nvGrpSpPr>
      <p:grpSpPr>
        <a:xfrm>
          <a:off x="0" y="0"/>
          <a:ext cx="0" cy="0"/>
          <a:chOff x="0" y="0"/>
          <a:chExt cx="0" cy="0"/>
        </a:xfrm>
      </p:grpSpPr>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 Title Only ">
  <p:cSld name="Top Title Only  (g3f863a5835d_109_0)">
    <p:spTree>
      <p:nvGrpSpPr>
        <p:cNvPr id="1224" name="Shape 1224"/>
        <p:cNvGrpSpPr/>
        <p:nvPr/>
      </p:nvGrpSpPr>
      <p:grpSpPr>
        <a:xfrm>
          <a:off x="0" y="0"/>
          <a:ext cx="0" cy="0"/>
          <a:chOff x="0" y="0"/>
          <a:chExt cx="0" cy="0"/>
        </a:xfrm>
      </p:grpSpPr>
      <p:sp>
        <p:nvSpPr>
          <p:cNvPr id="1225" name="Google Shape;1225;p48"/>
          <p:cNvSpPr txBox="1"/>
          <p:nvPr>
            <p:ph type="title"/>
          </p:nvPr>
        </p:nvSpPr>
        <p:spPr>
          <a:xfrm>
            <a:off x="168007" y="273844"/>
            <a:ext cx="8769600" cy="411900"/>
          </a:xfrm>
          <a:prstGeom prst="rect">
            <a:avLst/>
          </a:prstGeom>
          <a:noFill/>
          <a:ln>
            <a:noFill/>
          </a:ln>
        </p:spPr>
        <p:txBody>
          <a:bodyPr anchorCtr="0" anchor="t" bIns="34275" lIns="68575" spcFirstLastPara="1" rIns="68575" wrap="square" tIns="34275">
            <a:noAutofit/>
          </a:bodyPr>
          <a:lstStyle>
            <a:lvl1pPr lvl="0" algn="l">
              <a:lnSpc>
                <a:spcPct val="90000"/>
              </a:lnSpc>
              <a:spcBef>
                <a:spcPts val="0"/>
              </a:spcBef>
              <a:spcAft>
                <a:spcPts val="0"/>
              </a:spcAft>
              <a:buClr>
                <a:srgbClr val="40BE46"/>
              </a:buClr>
              <a:buSzPts val="2400"/>
              <a:buFont typeface="Open Sans"/>
              <a:buNone/>
              <a:defRPr b="1"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226" name="Google Shape;1226;p48"/>
          <p:cNvSpPr txBox="1"/>
          <p:nvPr>
            <p:ph idx="1" type="body"/>
          </p:nvPr>
        </p:nvSpPr>
        <p:spPr>
          <a:xfrm>
            <a:off x="170259" y="1006361"/>
            <a:ext cx="8767200" cy="3263400"/>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Clr>
                <a:schemeClr val="lt1"/>
              </a:buClr>
              <a:buSzPts val="1200"/>
              <a:buNone/>
              <a:defRPr sz="1200"/>
            </a:lvl1pPr>
            <a:lvl2pPr indent="-304800" lvl="1" marL="914400" algn="l">
              <a:lnSpc>
                <a:spcPct val="90000"/>
              </a:lnSpc>
              <a:spcBef>
                <a:spcPts val="400"/>
              </a:spcBef>
              <a:spcAft>
                <a:spcPts val="0"/>
              </a:spcAft>
              <a:buClr>
                <a:schemeClr val="lt1"/>
              </a:buClr>
              <a:buSzPts val="1200"/>
              <a:buChar char="▪"/>
              <a:defRPr sz="1200"/>
            </a:lvl2pPr>
            <a:lvl3pPr indent="-304800" lvl="2" marL="1371600" algn="l">
              <a:lnSpc>
                <a:spcPct val="90000"/>
              </a:lnSpc>
              <a:spcBef>
                <a:spcPts val="400"/>
              </a:spcBef>
              <a:spcAft>
                <a:spcPts val="0"/>
              </a:spcAft>
              <a:buClr>
                <a:schemeClr val="lt1"/>
              </a:buClr>
              <a:buSzPts val="1200"/>
              <a:buChar char="▪"/>
              <a:defRPr sz="1200"/>
            </a:lvl3pPr>
            <a:lvl4pPr indent="-304800" lvl="3" marL="1828800" algn="l">
              <a:lnSpc>
                <a:spcPct val="90000"/>
              </a:lnSpc>
              <a:spcBef>
                <a:spcPts val="400"/>
              </a:spcBef>
              <a:spcAft>
                <a:spcPts val="0"/>
              </a:spcAft>
              <a:buClr>
                <a:schemeClr val="lt1"/>
              </a:buClr>
              <a:buSzPts val="1200"/>
              <a:buChar char="▪"/>
              <a:defRPr sz="1200"/>
            </a:lvl4pPr>
            <a:lvl5pPr indent="-304800" lvl="4" marL="2286000" algn="l">
              <a:lnSpc>
                <a:spcPct val="90000"/>
              </a:lnSpc>
              <a:spcBef>
                <a:spcPts val="400"/>
              </a:spcBef>
              <a:spcAft>
                <a:spcPts val="0"/>
              </a:spcAft>
              <a:buClr>
                <a:schemeClr val="lt1"/>
              </a:buClr>
              <a:buSzPts val="1200"/>
              <a:buChar char="▪"/>
              <a:defRPr sz="12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guide id="3" orient="horz" pos="3117">
          <p15:clr>
            <a:srgbClr val="FBAE40"/>
          </p15:clr>
        </p15:guide>
        <p15:guide id="4" pos="107">
          <p15:clr>
            <a:srgbClr val="FBAE40"/>
          </p15:clr>
        </p15:guide>
        <p15:guide id="5" pos="5653">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p Title Only ">
  <p:cSld name="Top Title Only  (g3f89cbbc319_14_0)">
    <p:spTree>
      <p:nvGrpSpPr>
        <p:cNvPr id="1227" name="Shape 1227"/>
        <p:cNvGrpSpPr/>
        <p:nvPr/>
      </p:nvGrpSpPr>
      <p:grpSpPr>
        <a:xfrm>
          <a:off x="0" y="0"/>
          <a:ext cx="0" cy="0"/>
          <a:chOff x="0" y="0"/>
          <a:chExt cx="0" cy="0"/>
        </a:xfrm>
      </p:grpSpPr>
      <p:sp>
        <p:nvSpPr>
          <p:cNvPr id="1228" name="Google Shape;1228;p49"/>
          <p:cNvSpPr txBox="1"/>
          <p:nvPr>
            <p:ph type="title"/>
          </p:nvPr>
        </p:nvSpPr>
        <p:spPr>
          <a:xfrm>
            <a:off x="168007" y="273844"/>
            <a:ext cx="8769600" cy="411900"/>
          </a:xfrm>
          <a:prstGeom prst="rect">
            <a:avLst/>
          </a:prstGeom>
          <a:noFill/>
          <a:ln>
            <a:noFill/>
          </a:ln>
        </p:spPr>
        <p:txBody>
          <a:bodyPr anchorCtr="0" anchor="t" bIns="34275" lIns="68575" spcFirstLastPara="1" rIns="68575" wrap="square" tIns="34275">
            <a:noAutofit/>
          </a:bodyPr>
          <a:lstStyle>
            <a:lvl1pPr lvl="0" algn="l">
              <a:lnSpc>
                <a:spcPct val="90000"/>
              </a:lnSpc>
              <a:spcBef>
                <a:spcPts val="0"/>
              </a:spcBef>
              <a:spcAft>
                <a:spcPts val="0"/>
              </a:spcAft>
              <a:buClr>
                <a:srgbClr val="40BE46"/>
              </a:buClr>
              <a:buSzPts val="2400"/>
              <a:buFont typeface="Open Sans"/>
              <a:buNone/>
              <a:defRPr b="1"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229" name="Google Shape;1229;p49"/>
          <p:cNvSpPr txBox="1"/>
          <p:nvPr>
            <p:ph idx="1" type="body"/>
          </p:nvPr>
        </p:nvSpPr>
        <p:spPr>
          <a:xfrm>
            <a:off x="170259" y="1006361"/>
            <a:ext cx="8767200" cy="3263400"/>
          </a:xfrm>
          <a:prstGeom prst="rect">
            <a:avLst/>
          </a:prstGeom>
          <a:noFill/>
          <a:ln>
            <a:noFill/>
          </a:ln>
        </p:spPr>
        <p:txBody>
          <a:bodyPr anchorCtr="0" anchor="t" bIns="34275" lIns="68575" spcFirstLastPara="1" rIns="68575" wrap="square" tIns="34275">
            <a:noAutofit/>
          </a:bodyPr>
          <a:lstStyle>
            <a:lvl1pPr indent="-228600" lvl="0" marL="457200" algn="l">
              <a:lnSpc>
                <a:spcPct val="90000"/>
              </a:lnSpc>
              <a:spcBef>
                <a:spcPts val="800"/>
              </a:spcBef>
              <a:spcAft>
                <a:spcPts val="0"/>
              </a:spcAft>
              <a:buClr>
                <a:schemeClr val="lt1"/>
              </a:buClr>
              <a:buSzPts val="1200"/>
              <a:buNone/>
              <a:defRPr sz="1200"/>
            </a:lvl1pPr>
            <a:lvl2pPr indent="-304800" lvl="1" marL="914400" algn="l">
              <a:lnSpc>
                <a:spcPct val="90000"/>
              </a:lnSpc>
              <a:spcBef>
                <a:spcPts val="400"/>
              </a:spcBef>
              <a:spcAft>
                <a:spcPts val="0"/>
              </a:spcAft>
              <a:buClr>
                <a:schemeClr val="lt1"/>
              </a:buClr>
              <a:buSzPts val="1200"/>
              <a:buChar char="▪"/>
              <a:defRPr sz="1200"/>
            </a:lvl2pPr>
            <a:lvl3pPr indent="-304800" lvl="2" marL="1371600" algn="l">
              <a:lnSpc>
                <a:spcPct val="90000"/>
              </a:lnSpc>
              <a:spcBef>
                <a:spcPts val="400"/>
              </a:spcBef>
              <a:spcAft>
                <a:spcPts val="0"/>
              </a:spcAft>
              <a:buClr>
                <a:schemeClr val="lt1"/>
              </a:buClr>
              <a:buSzPts val="1200"/>
              <a:buChar char="▪"/>
              <a:defRPr sz="1200"/>
            </a:lvl3pPr>
            <a:lvl4pPr indent="-304800" lvl="3" marL="1828800" algn="l">
              <a:lnSpc>
                <a:spcPct val="90000"/>
              </a:lnSpc>
              <a:spcBef>
                <a:spcPts val="400"/>
              </a:spcBef>
              <a:spcAft>
                <a:spcPts val="0"/>
              </a:spcAft>
              <a:buClr>
                <a:schemeClr val="lt1"/>
              </a:buClr>
              <a:buSzPts val="1200"/>
              <a:buChar char="▪"/>
              <a:defRPr sz="1200"/>
            </a:lvl4pPr>
            <a:lvl5pPr indent="-304800" lvl="4" marL="2286000" algn="l">
              <a:lnSpc>
                <a:spcPct val="90000"/>
              </a:lnSpc>
              <a:spcBef>
                <a:spcPts val="400"/>
              </a:spcBef>
              <a:spcAft>
                <a:spcPts val="0"/>
              </a:spcAft>
              <a:buClr>
                <a:schemeClr val="lt1"/>
              </a:buClr>
              <a:buSzPts val="1200"/>
              <a:buChar char="▪"/>
              <a:defRPr sz="1200"/>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guide id="3" orient="horz" pos="3117">
          <p15:clr>
            <a:srgbClr val="FBAE40"/>
          </p15:clr>
        </p15:guide>
        <p15:guide id="4" pos="107">
          <p15:clr>
            <a:srgbClr val="FBAE40"/>
          </p15:clr>
        </p15:guide>
        <p15:guide id="5" pos="5653">
          <p15:clr>
            <a:srgbClr val="FBAE40"/>
          </p15:clr>
        </p15:guide>
      </p15:sldGuideLst>
    </p:ext>
  </p:extLst>
</p:sldLayout>
</file>

<file path=ppt/slideMasters/_rels/slideMaster1.xml.rels><?xml version="1.0" encoding="UTF-8" standalone="yes"?><Relationships xmlns="http://schemas.openxmlformats.org/package/2006/relationships"><Relationship Id="rId20" Type="http://schemas.openxmlformats.org/officeDocument/2006/relationships/theme" Target="../theme/theme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9.xml"/><Relationship Id="rId22" Type="http://schemas.openxmlformats.org/officeDocument/2006/relationships/slideLayout" Target="../slideLayouts/slideLayout41.xml"/><Relationship Id="rId21" Type="http://schemas.openxmlformats.org/officeDocument/2006/relationships/slideLayout" Target="../slideLayouts/slideLayout40.xml"/><Relationship Id="rId24" Type="http://schemas.openxmlformats.org/officeDocument/2006/relationships/slideLayout" Target="../slideLayouts/slideLayout43.xml"/><Relationship Id="rId23" Type="http://schemas.openxmlformats.org/officeDocument/2006/relationships/slideLayout" Target="../slideLayouts/slideLayout42.xml"/><Relationship Id="rId1" Type="http://schemas.openxmlformats.org/officeDocument/2006/relationships/slideLayout" Target="../slideLayouts/slideLayout20.xml"/><Relationship Id="rId2" Type="http://schemas.openxmlformats.org/officeDocument/2006/relationships/slideLayout" Target="../slideLayouts/slideLayout21.xml"/><Relationship Id="rId3" Type="http://schemas.openxmlformats.org/officeDocument/2006/relationships/slideLayout" Target="../slideLayouts/slideLayout22.xml"/><Relationship Id="rId4" Type="http://schemas.openxmlformats.org/officeDocument/2006/relationships/slideLayout" Target="../slideLayouts/slideLayout23.xml"/><Relationship Id="rId9" Type="http://schemas.openxmlformats.org/officeDocument/2006/relationships/slideLayout" Target="../slideLayouts/slideLayout28.xml"/><Relationship Id="rId26" Type="http://schemas.openxmlformats.org/officeDocument/2006/relationships/slideLayout" Target="../slideLayouts/slideLayout45.xml"/><Relationship Id="rId25" Type="http://schemas.openxmlformats.org/officeDocument/2006/relationships/slideLayout" Target="../slideLayouts/slideLayout44.xml"/><Relationship Id="rId28" Type="http://schemas.openxmlformats.org/officeDocument/2006/relationships/slideLayout" Target="../slideLayouts/slideLayout47.xml"/><Relationship Id="rId27" Type="http://schemas.openxmlformats.org/officeDocument/2006/relationships/slideLayout" Target="../slideLayouts/slideLayout46.xml"/><Relationship Id="rId5" Type="http://schemas.openxmlformats.org/officeDocument/2006/relationships/slideLayout" Target="../slideLayouts/slideLayout24.xml"/><Relationship Id="rId6" Type="http://schemas.openxmlformats.org/officeDocument/2006/relationships/slideLayout" Target="../slideLayouts/slideLayout25.xml"/><Relationship Id="rId29" Type="http://schemas.openxmlformats.org/officeDocument/2006/relationships/theme" Target="../theme/theme1.xml"/><Relationship Id="rId7" Type="http://schemas.openxmlformats.org/officeDocument/2006/relationships/slideLayout" Target="../slideLayouts/slideLayout26.xml"/><Relationship Id="rId8" Type="http://schemas.openxmlformats.org/officeDocument/2006/relationships/slideLayout" Target="../slideLayouts/slideLayout27.xml"/><Relationship Id="rId11" Type="http://schemas.openxmlformats.org/officeDocument/2006/relationships/slideLayout" Target="../slideLayouts/slideLayout30.xml"/><Relationship Id="rId10" Type="http://schemas.openxmlformats.org/officeDocument/2006/relationships/slideLayout" Target="../slideLayouts/slideLayout29.xml"/><Relationship Id="rId13" Type="http://schemas.openxmlformats.org/officeDocument/2006/relationships/slideLayout" Target="../slideLayouts/slideLayout32.xml"/><Relationship Id="rId12" Type="http://schemas.openxmlformats.org/officeDocument/2006/relationships/slideLayout" Target="../slideLayouts/slideLayout31.xml"/><Relationship Id="rId15" Type="http://schemas.openxmlformats.org/officeDocument/2006/relationships/slideLayout" Target="../slideLayouts/slideLayout34.xml"/><Relationship Id="rId14" Type="http://schemas.openxmlformats.org/officeDocument/2006/relationships/slideLayout" Target="../slideLayouts/slideLayout33.xml"/><Relationship Id="rId17" Type="http://schemas.openxmlformats.org/officeDocument/2006/relationships/slideLayout" Target="../slideLayouts/slideLayout36.xml"/><Relationship Id="rId16" Type="http://schemas.openxmlformats.org/officeDocument/2006/relationships/slideLayout" Target="../slideLayouts/slideLayout35.xml"/><Relationship Id="rId19" Type="http://schemas.openxmlformats.org/officeDocument/2006/relationships/slideLayout" Target="../slideLayouts/slideLayout38.xml"/><Relationship Id="rId18"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1320"/>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22200" y="273844"/>
            <a:ext cx="8499600" cy="408300"/>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0"/>
              </a:spcBef>
              <a:spcAft>
                <a:spcPts val="0"/>
              </a:spcAft>
              <a:buClr>
                <a:srgbClr val="40BE46"/>
              </a:buClr>
              <a:buSzPts val="2400"/>
              <a:buFont typeface="Open Sans"/>
              <a:buNone/>
              <a:defRPr b="0" i="0" sz="2400" u="none" cap="none" strike="noStrike">
                <a:solidFill>
                  <a:srgbClr val="40BE46"/>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322200" y="1006361"/>
            <a:ext cx="8499600" cy="3263400"/>
          </a:xfrm>
          <a:prstGeom prst="rect">
            <a:avLst/>
          </a:prstGeom>
          <a:noFill/>
          <a:ln>
            <a:noFill/>
          </a:ln>
        </p:spPr>
        <p:txBody>
          <a:bodyPr anchorCtr="0" anchor="t" bIns="34275" lIns="68575" spcFirstLastPara="1" rIns="68575" wrap="square" tIns="34275">
            <a:noAutofit/>
          </a:bodyPr>
          <a:lstStyle>
            <a:lvl1pPr indent="-323850" lvl="0" marL="457200" marR="0" rtl="0" algn="l">
              <a:lnSpc>
                <a:spcPct val="90000"/>
              </a:lnSpc>
              <a:spcBef>
                <a:spcPts val="800"/>
              </a:spcBef>
              <a:spcAft>
                <a:spcPts val="0"/>
              </a:spcAft>
              <a:buClr>
                <a:schemeClr val="lt1"/>
              </a:buClr>
              <a:buSzPts val="1500"/>
              <a:buFont typeface="Noto Sans Symbols"/>
              <a:buChar char="▪"/>
              <a:defRPr b="0" i="0" sz="1500" u="none" cap="none" strike="noStrike">
                <a:solidFill>
                  <a:schemeClr val="lt1"/>
                </a:solidFill>
                <a:latin typeface="Open Sans"/>
                <a:ea typeface="Open Sans"/>
                <a:cs typeface="Open Sans"/>
                <a:sym typeface="Open Sans"/>
              </a:defRPr>
            </a:lvl1pPr>
            <a:lvl2pPr indent="-317500" lvl="1" marL="914400" marR="0" rtl="0" algn="l">
              <a:lnSpc>
                <a:spcPct val="90000"/>
              </a:lnSpc>
              <a:spcBef>
                <a:spcPts val="400"/>
              </a:spcBef>
              <a:spcAft>
                <a:spcPts val="0"/>
              </a:spcAft>
              <a:buClr>
                <a:schemeClr val="lt1"/>
              </a:buClr>
              <a:buSzPts val="1400"/>
              <a:buFont typeface="Noto Sans Symbols"/>
              <a:buChar char="▪"/>
              <a:defRPr b="0" i="0" sz="1400" u="none" cap="none" strike="noStrike">
                <a:solidFill>
                  <a:schemeClr val="lt1"/>
                </a:solidFill>
                <a:latin typeface="Open Sans"/>
                <a:ea typeface="Open Sans"/>
                <a:cs typeface="Open Sans"/>
                <a:sym typeface="Open Sans"/>
              </a:defRPr>
            </a:lvl2pPr>
            <a:lvl3pPr indent="-304800" lvl="2" marL="1371600" marR="0" rtl="0" algn="l">
              <a:lnSpc>
                <a:spcPct val="90000"/>
              </a:lnSpc>
              <a:spcBef>
                <a:spcPts val="400"/>
              </a:spcBef>
              <a:spcAft>
                <a:spcPts val="0"/>
              </a:spcAft>
              <a:buClr>
                <a:schemeClr val="lt1"/>
              </a:buClr>
              <a:buSzPts val="1200"/>
              <a:buFont typeface="Noto Sans Symbols"/>
              <a:buChar char="▪"/>
              <a:defRPr b="0" i="0" sz="1200" u="none" cap="none" strike="noStrike">
                <a:solidFill>
                  <a:schemeClr val="lt1"/>
                </a:solidFill>
                <a:latin typeface="Open Sans"/>
                <a:ea typeface="Open Sans"/>
                <a:cs typeface="Open Sans"/>
                <a:sym typeface="Open Sans"/>
              </a:defRPr>
            </a:lvl3pPr>
            <a:lvl4pPr indent="-298450" lvl="3" marL="1828800" marR="0" rtl="0" algn="l">
              <a:lnSpc>
                <a:spcPct val="90000"/>
              </a:lnSpc>
              <a:spcBef>
                <a:spcPts val="400"/>
              </a:spcBef>
              <a:spcAft>
                <a:spcPts val="0"/>
              </a:spcAft>
              <a:buClr>
                <a:schemeClr val="lt1"/>
              </a:buClr>
              <a:buSzPts val="1100"/>
              <a:buFont typeface="Noto Sans Symbols"/>
              <a:buChar char="▪"/>
              <a:defRPr b="0" i="0" sz="1100" u="none" cap="none" strike="noStrike">
                <a:solidFill>
                  <a:schemeClr val="lt1"/>
                </a:solidFill>
                <a:latin typeface="Open Sans"/>
                <a:ea typeface="Open Sans"/>
                <a:cs typeface="Open Sans"/>
                <a:sym typeface="Open Sans"/>
              </a:defRPr>
            </a:lvl4pPr>
            <a:lvl5pPr indent="-298450" lvl="4" marL="2286000" marR="0" rtl="0" algn="l">
              <a:lnSpc>
                <a:spcPct val="90000"/>
              </a:lnSpc>
              <a:spcBef>
                <a:spcPts val="400"/>
              </a:spcBef>
              <a:spcAft>
                <a:spcPts val="0"/>
              </a:spcAft>
              <a:buClr>
                <a:schemeClr val="lt1"/>
              </a:buClr>
              <a:buSzPts val="1100"/>
              <a:buFont typeface="Noto Sans Symbols"/>
              <a:buChar char="▪"/>
              <a:defRPr b="0" i="0" sz="1100" u="none" cap="none" strike="noStrike">
                <a:solidFill>
                  <a:schemeClr val="lt1"/>
                </a:solidFill>
                <a:latin typeface="Open Sans"/>
                <a:ea typeface="Open Sans"/>
                <a:cs typeface="Open Sans"/>
                <a:sym typeface="Open Sans"/>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a:ea typeface="Open Sans"/>
                <a:cs typeface="Open Sans"/>
                <a:sym typeface="Open Sans"/>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a:ea typeface="Open Sans"/>
                <a:cs typeface="Open Sans"/>
                <a:sym typeface="Open Sans"/>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a:ea typeface="Open Sans"/>
                <a:cs typeface="Open Sans"/>
                <a:sym typeface="Open Sans"/>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a:ea typeface="Open Sans"/>
                <a:cs typeface="Open Sans"/>
                <a:sym typeface="Open Sa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1320"/>
        </a:solidFill>
      </p:bgPr>
    </p:bg>
    <p:spTree>
      <p:nvGrpSpPr>
        <p:cNvPr id="607" name="Shape 607"/>
        <p:cNvGrpSpPr/>
        <p:nvPr/>
      </p:nvGrpSpPr>
      <p:grpSpPr>
        <a:xfrm>
          <a:off x="0" y="0"/>
          <a:ext cx="0" cy="0"/>
          <a:chOff x="0" y="0"/>
          <a:chExt cx="0" cy="0"/>
        </a:xfrm>
      </p:grpSpPr>
      <p:sp>
        <p:nvSpPr>
          <p:cNvPr id="608" name="Google Shape;608;p21"/>
          <p:cNvSpPr txBox="1"/>
          <p:nvPr>
            <p:ph type="title"/>
          </p:nvPr>
        </p:nvSpPr>
        <p:spPr>
          <a:xfrm>
            <a:off x="322200" y="273844"/>
            <a:ext cx="8499600" cy="408300"/>
          </a:xfrm>
          <a:prstGeom prst="rect">
            <a:avLst/>
          </a:prstGeom>
          <a:noFill/>
          <a:ln>
            <a:noFill/>
          </a:ln>
        </p:spPr>
        <p:txBody>
          <a:bodyPr anchorCtr="0" anchor="t" bIns="34275" lIns="68575" spcFirstLastPara="1" rIns="68575" wrap="square" tIns="34275">
            <a:noAutofit/>
          </a:bodyPr>
          <a:lstStyle>
            <a:lvl1pPr lvl="0" marR="0" algn="l">
              <a:lnSpc>
                <a:spcPct val="90000"/>
              </a:lnSpc>
              <a:spcBef>
                <a:spcPts val="0"/>
              </a:spcBef>
              <a:spcAft>
                <a:spcPts val="0"/>
              </a:spcAft>
              <a:buClr>
                <a:srgbClr val="40BE46"/>
              </a:buClr>
              <a:buSzPts val="2400"/>
              <a:buFont typeface="Open Sans"/>
              <a:buNone/>
              <a:defRPr b="0" i="0" sz="2400" u="none" cap="none" strike="noStrike">
                <a:solidFill>
                  <a:srgbClr val="40BE46"/>
                </a:solidFill>
                <a:latin typeface="Open Sans"/>
                <a:ea typeface="Open Sans"/>
                <a:cs typeface="Open Sans"/>
                <a:sym typeface="Open Sans"/>
              </a:defRPr>
            </a:lvl1pPr>
            <a:lvl2pPr lvl="1"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609" name="Google Shape;609;p21"/>
          <p:cNvSpPr txBox="1"/>
          <p:nvPr>
            <p:ph idx="1" type="body"/>
          </p:nvPr>
        </p:nvSpPr>
        <p:spPr>
          <a:xfrm>
            <a:off x="322200" y="1006361"/>
            <a:ext cx="8499600" cy="3263400"/>
          </a:xfrm>
          <a:prstGeom prst="rect">
            <a:avLst/>
          </a:prstGeom>
          <a:noFill/>
          <a:ln>
            <a:noFill/>
          </a:ln>
        </p:spPr>
        <p:txBody>
          <a:bodyPr anchorCtr="0" anchor="t" bIns="34275" lIns="68575" spcFirstLastPara="1" rIns="68575" wrap="square" tIns="34275">
            <a:noAutofit/>
          </a:bodyPr>
          <a:lstStyle>
            <a:lvl1pPr indent="-323850" lvl="0" marL="457200" marR="0" algn="l">
              <a:lnSpc>
                <a:spcPct val="90000"/>
              </a:lnSpc>
              <a:spcBef>
                <a:spcPts val="800"/>
              </a:spcBef>
              <a:spcAft>
                <a:spcPts val="0"/>
              </a:spcAft>
              <a:buClr>
                <a:schemeClr val="lt1"/>
              </a:buClr>
              <a:buSzPts val="1500"/>
              <a:buFont typeface="Noto Sans Symbols"/>
              <a:buChar char="▪"/>
              <a:defRPr b="0" i="0" sz="1500" u="none" cap="none" strike="noStrike">
                <a:solidFill>
                  <a:schemeClr val="lt1"/>
                </a:solidFill>
                <a:latin typeface="Open Sans"/>
                <a:ea typeface="Open Sans"/>
                <a:cs typeface="Open Sans"/>
                <a:sym typeface="Open Sans"/>
              </a:defRPr>
            </a:lvl1pPr>
            <a:lvl2pPr indent="-317500" lvl="1" marL="914400" marR="0" algn="l">
              <a:lnSpc>
                <a:spcPct val="90000"/>
              </a:lnSpc>
              <a:spcBef>
                <a:spcPts val="400"/>
              </a:spcBef>
              <a:spcAft>
                <a:spcPts val="0"/>
              </a:spcAft>
              <a:buClr>
                <a:schemeClr val="lt1"/>
              </a:buClr>
              <a:buSzPts val="1400"/>
              <a:buFont typeface="Noto Sans Symbols"/>
              <a:buChar char="▪"/>
              <a:defRPr b="0" i="0" sz="1400" u="none" cap="none" strike="noStrike">
                <a:solidFill>
                  <a:schemeClr val="lt1"/>
                </a:solidFill>
                <a:latin typeface="Open Sans"/>
                <a:ea typeface="Open Sans"/>
                <a:cs typeface="Open Sans"/>
                <a:sym typeface="Open Sans"/>
              </a:defRPr>
            </a:lvl2pPr>
            <a:lvl3pPr indent="-304800" lvl="2" marL="1371600" marR="0" algn="l">
              <a:lnSpc>
                <a:spcPct val="90000"/>
              </a:lnSpc>
              <a:spcBef>
                <a:spcPts val="400"/>
              </a:spcBef>
              <a:spcAft>
                <a:spcPts val="0"/>
              </a:spcAft>
              <a:buClr>
                <a:schemeClr val="lt1"/>
              </a:buClr>
              <a:buSzPts val="1200"/>
              <a:buFont typeface="Noto Sans Symbols"/>
              <a:buChar char="▪"/>
              <a:defRPr b="0" i="0" sz="1200" u="none" cap="none" strike="noStrike">
                <a:solidFill>
                  <a:schemeClr val="lt1"/>
                </a:solidFill>
                <a:latin typeface="Open Sans"/>
                <a:ea typeface="Open Sans"/>
                <a:cs typeface="Open Sans"/>
                <a:sym typeface="Open Sans"/>
              </a:defRPr>
            </a:lvl3pPr>
            <a:lvl4pPr indent="-298450" lvl="3" marL="1828800" marR="0" algn="l">
              <a:lnSpc>
                <a:spcPct val="90000"/>
              </a:lnSpc>
              <a:spcBef>
                <a:spcPts val="400"/>
              </a:spcBef>
              <a:spcAft>
                <a:spcPts val="0"/>
              </a:spcAft>
              <a:buClr>
                <a:schemeClr val="lt1"/>
              </a:buClr>
              <a:buSzPts val="1100"/>
              <a:buFont typeface="Noto Sans Symbols"/>
              <a:buChar char="▪"/>
              <a:defRPr b="0" i="0" sz="1100" u="none" cap="none" strike="noStrike">
                <a:solidFill>
                  <a:schemeClr val="lt1"/>
                </a:solidFill>
                <a:latin typeface="Open Sans"/>
                <a:ea typeface="Open Sans"/>
                <a:cs typeface="Open Sans"/>
                <a:sym typeface="Open Sans"/>
              </a:defRPr>
            </a:lvl4pPr>
            <a:lvl5pPr indent="-298450" lvl="4" marL="2286000" marR="0" algn="l">
              <a:lnSpc>
                <a:spcPct val="90000"/>
              </a:lnSpc>
              <a:spcBef>
                <a:spcPts val="400"/>
              </a:spcBef>
              <a:spcAft>
                <a:spcPts val="0"/>
              </a:spcAft>
              <a:buClr>
                <a:schemeClr val="lt1"/>
              </a:buClr>
              <a:buSzPts val="1100"/>
              <a:buFont typeface="Noto Sans Symbols"/>
              <a:buChar char="▪"/>
              <a:defRPr b="0" i="0" sz="1100" u="none" cap="none" strike="noStrike">
                <a:solidFill>
                  <a:schemeClr val="lt1"/>
                </a:solidFill>
                <a:latin typeface="Open Sans"/>
                <a:ea typeface="Open Sans"/>
                <a:cs typeface="Open Sans"/>
                <a:sym typeface="Open Sans"/>
              </a:defRPr>
            </a:lvl5pPr>
            <a:lvl6pPr indent="-317500" lvl="5" marL="27432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a:ea typeface="Open Sans"/>
                <a:cs typeface="Open Sans"/>
                <a:sym typeface="Open Sans"/>
              </a:defRPr>
            </a:lvl6pPr>
            <a:lvl7pPr indent="-317500" lvl="6" marL="32004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a:ea typeface="Open Sans"/>
                <a:cs typeface="Open Sans"/>
                <a:sym typeface="Open Sans"/>
              </a:defRPr>
            </a:lvl7pPr>
            <a:lvl8pPr indent="-317500" lvl="7" marL="36576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a:ea typeface="Open Sans"/>
                <a:cs typeface="Open Sans"/>
                <a:sym typeface="Open Sans"/>
              </a:defRPr>
            </a:lvl8pPr>
            <a:lvl9pPr indent="-317500" lvl="8" marL="4114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Open Sans"/>
                <a:ea typeface="Open Sans"/>
                <a:cs typeface="Open Sans"/>
                <a:sym typeface="Open Sans"/>
              </a:defRPr>
            </a:lvl9pPr>
          </a:lstStyle>
          <a:p/>
        </p:txBody>
      </p:sp>
    </p:spTree>
  </p:cSld>
  <p:clrMap accent1="accent1" accent2="accent2" accent3="accent3" accent4="accent4" accent5="accent5" accent6="accent6" bg1="lt1" bg2="dk2" tx1="dk1" tx2="lt2" folHlink="folHlink" hlink="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 id="2147483685" r:id="rId19"/>
    <p:sldLayoutId id="2147483686" r:id="rId20"/>
    <p:sldLayoutId id="2147483687" r:id="rId21"/>
    <p:sldLayoutId id="2147483688" r:id="rId22"/>
    <p:sldLayoutId id="2147483689" r:id="rId23"/>
    <p:sldLayoutId id="2147483690" r:id="rId24"/>
    <p:sldLayoutId id="2147483691" r:id="rId25"/>
    <p:sldLayoutId id="2147483692" r:id="rId26"/>
    <p:sldLayoutId id="2147483693" r:id="rId27"/>
    <p:sldLayoutId id="2147483694" r:id="rId2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3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3.jpg"/><Relationship Id="rId5" Type="http://schemas.openxmlformats.org/officeDocument/2006/relationships/image" Target="../media/image38.png"/><Relationship Id="rId6" Type="http://schemas.openxmlformats.org/officeDocument/2006/relationships/image" Target="../media/image2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8.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38.png"/><Relationship Id="rId5"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3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38.png"/><Relationship Id="rId6" Type="http://schemas.openxmlformats.org/officeDocument/2006/relationships/image" Target="../media/image3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38.png"/><Relationship Id="rId5"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38.png"/><Relationship Id="rId6" Type="http://schemas.openxmlformats.org/officeDocument/2006/relationships/image" Target="../media/image6.png"/><Relationship Id="rId7"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1.png"/><Relationship Id="rId6" Type="http://schemas.openxmlformats.org/officeDocument/2006/relationships/image" Target="../media/image3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38.png"/><Relationship Id="rId5"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2.xml"/><Relationship Id="rId3" Type="http://schemas.openxmlformats.org/officeDocument/2006/relationships/image" Target="../media/image4.png"/><Relationship Id="rId4" Type="http://schemas.openxmlformats.org/officeDocument/2006/relationships/image" Target="../media/image38.png"/><Relationship Id="rId5" Type="http://schemas.openxmlformats.org/officeDocument/2006/relationships/image" Target="../media/image8.png"/><Relationship Id="rId6"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3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4.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14.png"/><Relationship Id="rId6" Type="http://schemas.openxmlformats.org/officeDocument/2006/relationships/image" Target="../media/image15.png"/><Relationship Id="rId7" Type="http://schemas.openxmlformats.org/officeDocument/2006/relationships/image" Target="../media/image3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14.png"/><Relationship Id="rId6" Type="http://schemas.openxmlformats.org/officeDocument/2006/relationships/image" Target="../media/image19.png"/><Relationship Id="rId7" Type="http://schemas.openxmlformats.org/officeDocument/2006/relationships/image" Target="../media/image3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38.png"/><Relationship Id="rId5"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7.xml"/><Relationship Id="rId3" Type="http://schemas.openxmlformats.org/officeDocument/2006/relationships/image" Target="../media/image4.png"/><Relationship Id="rId4" Type="http://schemas.openxmlformats.org/officeDocument/2006/relationships/image" Target="../media/image38.png"/><Relationship Id="rId9" Type="http://schemas.openxmlformats.org/officeDocument/2006/relationships/image" Target="../media/image28.png"/><Relationship Id="rId5" Type="http://schemas.openxmlformats.org/officeDocument/2006/relationships/image" Target="../media/image24.png"/><Relationship Id="rId6" Type="http://schemas.openxmlformats.org/officeDocument/2006/relationships/image" Target="../media/image23.png"/><Relationship Id="rId7" Type="http://schemas.openxmlformats.org/officeDocument/2006/relationships/image" Target="../media/image25.png"/><Relationship Id="rId8" Type="http://schemas.openxmlformats.org/officeDocument/2006/relationships/image" Target="../media/image27.png"/><Relationship Id="rId10" Type="http://schemas.openxmlformats.org/officeDocument/2006/relationships/image" Target="../media/image3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8.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14.png"/><Relationship Id="rId6" Type="http://schemas.openxmlformats.org/officeDocument/2006/relationships/image" Target="../media/image3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9.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image" Target="../media/image14.png"/><Relationship Id="rId7" Type="http://schemas.openxmlformats.org/officeDocument/2006/relationships/image" Target="../media/image3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20.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image" Target="../media/image14.png"/><Relationship Id="rId7" Type="http://schemas.openxmlformats.org/officeDocument/2006/relationships/image" Target="../media/image3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38.png"/><Relationship Id="rId5"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22.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3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23.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3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24.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1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25.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40.png"/><Relationship Id="rId6" Type="http://schemas.openxmlformats.org/officeDocument/2006/relationships/image" Target="../media/image3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26.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3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27.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3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28.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38.png"/><Relationship Id="rId6" Type="http://schemas.openxmlformats.org/officeDocument/2006/relationships/image" Target="../media/image4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29.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3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30.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3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31.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3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32.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1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3.xml"/><Relationship Id="rId3" Type="http://schemas.openxmlformats.org/officeDocument/2006/relationships/image" Target="../media/image38.png"/><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4.xml"/><Relationship Id="rId3" Type="http://schemas.openxmlformats.org/officeDocument/2006/relationships/image" Target="../media/image4.png"/><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5.xml"/><Relationship Id="rId3" Type="http://schemas.openxmlformats.org/officeDocument/2006/relationships/image" Target="../media/image4.png"/><Relationship Id="rId4" Type="http://schemas.openxmlformats.org/officeDocument/2006/relationships/image" Target="../media/image3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36.xml"/><Relationship Id="rId3" Type="http://schemas.openxmlformats.org/officeDocument/2006/relationships/image" Target="../media/image1.png"/><Relationship Id="rId4" Type="http://schemas.openxmlformats.org/officeDocument/2006/relationships/image" Target="../media/image14.png"/><Relationship Id="rId5" Type="http://schemas.openxmlformats.org/officeDocument/2006/relationships/image" Target="../media/image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37.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3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38.xml"/><Relationship Id="rId3" Type="http://schemas.openxmlformats.org/officeDocument/2006/relationships/image" Target="../media/image4.png"/><Relationship Id="rId4" Type="http://schemas.openxmlformats.org/officeDocument/2006/relationships/image" Target="../media/image61.png"/><Relationship Id="rId5" Type="http://schemas.openxmlformats.org/officeDocument/2006/relationships/image" Target="../media/image59.png"/><Relationship Id="rId6" Type="http://schemas.openxmlformats.org/officeDocument/2006/relationships/image" Target="../media/image1.png"/><Relationship Id="rId7" Type="http://schemas.openxmlformats.org/officeDocument/2006/relationships/image" Target="../media/image3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39.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image" Target="../media/image3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40.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image" Target="../media/image59.png"/><Relationship Id="rId7" Type="http://schemas.openxmlformats.org/officeDocument/2006/relationships/image" Target="../media/image61.png"/><Relationship Id="rId8" Type="http://schemas.openxmlformats.org/officeDocument/2006/relationships/image" Target="../media/image3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41.xml"/><Relationship Id="rId3" Type="http://schemas.openxmlformats.org/officeDocument/2006/relationships/image" Target="../media/image1.png"/><Relationship Id="rId4" Type="http://schemas.openxmlformats.org/officeDocument/2006/relationships/image" Target="../media/image38.png"/><Relationship Id="rId5" Type="http://schemas.openxmlformats.org/officeDocument/2006/relationships/image" Target="../media/image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2.xml"/><Relationship Id="rId3" Type="http://schemas.openxmlformats.org/officeDocument/2006/relationships/image" Target="../media/image4.png"/><Relationship Id="rId4" Type="http://schemas.openxmlformats.org/officeDocument/2006/relationships/image" Target="../media/image3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3.xml"/><Relationship Id="rId3" Type="http://schemas.openxmlformats.org/officeDocument/2006/relationships/image" Target="../media/image4.png"/><Relationship Id="rId4" Type="http://schemas.openxmlformats.org/officeDocument/2006/relationships/image" Target="../media/image3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44.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3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4.png"/><Relationship Id="rId4" Type="http://schemas.openxmlformats.org/officeDocument/2006/relationships/image" Target="../media/image3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46.xml"/><Relationship Id="rId3" Type="http://schemas.openxmlformats.org/officeDocument/2006/relationships/image" Target="../media/image1.png"/><Relationship Id="rId4" Type="http://schemas.openxmlformats.org/officeDocument/2006/relationships/image" Target="../media/image60.png"/><Relationship Id="rId5" Type="http://schemas.openxmlformats.org/officeDocument/2006/relationships/image" Target="../media/image38.png"/><Relationship Id="rId6"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4" name="Shape 1234"/>
        <p:cNvGrpSpPr/>
        <p:nvPr/>
      </p:nvGrpSpPr>
      <p:grpSpPr>
        <a:xfrm>
          <a:off x="0" y="0"/>
          <a:ext cx="0" cy="0"/>
          <a:chOff x="0" y="0"/>
          <a:chExt cx="0" cy="0"/>
        </a:xfrm>
      </p:grpSpPr>
      <p:pic>
        <p:nvPicPr>
          <p:cNvPr id="1235" name="Google Shape;1235;p50"/>
          <p:cNvPicPr preferRelativeResize="0"/>
          <p:nvPr/>
        </p:nvPicPr>
        <p:blipFill rotWithShape="1">
          <a:blip r:embed="rId3">
            <a:alphaModFix/>
          </a:blip>
          <a:srcRect b="76511" l="68478" r="-47008" t="-5364"/>
          <a:stretch/>
        </p:blipFill>
        <p:spPr>
          <a:xfrm flipH="1">
            <a:off x="5578924" y="1823350"/>
            <a:ext cx="3565076" cy="3320151"/>
          </a:xfrm>
          <a:prstGeom prst="rect">
            <a:avLst/>
          </a:prstGeom>
          <a:noFill/>
          <a:ln>
            <a:noFill/>
          </a:ln>
        </p:spPr>
      </p:pic>
      <p:sp>
        <p:nvSpPr>
          <p:cNvPr id="1236" name="Google Shape;1236;p50"/>
          <p:cNvSpPr txBox="1"/>
          <p:nvPr>
            <p:ph idx="1" type="subTitle"/>
          </p:nvPr>
        </p:nvSpPr>
        <p:spPr>
          <a:xfrm>
            <a:off x="1143000" y="1823340"/>
            <a:ext cx="6858000" cy="903900"/>
          </a:xfrm>
          <a:prstGeom prst="rect">
            <a:avLst/>
          </a:prstGeom>
          <a:noFill/>
          <a:ln>
            <a:noFill/>
          </a:ln>
        </p:spPr>
        <p:txBody>
          <a:bodyPr anchorCtr="0" anchor="t" bIns="34275" lIns="68575" spcFirstLastPara="1" rIns="68575" wrap="square" tIns="34275">
            <a:noAutofit/>
          </a:bodyPr>
          <a:lstStyle/>
          <a:p>
            <a:pPr indent="0" lvl="0" marL="0" rtl="0" algn="ctr">
              <a:lnSpc>
                <a:spcPct val="115000"/>
              </a:lnSpc>
              <a:spcBef>
                <a:spcPts val="0"/>
              </a:spcBef>
              <a:spcAft>
                <a:spcPts val="0"/>
              </a:spcAft>
              <a:buClr>
                <a:schemeClr val="accent2"/>
              </a:buClr>
              <a:buSzPts val="1500"/>
              <a:buNone/>
            </a:pPr>
            <a:r>
              <a:rPr lang="en" sz="3800"/>
              <a:t>Modernizing Artifact Storage at Uber</a:t>
            </a:r>
            <a:endParaRPr sz="3800"/>
          </a:p>
        </p:txBody>
      </p:sp>
      <p:pic>
        <p:nvPicPr>
          <p:cNvPr id="1237" name="Google Shape;1237;p50"/>
          <p:cNvPicPr preferRelativeResize="0"/>
          <p:nvPr/>
        </p:nvPicPr>
        <p:blipFill>
          <a:blip r:embed="rId4">
            <a:alphaModFix/>
          </a:blip>
          <a:stretch>
            <a:fillRect/>
          </a:stretch>
        </p:blipFill>
        <p:spPr>
          <a:xfrm>
            <a:off x="8532700" y="4705236"/>
            <a:ext cx="405100" cy="243025"/>
          </a:xfrm>
          <a:prstGeom prst="rect">
            <a:avLst/>
          </a:prstGeom>
          <a:noFill/>
          <a:ln>
            <a:noFill/>
          </a:ln>
        </p:spPr>
      </p:pic>
      <p:sp>
        <p:nvSpPr>
          <p:cNvPr id="1238" name="Google Shape;1238;p50"/>
          <p:cNvSpPr/>
          <p:nvPr/>
        </p:nvSpPr>
        <p:spPr>
          <a:xfrm>
            <a:off x="4095750" y="3473829"/>
            <a:ext cx="952500" cy="19200"/>
          </a:xfrm>
          <a:prstGeom prst="rect">
            <a:avLst/>
          </a:prstGeom>
          <a:solidFill>
            <a:srgbClr val="FFFFFF">
              <a:alpha val="5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239" name="Google Shape;1239;p50"/>
          <p:cNvSpPr txBox="1"/>
          <p:nvPr/>
        </p:nvSpPr>
        <p:spPr>
          <a:xfrm>
            <a:off x="571500" y="3943231"/>
            <a:ext cx="8001000" cy="7620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1600">
                <a:solidFill>
                  <a:srgbClr val="CCCCCC"/>
                </a:solidFill>
                <a:latin typeface="Open Sans"/>
                <a:ea typeface="Open Sans"/>
                <a:cs typeface="Open Sans"/>
                <a:sym typeface="Open Sans"/>
              </a:rPr>
              <a:t>Preetam Dwivedi</a:t>
            </a:r>
            <a:endParaRPr sz="1600">
              <a:solidFill>
                <a:srgbClr val="CCCCCC"/>
              </a:solidFill>
              <a:latin typeface="Open Sans"/>
              <a:ea typeface="Open Sans"/>
              <a:cs typeface="Open Sans"/>
              <a:sym typeface="Open Sans"/>
            </a:endParaRPr>
          </a:p>
          <a:p>
            <a:pPr indent="0" lvl="0" marL="0" rtl="0" algn="ctr">
              <a:spcBef>
                <a:spcPts val="375"/>
              </a:spcBef>
              <a:spcAft>
                <a:spcPts val="0"/>
              </a:spcAft>
              <a:buNone/>
            </a:pPr>
            <a:r>
              <a:rPr lang="en" sz="1600">
                <a:solidFill>
                  <a:srgbClr val="CCCCCC"/>
                </a:solidFill>
                <a:latin typeface="Open Sans"/>
                <a:ea typeface="Open Sans"/>
                <a:cs typeface="Open Sans"/>
                <a:sym typeface="Open Sans"/>
              </a:rPr>
              <a:t>Manjari Akella</a:t>
            </a:r>
            <a:endParaRPr sz="1600">
              <a:solidFill>
                <a:srgbClr val="CCCCCC"/>
              </a:solidFill>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3" name="Shape 1243"/>
        <p:cNvGrpSpPr/>
        <p:nvPr/>
      </p:nvGrpSpPr>
      <p:grpSpPr>
        <a:xfrm>
          <a:off x="0" y="0"/>
          <a:ext cx="0" cy="0"/>
          <a:chOff x="0" y="0"/>
          <a:chExt cx="0" cy="0"/>
        </a:xfrm>
      </p:grpSpPr>
      <p:pic>
        <p:nvPicPr>
          <p:cNvPr id="1244" name="Google Shape;1244;p51"/>
          <p:cNvPicPr preferRelativeResize="0"/>
          <p:nvPr/>
        </p:nvPicPr>
        <p:blipFill rotWithShape="1">
          <a:blip r:embed="rId3">
            <a:alphaModFix/>
          </a:blip>
          <a:srcRect b="33865" l="-101486" r="49810" t="45913"/>
          <a:stretch/>
        </p:blipFill>
        <p:spPr>
          <a:xfrm flipH="1">
            <a:off x="0" y="27700"/>
            <a:ext cx="7527825" cy="2544051"/>
          </a:xfrm>
          <a:prstGeom prst="rect">
            <a:avLst/>
          </a:prstGeom>
          <a:noFill/>
          <a:ln>
            <a:noFill/>
          </a:ln>
        </p:spPr>
      </p:pic>
      <p:sp>
        <p:nvSpPr>
          <p:cNvPr id="1245" name="Google Shape;1245;p51"/>
          <p:cNvSpPr txBox="1"/>
          <p:nvPr>
            <p:ph type="title"/>
          </p:nvPr>
        </p:nvSpPr>
        <p:spPr>
          <a:xfrm>
            <a:off x="3115950" y="685476"/>
            <a:ext cx="2912100" cy="411900"/>
          </a:xfrm>
          <a:prstGeom prst="rect">
            <a:avLst/>
          </a:prstGeom>
          <a:noFill/>
          <a:ln>
            <a:noFill/>
          </a:ln>
        </p:spPr>
        <p:txBody>
          <a:bodyPr anchorCtr="0" anchor="t" bIns="34275" lIns="68575" spcFirstLastPara="1" rIns="68575" wrap="square" tIns="34275">
            <a:noAutofit/>
          </a:bodyPr>
          <a:lstStyle/>
          <a:p>
            <a:pPr indent="0" lvl="0" marL="0" rtl="0" algn="ctr">
              <a:lnSpc>
                <a:spcPct val="90000"/>
              </a:lnSpc>
              <a:spcBef>
                <a:spcPts val="0"/>
              </a:spcBef>
              <a:spcAft>
                <a:spcPts val="0"/>
              </a:spcAft>
              <a:buClr>
                <a:srgbClr val="40BE46"/>
              </a:buClr>
              <a:buSzPts val="2400"/>
              <a:buFont typeface="Open Sans"/>
              <a:buNone/>
            </a:pPr>
            <a:r>
              <a:rPr lang="en"/>
              <a:t>About </a:t>
            </a:r>
            <a:r>
              <a:rPr lang="en">
                <a:solidFill>
                  <a:schemeClr val="lt1"/>
                </a:solidFill>
              </a:rPr>
              <a:t>Us</a:t>
            </a:r>
            <a:endParaRPr>
              <a:solidFill>
                <a:schemeClr val="lt1"/>
              </a:solidFill>
            </a:endParaRPr>
          </a:p>
        </p:txBody>
      </p:sp>
      <p:sp>
        <p:nvSpPr>
          <p:cNvPr id="1246" name="Google Shape;1246;p51"/>
          <p:cNvSpPr txBox="1"/>
          <p:nvPr/>
        </p:nvSpPr>
        <p:spPr>
          <a:xfrm>
            <a:off x="2386232" y="2960262"/>
            <a:ext cx="2148000" cy="8574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800"/>
              </a:spcBef>
              <a:spcAft>
                <a:spcPts val="0"/>
              </a:spcAft>
              <a:buClr>
                <a:srgbClr val="000000"/>
              </a:buClr>
              <a:buSzPts val="1300"/>
              <a:buFont typeface="Arial"/>
              <a:buNone/>
            </a:pPr>
            <a:r>
              <a:rPr b="1" lang="en" sz="1300">
                <a:solidFill>
                  <a:srgbClr val="40BE46"/>
                </a:solidFill>
                <a:latin typeface="Open Sans"/>
                <a:ea typeface="Open Sans"/>
                <a:cs typeface="Open Sans"/>
                <a:sym typeface="Open Sans"/>
              </a:rPr>
              <a:t>Preetam Dwivedi</a:t>
            </a:r>
            <a:r>
              <a:rPr b="1" i="0" lang="en" sz="1300" u="none" cap="none" strike="noStrike">
                <a:solidFill>
                  <a:srgbClr val="40BE46"/>
                </a:solidFill>
                <a:latin typeface="Open Sans"/>
                <a:ea typeface="Open Sans"/>
                <a:cs typeface="Open Sans"/>
                <a:sym typeface="Open Sans"/>
              </a:rPr>
              <a:t> </a:t>
            </a:r>
            <a:br>
              <a:rPr b="0" i="0" lang="en" sz="1300" u="none" cap="none" strike="noStrike">
                <a:solidFill>
                  <a:schemeClr val="lt1"/>
                </a:solidFill>
                <a:latin typeface="Open Sans"/>
                <a:ea typeface="Open Sans"/>
                <a:cs typeface="Open Sans"/>
                <a:sym typeface="Open Sans"/>
              </a:rPr>
            </a:br>
            <a:r>
              <a:rPr lang="en" sz="1200">
                <a:solidFill>
                  <a:schemeClr val="lt1"/>
                </a:solidFill>
                <a:latin typeface="Open Sans"/>
                <a:ea typeface="Open Sans"/>
                <a:cs typeface="Open Sans"/>
                <a:sym typeface="Open Sans"/>
              </a:rPr>
              <a:t>Staff Engineer, </a:t>
            </a:r>
            <a:endParaRPr sz="1200">
              <a:solidFill>
                <a:schemeClr val="lt1"/>
              </a:solidFill>
              <a:latin typeface="Open Sans"/>
              <a:ea typeface="Open Sans"/>
              <a:cs typeface="Open Sans"/>
              <a:sym typeface="Open Sans"/>
            </a:endParaRPr>
          </a:p>
          <a:p>
            <a:pPr indent="0" lvl="0" marL="0" marR="0" rtl="0" algn="ctr">
              <a:lnSpc>
                <a:spcPct val="115000"/>
              </a:lnSpc>
              <a:spcBef>
                <a:spcPts val="800"/>
              </a:spcBef>
              <a:spcAft>
                <a:spcPts val="0"/>
              </a:spcAft>
              <a:buClr>
                <a:srgbClr val="000000"/>
              </a:buClr>
              <a:buSzPts val="1300"/>
              <a:buFont typeface="Arial"/>
              <a:buNone/>
            </a:pPr>
            <a:r>
              <a:rPr lang="en" sz="1200">
                <a:solidFill>
                  <a:schemeClr val="lt1"/>
                </a:solidFill>
                <a:latin typeface="Open Sans"/>
                <a:ea typeface="Open Sans"/>
                <a:cs typeface="Open Sans"/>
                <a:sym typeface="Open Sans"/>
              </a:rPr>
              <a:t>Developer Platform,</a:t>
            </a:r>
            <a:endParaRPr sz="1200">
              <a:solidFill>
                <a:schemeClr val="lt1"/>
              </a:solidFill>
              <a:latin typeface="Open Sans"/>
              <a:ea typeface="Open Sans"/>
              <a:cs typeface="Open Sans"/>
              <a:sym typeface="Open Sans"/>
            </a:endParaRPr>
          </a:p>
          <a:p>
            <a:pPr indent="0" lvl="0" marL="0" marR="0" rtl="0" algn="ctr">
              <a:lnSpc>
                <a:spcPct val="115000"/>
              </a:lnSpc>
              <a:spcBef>
                <a:spcPts val="800"/>
              </a:spcBef>
              <a:spcAft>
                <a:spcPts val="0"/>
              </a:spcAft>
              <a:buClr>
                <a:srgbClr val="000000"/>
              </a:buClr>
              <a:buSzPts val="1300"/>
              <a:buFont typeface="Arial"/>
              <a:buNone/>
            </a:pPr>
            <a:r>
              <a:rPr lang="en" sz="1200">
                <a:solidFill>
                  <a:schemeClr val="lt1"/>
                </a:solidFill>
                <a:latin typeface="Open Sans"/>
                <a:ea typeface="Open Sans"/>
                <a:cs typeface="Open Sans"/>
                <a:sym typeface="Open Sans"/>
              </a:rPr>
              <a:t>Uber</a:t>
            </a:r>
            <a:endParaRPr b="0" i="0" sz="1200" u="none" cap="none" strike="noStrike">
              <a:solidFill>
                <a:schemeClr val="lt1"/>
              </a:solidFill>
              <a:latin typeface="Open Sans"/>
              <a:ea typeface="Open Sans"/>
              <a:cs typeface="Open Sans"/>
              <a:sym typeface="Open Sans"/>
            </a:endParaRPr>
          </a:p>
        </p:txBody>
      </p:sp>
      <p:pic>
        <p:nvPicPr>
          <p:cNvPr id="1247" name="Google Shape;1247;p51" title="profile-pic.jpeg"/>
          <p:cNvPicPr preferRelativeResize="0"/>
          <p:nvPr/>
        </p:nvPicPr>
        <p:blipFill rotWithShape="1">
          <a:blip r:embed="rId4">
            <a:alphaModFix/>
          </a:blip>
          <a:srcRect b="0" l="0" r="0" t="0"/>
          <a:stretch/>
        </p:blipFill>
        <p:spPr>
          <a:xfrm>
            <a:off x="2732462" y="1348054"/>
            <a:ext cx="1493374" cy="1493374"/>
          </a:xfrm>
          <a:prstGeom prst="rect">
            <a:avLst/>
          </a:prstGeom>
          <a:noFill/>
          <a:ln>
            <a:noFill/>
          </a:ln>
        </p:spPr>
      </p:pic>
      <p:sp>
        <p:nvSpPr>
          <p:cNvPr id="1248" name="Google Shape;1248;p51"/>
          <p:cNvSpPr txBox="1"/>
          <p:nvPr/>
        </p:nvSpPr>
        <p:spPr>
          <a:xfrm>
            <a:off x="4609782" y="2938062"/>
            <a:ext cx="2148000" cy="8574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800"/>
              </a:spcBef>
              <a:spcAft>
                <a:spcPts val="0"/>
              </a:spcAft>
              <a:buClr>
                <a:srgbClr val="000000"/>
              </a:buClr>
              <a:buSzPts val="1300"/>
              <a:buFont typeface="Arial"/>
              <a:buNone/>
            </a:pPr>
            <a:r>
              <a:rPr b="1" lang="en" sz="1300">
                <a:solidFill>
                  <a:srgbClr val="40BE46"/>
                </a:solidFill>
                <a:latin typeface="Open Sans"/>
                <a:ea typeface="Open Sans"/>
                <a:cs typeface="Open Sans"/>
                <a:sym typeface="Open Sans"/>
              </a:rPr>
              <a:t>Manjari Akella</a:t>
            </a:r>
            <a:br>
              <a:rPr b="0" i="0" lang="en" sz="1300" u="none" cap="none" strike="noStrike">
                <a:solidFill>
                  <a:schemeClr val="lt1"/>
                </a:solidFill>
                <a:latin typeface="Open Sans"/>
                <a:ea typeface="Open Sans"/>
                <a:cs typeface="Open Sans"/>
                <a:sym typeface="Open Sans"/>
              </a:rPr>
            </a:br>
            <a:r>
              <a:rPr lang="en" sz="1200">
                <a:solidFill>
                  <a:schemeClr val="lt1"/>
                </a:solidFill>
                <a:latin typeface="Open Sans"/>
                <a:ea typeface="Open Sans"/>
                <a:cs typeface="Open Sans"/>
                <a:sym typeface="Open Sans"/>
              </a:rPr>
              <a:t>Sr. Engineer,</a:t>
            </a:r>
            <a:endParaRPr sz="1200">
              <a:solidFill>
                <a:schemeClr val="lt1"/>
              </a:solidFill>
              <a:latin typeface="Open Sans"/>
              <a:ea typeface="Open Sans"/>
              <a:cs typeface="Open Sans"/>
              <a:sym typeface="Open Sans"/>
            </a:endParaRPr>
          </a:p>
          <a:p>
            <a:pPr indent="0" lvl="0" marL="0" rtl="0" algn="ctr">
              <a:lnSpc>
                <a:spcPct val="115000"/>
              </a:lnSpc>
              <a:spcBef>
                <a:spcPts val="800"/>
              </a:spcBef>
              <a:spcAft>
                <a:spcPts val="0"/>
              </a:spcAft>
              <a:buClr>
                <a:schemeClr val="dk1"/>
              </a:buClr>
              <a:buSzPts val="1300"/>
              <a:buFont typeface="Arial"/>
              <a:buNone/>
            </a:pPr>
            <a:r>
              <a:rPr lang="en" sz="1200">
                <a:solidFill>
                  <a:schemeClr val="lt1"/>
                </a:solidFill>
                <a:latin typeface="Open Sans"/>
                <a:ea typeface="Open Sans"/>
                <a:cs typeface="Open Sans"/>
                <a:sym typeface="Open Sans"/>
              </a:rPr>
              <a:t>Developer Platform,</a:t>
            </a:r>
            <a:endParaRPr sz="1200">
              <a:solidFill>
                <a:schemeClr val="lt1"/>
              </a:solidFill>
              <a:latin typeface="Open Sans"/>
              <a:ea typeface="Open Sans"/>
              <a:cs typeface="Open Sans"/>
              <a:sym typeface="Open Sans"/>
            </a:endParaRPr>
          </a:p>
          <a:p>
            <a:pPr indent="0" lvl="0" marL="0" rtl="0" algn="ctr">
              <a:lnSpc>
                <a:spcPct val="115000"/>
              </a:lnSpc>
              <a:spcBef>
                <a:spcPts val="800"/>
              </a:spcBef>
              <a:spcAft>
                <a:spcPts val="0"/>
              </a:spcAft>
              <a:buClr>
                <a:schemeClr val="dk1"/>
              </a:buClr>
              <a:buSzPts val="1300"/>
              <a:buFont typeface="Arial"/>
              <a:buNone/>
            </a:pPr>
            <a:r>
              <a:rPr lang="en" sz="1200">
                <a:solidFill>
                  <a:schemeClr val="lt1"/>
                </a:solidFill>
                <a:latin typeface="Open Sans"/>
                <a:ea typeface="Open Sans"/>
                <a:cs typeface="Open Sans"/>
                <a:sym typeface="Open Sans"/>
              </a:rPr>
              <a:t>Uber</a:t>
            </a:r>
            <a:endParaRPr sz="1200">
              <a:solidFill>
                <a:schemeClr val="lt1"/>
              </a:solidFill>
              <a:latin typeface="Open Sans"/>
              <a:ea typeface="Open Sans"/>
              <a:cs typeface="Open Sans"/>
              <a:sym typeface="Open Sans"/>
            </a:endParaRPr>
          </a:p>
        </p:txBody>
      </p:sp>
      <p:pic>
        <p:nvPicPr>
          <p:cNvPr id="1249" name="Google Shape;1249;p51"/>
          <p:cNvPicPr preferRelativeResize="0"/>
          <p:nvPr/>
        </p:nvPicPr>
        <p:blipFill>
          <a:blip r:embed="rId5">
            <a:alphaModFix/>
          </a:blip>
          <a:stretch>
            <a:fillRect/>
          </a:stretch>
        </p:blipFill>
        <p:spPr>
          <a:xfrm>
            <a:off x="8532700" y="4705236"/>
            <a:ext cx="405100" cy="243025"/>
          </a:xfrm>
          <a:prstGeom prst="rect">
            <a:avLst/>
          </a:prstGeom>
          <a:noFill/>
          <a:ln>
            <a:noFill/>
          </a:ln>
        </p:spPr>
      </p:pic>
      <p:pic>
        <p:nvPicPr>
          <p:cNvPr id="1250" name="Google Shape;1250;p51" title="higher_res_pic.jpg"/>
          <p:cNvPicPr preferRelativeResize="0"/>
          <p:nvPr/>
        </p:nvPicPr>
        <p:blipFill>
          <a:blip r:embed="rId6">
            <a:alphaModFix/>
          </a:blip>
          <a:stretch>
            <a:fillRect/>
          </a:stretch>
        </p:blipFill>
        <p:spPr>
          <a:xfrm>
            <a:off x="4844550" y="1348050"/>
            <a:ext cx="1569574" cy="1570974"/>
          </a:xfrm>
          <a:prstGeom prst="rect">
            <a:avLst/>
          </a:prstGeom>
          <a:noFill/>
          <a:ln>
            <a:noFill/>
          </a:ln>
        </p:spPr>
      </p:pic>
      <p:pic>
        <p:nvPicPr>
          <p:cNvPr id="1251" name="Google Shape;1251;p51"/>
          <p:cNvPicPr preferRelativeResize="0"/>
          <p:nvPr/>
        </p:nvPicPr>
        <p:blipFill rotWithShape="1">
          <a:blip r:embed="rId3">
            <a:alphaModFix/>
          </a:blip>
          <a:srcRect b="76510" l="68478" r="-47008" t="-5364"/>
          <a:stretch/>
        </p:blipFill>
        <p:spPr>
          <a:xfrm flipH="1">
            <a:off x="5578924" y="1823350"/>
            <a:ext cx="3565076" cy="332015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5" name="Shape 1255"/>
        <p:cNvGrpSpPr/>
        <p:nvPr/>
      </p:nvGrpSpPr>
      <p:grpSpPr>
        <a:xfrm>
          <a:off x="0" y="0"/>
          <a:ext cx="0" cy="0"/>
          <a:chOff x="0" y="0"/>
          <a:chExt cx="0" cy="0"/>
        </a:xfrm>
      </p:grpSpPr>
      <p:sp>
        <p:nvSpPr>
          <p:cNvPr id="1256" name="Google Shape;1256;p52"/>
          <p:cNvSpPr txBox="1"/>
          <p:nvPr>
            <p:ph type="title"/>
          </p:nvPr>
        </p:nvSpPr>
        <p:spPr>
          <a:xfrm>
            <a:off x="168007" y="273844"/>
            <a:ext cx="8769600" cy="4119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rgbClr val="40BE46"/>
              </a:buClr>
              <a:buSzPts val="2400"/>
              <a:buFont typeface="Open Sans"/>
              <a:buNone/>
            </a:pPr>
            <a:r>
              <a:rPr lang="en"/>
              <a:t>Outline</a:t>
            </a:r>
            <a:endParaRPr/>
          </a:p>
        </p:txBody>
      </p:sp>
      <p:sp>
        <p:nvSpPr>
          <p:cNvPr id="1257" name="Google Shape;1257;p52"/>
          <p:cNvSpPr txBox="1"/>
          <p:nvPr/>
        </p:nvSpPr>
        <p:spPr>
          <a:xfrm>
            <a:off x="491636" y="775800"/>
            <a:ext cx="4824600" cy="3591900"/>
          </a:xfrm>
          <a:prstGeom prst="rect">
            <a:avLst/>
          </a:prstGeom>
          <a:noFill/>
          <a:ln>
            <a:noFill/>
          </a:ln>
        </p:spPr>
        <p:txBody>
          <a:bodyPr anchorCtr="0" anchor="t" bIns="34275" lIns="68575" spcFirstLastPara="1" rIns="68575" wrap="square" tIns="34275">
            <a:noAutofit/>
          </a:bodyPr>
          <a:lstStyle/>
          <a:p>
            <a:pPr indent="-323850" lvl="0" marL="457200" rtl="0" algn="l">
              <a:lnSpc>
                <a:spcPct val="150000"/>
              </a:lnSpc>
              <a:spcBef>
                <a:spcPts val="0"/>
              </a:spcBef>
              <a:spcAft>
                <a:spcPts val="0"/>
              </a:spcAft>
              <a:buClr>
                <a:schemeClr val="lt1"/>
              </a:buClr>
              <a:buSzPts val="1500"/>
              <a:buFont typeface="Open Sans"/>
              <a:buChar char="●"/>
            </a:pPr>
            <a:r>
              <a:rPr b="1" lang="en" sz="1300">
                <a:solidFill>
                  <a:schemeClr val="lt1"/>
                </a:solidFill>
                <a:latin typeface="Open Sans"/>
                <a:ea typeface="Open Sans"/>
                <a:cs typeface="Open Sans"/>
                <a:sym typeface="Open Sans"/>
              </a:rPr>
              <a:t>Engineering at Uber</a:t>
            </a:r>
            <a:endParaRPr sz="1300">
              <a:solidFill>
                <a:schemeClr val="lt1"/>
              </a:solidFill>
              <a:latin typeface="Open Sans"/>
              <a:ea typeface="Open Sans"/>
              <a:cs typeface="Open Sans"/>
              <a:sym typeface="Open Sans"/>
            </a:endParaRPr>
          </a:p>
          <a:p>
            <a:pPr indent="-323850" lvl="0" marL="457200" rtl="0" algn="l">
              <a:lnSpc>
                <a:spcPct val="150000"/>
              </a:lnSpc>
              <a:spcBef>
                <a:spcPts val="0"/>
              </a:spcBef>
              <a:spcAft>
                <a:spcPts val="0"/>
              </a:spcAft>
              <a:buClr>
                <a:schemeClr val="lt1"/>
              </a:buClr>
              <a:buSzPts val="1500"/>
              <a:buFont typeface="Open Sans"/>
              <a:buChar char="●"/>
            </a:pPr>
            <a:r>
              <a:rPr b="1" lang="en" sz="1300">
                <a:solidFill>
                  <a:schemeClr val="lt1"/>
                </a:solidFill>
                <a:latin typeface="Open Sans"/>
                <a:ea typeface="Open Sans"/>
                <a:cs typeface="Open Sans"/>
                <a:sym typeface="Open Sans"/>
              </a:rPr>
              <a:t>Artifactory Concepts</a:t>
            </a:r>
            <a:endParaRPr b="1" sz="1300">
              <a:solidFill>
                <a:schemeClr val="lt1"/>
              </a:solidFill>
              <a:latin typeface="Open Sans"/>
              <a:ea typeface="Open Sans"/>
              <a:cs typeface="Open Sans"/>
              <a:sym typeface="Open Sans"/>
            </a:endParaRPr>
          </a:p>
          <a:p>
            <a:pPr indent="-323850" lvl="0" marL="457200" rtl="0" algn="l">
              <a:lnSpc>
                <a:spcPct val="150000"/>
              </a:lnSpc>
              <a:spcBef>
                <a:spcPts val="0"/>
              </a:spcBef>
              <a:spcAft>
                <a:spcPts val="0"/>
              </a:spcAft>
              <a:buClr>
                <a:schemeClr val="lt1"/>
              </a:buClr>
              <a:buSzPts val="1500"/>
              <a:buFont typeface="Open Sans"/>
              <a:buChar char="●"/>
            </a:pPr>
            <a:r>
              <a:rPr b="1" lang="en" sz="1300">
                <a:solidFill>
                  <a:schemeClr val="lt1"/>
                </a:solidFill>
                <a:latin typeface="Open Sans"/>
                <a:ea typeface="Open Sans"/>
                <a:cs typeface="Open Sans"/>
                <a:sym typeface="Open Sans"/>
              </a:rPr>
              <a:t>Onprem Architecture</a:t>
            </a:r>
            <a:endParaRPr b="1" sz="1300">
              <a:solidFill>
                <a:schemeClr val="lt1"/>
              </a:solidFill>
              <a:latin typeface="Open Sans"/>
              <a:ea typeface="Open Sans"/>
              <a:cs typeface="Open Sans"/>
              <a:sym typeface="Open Sans"/>
            </a:endParaRPr>
          </a:p>
          <a:p>
            <a:pPr indent="-311150" lvl="0" marL="457200" rtl="0" algn="l">
              <a:lnSpc>
                <a:spcPct val="150000"/>
              </a:lnSpc>
              <a:spcBef>
                <a:spcPts val="0"/>
              </a:spcBef>
              <a:spcAft>
                <a:spcPts val="0"/>
              </a:spcAft>
              <a:buClr>
                <a:schemeClr val="lt1"/>
              </a:buClr>
              <a:buSzPts val="1300"/>
              <a:buFont typeface="Open Sans"/>
              <a:buChar char="●"/>
            </a:pPr>
            <a:r>
              <a:rPr b="1" lang="en" sz="1300">
                <a:solidFill>
                  <a:schemeClr val="lt1"/>
                </a:solidFill>
                <a:latin typeface="Open Sans"/>
                <a:ea typeface="Open Sans"/>
                <a:cs typeface="Open Sans"/>
                <a:sym typeface="Open Sans"/>
              </a:rPr>
              <a:t>Cloud</a:t>
            </a:r>
            <a:r>
              <a:rPr b="1" lang="en" sz="1300">
                <a:solidFill>
                  <a:schemeClr val="lt1"/>
                </a:solidFill>
                <a:latin typeface="Open Sans"/>
                <a:ea typeface="Open Sans"/>
                <a:cs typeface="Open Sans"/>
                <a:sym typeface="Open Sans"/>
              </a:rPr>
              <a:t> Architecture</a:t>
            </a:r>
            <a:endParaRPr sz="1300">
              <a:solidFill>
                <a:schemeClr val="lt1"/>
              </a:solidFill>
              <a:latin typeface="Open Sans"/>
              <a:ea typeface="Open Sans"/>
              <a:cs typeface="Open Sans"/>
              <a:sym typeface="Open Sans"/>
            </a:endParaRPr>
          </a:p>
          <a:p>
            <a:pPr indent="-323850" lvl="0" marL="457200" rtl="0" algn="l">
              <a:lnSpc>
                <a:spcPct val="150000"/>
              </a:lnSpc>
              <a:spcBef>
                <a:spcPts val="0"/>
              </a:spcBef>
              <a:spcAft>
                <a:spcPts val="0"/>
              </a:spcAft>
              <a:buClr>
                <a:schemeClr val="lt1"/>
              </a:buClr>
              <a:buSzPts val="1500"/>
              <a:buFont typeface="Open Sans"/>
              <a:buChar char="●"/>
            </a:pPr>
            <a:r>
              <a:rPr b="1" lang="en" sz="1300">
                <a:solidFill>
                  <a:schemeClr val="lt1"/>
                </a:solidFill>
                <a:latin typeface="Open Sans"/>
                <a:ea typeface="Open Sans"/>
                <a:cs typeface="Open Sans"/>
                <a:sym typeface="Open Sans"/>
              </a:rPr>
              <a:t>Results, Trade-offs &amp; Learnings</a:t>
            </a:r>
            <a:endParaRPr sz="1300">
              <a:solidFill>
                <a:schemeClr val="lt1"/>
              </a:solidFill>
              <a:latin typeface="Open Sans"/>
              <a:ea typeface="Open Sans"/>
              <a:cs typeface="Open Sans"/>
              <a:sym typeface="Open Sans"/>
            </a:endParaRPr>
          </a:p>
          <a:p>
            <a:pPr indent="-323850" lvl="0" marL="457200" rtl="0" algn="l">
              <a:lnSpc>
                <a:spcPct val="150000"/>
              </a:lnSpc>
              <a:spcBef>
                <a:spcPts val="0"/>
              </a:spcBef>
              <a:spcAft>
                <a:spcPts val="0"/>
              </a:spcAft>
              <a:buClr>
                <a:schemeClr val="lt1"/>
              </a:buClr>
              <a:buSzPts val="1500"/>
              <a:buFont typeface="Open Sans"/>
              <a:buChar char="●"/>
            </a:pPr>
            <a:r>
              <a:rPr b="1" lang="en" sz="1300">
                <a:solidFill>
                  <a:schemeClr val="lt1"/>
                </a:solidFill>
                <a:latin typeface="Open Sans"/>
                <a:ea typeface="Open Sans"/>
                <a:cs typeface="Open Sans"/>
                <a:sym typeface="Open Sans"/>
              </a:rPr>
              <a:t>Q&amp;A</a:t>
            </a:r>
            <a:endParaRPr b="1" sz="1300">
              <a:solidFill>
                <a:schemeClr val="lt1"/>
              </a:solidFill>
              <a:latin typeface="Open Sans"/>
              <a:ea typeface="Open Sans"/>
              <a:cs typeface="Open Sans"/>
              <a:sym typeface="Open Sans"/>
            </a:endParaRPr>
          </a:p>
        </p:txBody>
      </p:sp>
      <p:pic>
        <p:nvPicPr>
          <p:cNvPr id="1258" name="Google Shape;1258;p52"/>
          <p:cNvPicPr preferRelativeResize="0"/>
          <p:nvPr/>
        </p:nvPicPr>
        <p:blipFill>
          <a:blip r:embed="rId3">
            <a:alphaModFix/>
          </a:blip>
          <a:stretch>
            <a:fillRect/>
          </a:stretch>
        </p:blipFill>
        <p:spPr>
          <a:xfrm>
            <a:off x="8532700" y="4705236"/>
            <a:ext cx="405100" cy="243025"/>
          </a:xfrm>
          <a:prstGeom prst="rect">
            <a:avLst/>
          </a:prstGeom>
          <a:noFill/>
          <a:ln>
            <a:noFill/>
          </a:ln>
        </p:spPr>
      </p:pic>
      <p:pic>
        <p:nvPicPr>
          <p:cNvPr id="1259" name="Google Shape;1259;p52"/>
          <p:cNvPicPr preferRelativeResize="0"/>
          <p:nvPr/>
        </p:nvPicPr>
        <p:blipFill rotWithShape="1">
          <a:blip r:embed="rId4">
            <a:alphaModFix/>
          </a:blip>
          <a:srcRect b="76510" l="68478" r="-47008" t="-5364"/>
          <a:stretch/>
        </p:blipFill>
        <p:spPr>
          <a:xfrm rot="10800000">
            <a:off x="5578924" y="0"/>
            <a:ext cx="3565076" cy="332015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4" name="Shape 1264"/>
        <p:cNvGrpSpPr/>
        <p:nvPr/>
      </p:nvGrpSpPr>
      <p:grpSpPr>
        <a:xfrm>
          <a:off x="0" y="0"/>
          <a:ext cx="0" cy="0"/>
          <a:chOff x="0" y="0"/>
          <a:chExt cx="0" cy="0"/>
        </a:xfrm>
      </p:grpSpPr>
      <p:sp>
        <p:nvSpPr>
          <p:cNvPr id="1265" name="Google Shape;1265;p53"/>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1266" name="Google Shape;1266;p53"/>
          <p:cNvPicPr preferRelativeResize="0"/>
          <p:nvPr/>
        </p:nvPicPr>
        <p:blipFill rotWithShape="1">
          <a:blip r:embed="rId3">
            <a:alphaModFix/>
          </a:blip>
          <a:srcRect b="0" l="0" r="0" t="0"/>
          <a:stretch/>
        </p:blipFill>
        <p:spPr>
          <a:xfrm>
            <a:off x="171375" y="4647156"/>
            <a:ext cx="844273" cy="290626"/>
          </a:xfrm>
          <a:prstGeom prst="rect">
            <a:avLst/>
          </a:prstGeom>
          <a:noFill/>
          <a:ln>
            <a:noFill/>
          </a:ln>
        </p:spPr>
      </p:pic>
      <p:pic>
        <p:nvPicPr>
          <p:cNvPr id="1267" name="Google Shape;1267;p53"/>
          <p:cNvPicPr preferRelativeResize="0"/>
          <p:nvPr/>
        </p:nvPicPr>
        <p:blipFill>
          <a:blip r:embed="rId4">
            <a:alphaModFix/>
          </a:blip>
          <a:stretch>
            <a:fillRect/>
          </a:stretch>
        </p:blipFill>
        <p:spPr>
          <a:xfrm>
            <a:off x="8532700" y="4705236"/>
            <a:ext cx="405100" cy="243025"/>
          </a:xfrm>
          <a:prstGeom prst="rect">
            <a:avLst/>
          </a:prstGeom>
          <a:noFill/>
          <a:ln>
            <a:noFill/>
          </a:ln>
        </p:spPr>
      </p:pic>
      <p:grpSp>
        <p:nvGrpSpPr>
          <p:cNvPr id="1268" name="Google Shape;1268;p53"/>
          <p:cNvGrpSpPr/>
          <p:nvPr/>
        </p:nvGrpSpPr>
        <p:grpSpPr>
          <a:xfrm>
            <a:off x="952500" y="1619250"/>
            <a:ext cx="7239000" cy="1188339"/>
            <a:chOff x="0" y="95250"/>
            <a:chExt cx="7239000" cy="1188339"/>
          </a:xfrm>
        </p:grpSpPr>
        <p:sp>
          <p:nvSpPr>
            <p:cNvPr id="1269" name="Google Shape;1269;p53"/>
            <p:cNvSpPr/>
            <p:nvPr/>
          </p:nvSpPr>
          <p:spPr>
            <a:xfrm>
              <a:off x="0" y="1047750"/>
              <a:ext cx="1143000" cy="38100"/>
            </a:xfrm>
            <a:prstGeom prst="roundRect">
              <a:avLst>
                <a:gd fmla="val 50000" name="adj"/>
              </a:avLst>
            </a:prstGeom>
            <a:solidFill>
              <a:srgbClr val="40BE4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1270" name="Google Shape;1270;p53"/>
            <p:cNvGrpSpPr/>
            <p:nvPr/>
          </p:nvGrpSpPr>
          <p:grpSpPr>
            <a:xfrm>
              <a:off x="1333500" y="876300"/>
              <a:ext cx="381000" cy="407289"/>
              <a:chOff x="0" y="0"/>
              <a:chExt cx="381000" cy="407289"/>
            </a:xfrm>
          </p:grpSpPr>
          <p:sp>
            <p:nvSpPr>
              <p:cNvPr id="1271" name="Google Shape;1271;p53"/>
              <p:cNvSpPr/>
              <p:nvPr/>
            </p:nvSpPr>
            <p:spPr>
              <a:xfrm>
                <a:off x="0" y="0"/>
                <a:ext cx="381000" cy="381000"/>
              </a:xfrm>
              <a:prstGeom prst="ellipse">
                <a:avLst/>
              </a:prstGeom>
              <a:solidFill>
                <a:srgbClr val="111B2D"/>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272" name="Google Shape;1272;p53"/>
              <p:cNvSpPr txBox="1"/>
              <p:nvPr/>
            </p:nvSpPr>
            <p:spPr>
              <a:xfrm>
                <a:off x="0" y="26289"/>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0" lang="en" sz="1800">
                    <a:solidFill>
                      <a:srgbClr val="40BE46"/>
                    </a:solidFill>
                    <a:latin typeface="Material Icons"/>
                    <a:ea typeface="Material Icons"/>
                    <a:cs typeface="Material Icons"/>
                    <a:sym typeface="Material Icons"/>
                  </a:rPr>
                  <a:t>local_taxi</a:t>
                </a:r>
                <a:endParaRPr b="0" sz="1800">
                  <a:solidFill>
                    <a:srgbClr val="40BE46"/>
                  </a:solidFill>
                  <a:latin typeface="Material Icons"/>
                  <a:ea typeface="Material Icons"/>
                  <a:cs typeface="Material Icons"/>
                  <a:sym typeface="Material Icons"/>
                </a:endParaRPr>
              </a:p>
            </p:txBody>
          </p:sp>
        </p:grpSp>
        <p:sp>
          <p:nvSpPr>
            <p:cNvPr id="1273" name="Google Shape;1273;p53"/>
            <p:cNvSpPr txBox="1"/>
            <p:nvPr/>
          </p:nvSpPr>
          <p:spPr>
            <a:xfrm>
              <a:off x="0" y="95250"/>
              <a:ext cx="7239000" cy="11430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1" lang="en" sz="3750">
                  <a:solidFill>
                    <a:srgbClr val="FFFFFF"/>
                  </a:solidFill>
                  <a:latin typeface="Open Sans"/>
                  <a:ea typeface="Open Sans"/>
                  <a:cs typeface="Open Sans"/>
                  <a:sym typeface="Open Sans"/>
                </a:rPr>
                <a:t>Engineering </a:t>
              </a:r>
              <a:r>
                <a:rPr b="1" lang="en" sz="3750">
                  <a:solidFill>
                    <a:srgbClr val="40BE46"/>
                  </a:solidFill>
                  <a:latin typeface="Open Sans"/>
                  <a:ea typeface="Open Sans"/>
                  <a:cs typeface="Open Sans"/>
                  <a:sym typeface="Open Sans"/>
                </a:rPr>
                <a:t>at Uber</a:t>
              </a:r>
              <a:endParaRPr b="1" sz="3750">
                <a:solidFill>
                  <a:srgbClr val="FFFFFF"/>
                </a:solidFill>
                <a:latin typeface="Open Sans"/>
                <a:ea typeface="Open Sans"/>
                <a:cs typeface="Open Sans"/>
                <a:sym typeface="Open Sans"/>
              </a:endParaRPr>
            </a:p>
          </p:txBody>
        </p:sp>
      </p:grpSp>
      <p:pic>
        <p:nvPicPr>
          <p:cNvPr id="1274" name="Google Shape;1274;p53"/>
          <p:cNvPicPr preferRelativeResize="0"/>
          <p:nvPr/>
        </p:nvPicPr>
        <p:blipFill rotWithShape="1">
          <a:blip r:embed="rId5">
            <a:alphaModFix/>
          </a:blip>
          <a:srcRect b="76510" l="68478" r="-47008" t="-5364"/>
          <a:stretch/>
        </p:blipFill>
        <p:spPr>
          <a:xfrm flipH="1">
            <a:off x="5578924" y="1823350"/>
            <a:ext cx="3565076" cy="3320151"/>
          </a:xfrm>
          <a:prstGeom prst="rect">
            <a:avLst/>
          </a:prstGeom>
          <a:noFill/>
          <a:ln>
            <a:noFill/>
          </a:ln>
        </p:spPr>
      </p:pic>
      <p:pic>
        <p:nvPicPr>
          <p:cNvPr id="1275" name="Google Shape;1275;p53"/>
          <p:cNvPicPr preferRelativeResize="0"/>
          <p:nvPr/>
        </p:nvPicPr>
        <p:blipFill rotWithShape="1">
          <a:blip r:embed="rId5">
            <a:alphaModFix/>
          </a:blip>
          <a:srcRect b="33866" l="-101486" r="49810" t="45912"/>
          <a:stretch/>
        </p:blipFill>
        <p:spPr>
          <a:xfrm flipH="1">
            <a:off x="0" y="27700"/>
            <a:ext cx="7527825" cy="2544051"/>
          </a:xfrm>
          <a:prstGeom prst="rect">
            <a:avLst/>
          </a:prstGeom>
          <a:noFill/>
          <a:ln>
            <a:noFill/>
          </a:ln>
        </p:spPr>
      </p:pic>
      <p:grpSp>
        <p:nvGrpSpPr>
          <p:cNvPr id="1276" name="Google Shape;1276;p53"/>
          <p:cNvGrpSpPr/>
          <p:nvPr/>
        </p:nvGrpSpPr>
        <p:grpSpPr>
          <a:xfrm>
            <a:off x="2809875" y="2400300"/>
            <a:ext cx="4286400" cy="381000"/>
            <a:chOff x="1571625" y="-1028700"/>
            <a:chExt cx="4286400" cy="381000"/>
          </a:xfrm>
        </p:grpSpPr>
        <p:sp>
          <p:nvSpPr>
            <p:cNvPr id="1277" name="Google Shape;1277;p53"/>
            <p:cNvSpPr/>
            <p:nvPr/>
          </p:nvSpPr>
          <p:spPr>
            <a:xfrm>
              <a:off x="1571625" y="-1028700"/>
              <a:ext cx="42864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278" name="Google Shape;1278;p53"/>
            <p:cNvSpPr txBox="1"/>
            <p:nvPr/>
          </p:nvSpPr>
          <p:spPr>
            <a:xfrm>
              <a:off x="1571625" y="-1028700"/>
              <a:ext cx="42864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lang="en" sz="1300">
                  <a:solidFill>
                    <a:srgbClr val="40BE46"/>
                  </a:solidFill>
                  <a:latin typeface="Open Sans SemiBold"/>
                  <a:ea typeface="Open Sans SemiBold"/>
                  <a:cs typeface="Open Sans SemiBold"/>
                  <a:sym typeface="Open Sans SemiBold"/>
                </a:rPr>
                <a:t>On Our Way</a:t>
              </a:r>
              <a:endParaRPr b="0" sz="1300">
                <a:solidFill>
                  <a:srgbClr val="40BE46"/>
                </a:solidFill>
                <a:latin typeface="Open Sans SemiBold"/>
                <a:ea typeface="Open Sans SemiBold"/>
                <a:cs typeface="Open Sans SemiBold"/>
                <a:sym typeface="Open Sans SemiBold"/>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3" name="Shape 1283"/>
        <p:cNvGrpSpPr/>
        <p:nvPr/>
      </p:nvGrpSpPr>
      <p:grpSpPr>
        <a:xfrm>
          <a:off x="0" y="0"/>
          <a:ext cx="0" cy="0"/>
          <a:chOff x="0" y="0"/>
          <a:chExt cx="0" cy="0"/>
        </a:xfrm>
      </p:grpSpPr>
      <p:pic>
        <p:nvPicPr>
          <p:cNvPr id="1284" name="Google Shape;1284;p54"/>
          <p:cNvPicPr preferRelativeResize="0"/>
          <p:nvPr/>
        </p:nvPicPr>
        <p:blipFill rotWithShape="1">
          <a:blip r:embed="rId3">
            <a:alphaModFix/>
          </a:blip>
          <a:srcRect b="76510" l="68478" r="-47008" t="-5364"/>
          <a:stretch/>
        </p:blipFill>
        <p:spPr>
          <a:xfrm rot="10800000">
            <a:off x="5578924" y="0"/>
            <a:ext cx="3565076" cy="3320151"/>
          </a:xfrm>
          <a:prstGeom prst="rect">
            <a:avLst/>
          </a:prstGeom>
          <a:noFill/>
          <a:ln>
            <a:noFill/>
          </a:ln>
        </p:spPr>
      </p:pic>
      <p:sp>
        <p:nvSpPr>
          <p:cNvPr id="1285" name="Google Shape;1285;p54"/>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1286" name="Google Shape;1286;p54"/>
          <p:cNvPicPr preferRelativeResize="0"/>
          <p:nvPr/>
        </p:nvPicPr>
        <p:blipFill rotWithShape="1">
          <a:blip r:embed="rId4">
            <a:alphaModFix/>
          </a:blip>
          <a:srcRect b="0" l="0" r="0" t="0"/>
          <a:stretch/>
        </p:blipFill>
        <p:spPr>
          <a:xfrm>
            <a:off x="171375" y="4647156"/>
            <a:ext cx="844273" cy="290626"/>
          </a:xfrm>
          <a:prstGeom prst="rect">
            <a:avLst/>
          </a:prstGeom>
          <a:noFill/>
          <a:ln>
            <a:noFill/>
          </a:ln>
        </p:spPr>
      </p:pic>
      <p:pic>
        <p:nvPicPr>
          <p:cNvPr id="1287" name="Google Shape;1287;p54"/>
          <p:cNvPicPr preferRelativeResize="0"/>
          <p:nvPr/>
        </p:nvPicPr>
        <p:blipFill>
          <a:blip r:embed="rId5">
            <a:alphaModFix/>
          </a:blip>
          <a:stretch>
            <a:fillRect/>
          </a:stretch>
        </p:blipFill>
        <p:spPr>
          <a:xfrm>
            <a:off x="8532700" y="4705236"/>
            <a:ext cx="405100" cy="243025"/>
          </a:xfrm>
          <a:prstGeom prst="rect">
            <a:avLst/>
          </a:prstGeom>
          <a:noFill/>
          <a:ln>
            <a:noFill/>
          </a:ln>
        </p:spPr>
      </p:pic>
      <p:sp>
        <p:nvSpPr>
          <p:cNvPr id="1288" name="Google Shape;1288;p54"/>
          <p:cNvSpPr txBox="1"/>
          <p:nvPr>
            <p:ph type="title"/>
          </p:nvPr>
        </p:nvSpPr>
        <p:spPr>
          <a:xfrm>
            <a:off x="476250" y="381000"/>
            <a:ext cx="8191500" cy="4764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lang="en">
                <a:latin typeface="Open Sans"/>
                <a:ea typeface="Open Sans"/>
                <a:cs typeface="Open Sans"/>
                <a:sym typeface="Open Sans"/>
              </a:rPr>
              <a:t>Uber Engineering at Scale</a:t>
            </a:r>
            <a:endParaRPr b="1" sz="2400">
              <a:solidFill>
                <a:srgbClr val="40BE46"/>
              </a:solidFill>
              <a:latin typeface="Open Sans"/>
              <a:ea typeface="Open Sans"/>
              <a:cs typeface="Open Sans"/>
              <a:sym typeface="Open Sans"/>
            </a:endParaRPr>
          </a:p>
        </p:txBody>
      </p:sp>
      <p:sp>
        <p:nvSpPr>
          <p:cNvPr id="1289" name="Google Shape;1289;p54"/>
          <p:cNvSpPr/>
          <p:nvPr/>
        </p:nvSpPr>
        <p:spPr>
          <a:xfrm>
            <a:off x="476250" y="1047750"/>
            <a:ext cx="3429000" cy="3476700"/>
          </a:xfrm>
          <a:prstGeom prst="roundRect">
            <a:avLst>
              <a:gd fmla="val 2777" name="adj"/>
            </a:avLst>
          </a:prstGeom>
          <a:solidFill>
            <a:srgbClr val="111B2D"/>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290" name="Google Shape;1290;p54"/>
          <p:cNvSpPr/>
          <p:nvPr/>
        </p:nvSpPr>
        <p:spPr>
          <a:xfrm>
            <a:off x="4095750" y="1047750"/>
            <a:ext cx="4572000" cy="3476700"/>
          </a:xfrm>
          <a:prstGeom prst="roundRect">
            <a:avLst>
              <a:gd fmla="val 2739" name="adj"/>
            </a:avLst>
          </a:prstGeom>
          <a:solidFill>
            <a:srgbClr val="111B2D"/>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291" name="Google Shape;1291;p54"/>
          <p:cNvSpPr/>
          <p:nvPr/>
        </p:nvSpPr>
        <p:spPr>
          <a:xfrm>
            <a:off x="476250" y="1047750"/>
            <a:ext cx="3429000" cy="38100"/>
          </a:xfrm>
          <a:prstGeom prst="roundRect">
            <a:avLst>
              <a:gd fmla="val 50000" name="adj"/>
            </a:avLst>
          </a:prstGeom>
          <a:solidFill>
            <a:srgbClr val="40BE4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292" name="Google Shape;1292;p54"/>
          <p:cNvSpPr/>
          <p:nvPr/>
        </p:nvSpPr>
        <p:spPr>
          <a:xfrm>
            <a:off x="4095750" y="1047750"/>
            <a:ext cx="4572000" cy="38100"/>
          </a:xfrm>
          <a:prstGeom prst="roundRect">
            <a:avLst>
              <a:gd fmla="val 50000" name="adj"/>
            </a:avLst>
          </a:prstGeom>
          <a:solidFill>
            <a:srgbClr val="40BE4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293" name="Google Shape;1293;p54"/>
          <p:cNvSpPr txBox="1"/>
          <p:nvPr/>
        </p:nvSpPr>
        <p:spPr>
          <a:xfrm>
            <a:off x="666750" y="1190625"/>
            <a:ext cx="3048000" cy="2859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1" i="0" lang="en" sz="1150">
                <a:solidFill>
                  <a:srgbClr val="94A3B8"/>
                </a:solidFill>
                <a:latin typeface="Open Sans"/>
                <a:ea typeface="Open Sans"/>
                <a:cs typeface="Open Sans"/>
                <a:sym typeface="Open Sans"/>
              </a:rPr>
              <a:t>Development Scale</a:t>
            </a:r>
            <a:endParaRPr b="1" i="0" sz="1150">
              <a:solidFill>
                <a:srgbClr val="94A3B8"/>
              </a:solidFill>
              <a:latin typeface="Open Sans"/>
              <a:ea typeface="Open Sans"/>
              <a:cs typeface="Open Sans"/>
              <a:sym typeface="Open Sans"/>
            </a:endParaRPr>
          </a:p>
        </p:txBody>
      </p:sp>
      <p:sp>
        <p:nvSpPr>
          <p:cNvPr id="1294" name="Google Shape;1294;p54"/>
          <p:cNvSpPr txBox="1"/>
          <p:nvPr/>
        </p:nvSpPr>
        <p:spPr>
          <a:xfrm>
            <a:off x="666750" y="1666875"/>
            <a:ext cx="1428900" cy="8574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1" lang="en" sz="2800">
                <a:solidFill>
                  <a:srgbClr val="FFFFFF"/>
                </a:solidFill>
                <a:latin typeface="Open Sans"/>
                <a:ea typeface="Open Sans"/>
                <a:cs typeface="Open Sans"/>
                <a:sym typeface="Open Sans"/>
              </a:rPr>
              <a:t>5</a:t>
            </a:r>
            <a:r>
              <a:rPr b="1" i="0" lang="en" sz="2800">
                <a:solidFill>
                  <a:srgbClr val="FFFFFF"/>
                </a:solidFill>
                <a:latin typeface="Open Sans"/>
                <a:ea typeface="Open Sans"/>
                <a:cs typeface="Open Sans"/>
                <a:sym typeface="Open Sans"/>
              </a:rPr>
              <a:t>K+</a:t>
            </a:r>
            <a:endParaRPr b="1" i="0" sz="2800">
              <a:solidFill>
                <a:srgbClr val="FFFFFF"/>
              </a:solidFill>
              <a:latin typeface="Open Sans"/>
              <a:ea typeface="Open Sans"/>
              <a:cs typeface="Open Sans"/>
              <a:sym typeface="Open Sans"/>
            </a:endParaRPr>
          </a:p>
          <a:p>
            <a:pPr indent="0" lvl="0" marL="0" rtl="0" algn="l">
              <a:spcBef>
                <a:spcPts val="150"/>
              </a:spcBef>
              <a:spcAft>
                <a:spcPts val="0"/>
              </a:spcAft>
              <a:buNone/>
            </a:pPr>
            <a:r>
              <a:rPr lang="en" sz="1000">
                <a:solidFill>
                  <a:srgbClr val="40BE46"/>
                </a:solidFill>
                <a:latin typeface="Open Sans SemiBold"/>
                <a:ea typeface="Open Sans SemiBold"/>
                <a:cs typeface="Open Sans SemiBold"/>
                <a:sym typeface="Open Sans SemiBold"/>
              </a:rPr>
              <a:t>Engineers</a:t>
            </a:r>
            <a:endParaRPr b="1" i="0" sz="1000">
              <a:solidFill>
                <a:srgbClr val="FFFFFF"/>
              </a:solidFill>
              <a:latin typeface="Open Sans"/>
              <a:ea typeface="Open Sans"/>
              <a:cs typeface="Open Sans"/>
              <a:sym typeface="Open Sans"/>
            </a:endParaRPr>
          </a:p>
        </p:txBody>
      </p:sp>
      <p:sp>
        <p:nvSpPr>
          <p:cNvPr id="1295" name="Google Shape;1295;p54"/>
          <p:cNvSpPr txBox="1"/>
          <p:nvPr/>
        </p:nvSpPr>
        <p:spPr>
          <a:xfrm>
            <a:off x="2190750" y="1666875"/>
            <a:ext cx="1428900" cy="8574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1" i="0" lang="en" sz="2800">
                <a:solidFill>
                  <a:srgbClr val="FFFFFF"/>
                </a:solidFill>
                <a:latin typeface="Open Sans"/>
                <a:ea typeface="Open Sans"/>
                <a:cs typeface="Open Sans"/>
                <a:sym typeface="Open Sans"/>
              </a:rPr>
              <a:t>36K+</a:t>
            </a:r>
            <a:endParaRPr b="1" i="0" sz="2800">
              <a:solidFill>
                <a:srgbClr val="FFFFFF"/>
              </a:solidFill>
              <a:latin typeface="Open Sans"/>
              <a:ea typeface="Open Sans"/>
              <a:cs typeface="Open Sans"/>
              <a:sym typeface="Open Sans"/>
            </a:endParaRPr>
          </a:p>
          <a:p>
            <a:pPr indent="0" lvl="0" marL="0" rtl="0" algn="l">
              <a:spcBef>
                <a:spcPts val="150"/>
              </a:spcBef>
              <a:spcAft>
                <a:spcPts val="0"/>
              </a:spcAft>
              <a:buNone/>
            </a:pPr>
            <a:r>
              <a:rPr b="0" i="0" lang="en" sz="1000">
                <a:solidFill>
                  <a:srgbClr val="40BE46"/>
                </a:solidFill>
                <a:latin typeface="Open Sans SemiBold"/>
                <a:ea typeface="Open Sans SemiBold"/>
                <a:cs typeface="Open Sans SemiBold"/>
                <a:sym typeface="Open Sans SemiBold"/>
              </a:rPr>
              <a:t>Commits / Week</a:t>
            </a:r>
            <a:endParaRPr b="1" i="0" sz="1000">
              <a:solidFill>
                <a:srgbClr val="FFFFFF"/>
              </a:solidFill>
              <a:latin typeface="Open Sans"/>
              <a:ea typeface="Open Sans"/>
              <a:cs typeface="Open Sans"/>
              <a:sym typeface="Open Sans"/>
            </a:endParaRPr>
          </a:p>
        </p:txBody>
      </p:sp>
      <p:sp>
        <p:nvSpPr>
          <p:cNvPr id="1296" name="Google Shape;1296;p54"/>
          <p:cNvSpPr txBox="1"/>
          <p:nvPr/>
        </p:nvSpPr>
        <p:spPr>
          <a:xfrm>
            <a:off x="666750" y="2809875"/>
            <a:ext cx="1428900" cy="8574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1" lang="en" sz="2800">
                <a:solidFill>
                  <a:srgbClr val="FFFFFF"/>
                </a:solidFill>
                <a:latin typeface="Open Sans"/>
                <a:ea typeface="Open Sans"/>
                <a:cs typeface="Open Sans"/>
                <a:sym typeface="Open Sans"/>
              </a:rPr>
              <a:t>3M</a:t>
            </a:r>
            <a:r>
              <a:rPr b="1" i="0" lang="en" sz="2800">
                <a:solidFill>
                  <a:srgbClr val="FFFFFF"/>
                </a:solidFill>
                <a:latin typeface="Open Sans"/>
                <a:ea typeface="Open Sans"/>
                <a:cs typeface="Open Sans"/>
                <a:sym typeface="Open Sans"/>
              </a:rPr>
              <a:t>+</a:t>
            </a:r>
            <a:endParaRPr b="1" i="0" sz="2800">
              <a:solidFill>
                <a:srgbClr val="FFFFFF"/>
              </a:solidFill>
              <a:latin typeface="Open Sans"/>
              <a:ea typeface="Open Sans"/>
              <a:cs typeface="Open Sans"/>
              <a:sym typeface="Open Sans"/>
            </a:endParaRPr>
          </a:p>
          <a:p>
            <a:pPr indent="0" lvl="0" marL="0" rtl="0" algn="l">
              <a:spcBef>
                <a:spcPts val="150"/>
              </a:spcBef>
              <a:spcAft>
                <a:spcPts val="0"/>
              </a:spcAft>
              <a:buNone/>
            </a:pPr>
            <a:r>
              <a:rPr b="0" i="0" lang="en" sz="1000">
                <a:solidFill>
                  <a:srgbClr val="40BE46"/>
                </a:solidFill>
                <a:latin typeface="Open Sans SemiBold"/>
                <a:ea typeface="Open Sans SemiBold"/>
                <a:cs typeface="Open Sans SemiBold"/>
                <a:sym typeface="Open Sans SemiBold"/>
              </a:rPr>
              <a:t>Builds / Week</a:t>
            </a:r>
            <a:endParaRPr b="1" i="0" sz="1000">
              <a:solidFill>
                <a:srgbClr val="FFFFFF"/>
              </a:solidFill>
              <a:latin typeface="Open Sans"/>
              <a:ea typeface="Open Sans"/>
              <a:cs typeface="Open Sans"/>
              <a:sym typeface="Open Sans"/>
            </a:endParaRPr>
          </a:p>
        </p:txBody>
      </p:sp>
      <p:sp>
        <p:nvSpPr>
          <p:cNvPr id="1297" name="Google Shape;1297;p54"/>
          <p:cNvSpPr txBox="1"/>
          <p:nvPr/>
        </p:nvSpPr>
        <p:spPr>
          <a:xfrm>
            <a:off x="2190750" y="2809875"/>
            <a:ext cx="1428900" cy="8574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1" i="0" lang="en" sz="2800">
                <a:solidFill>
                  <a:srgbClr val="FFFFFF"/>
                </a:solidFill>
                <a:latin typeface="Open Sans"/>
                <a:ea typeface="Open Sans"/>
                <a:cs typeface="Open Sans"/>
                <a:sym typeface="Open Sans"/>
              </a:rPr>
              <a:t>440M+</a:t>
            </a:r>
            <a:endParaRPr b="1" i="0" sz="2800">
              <a:solidFill>
                <a:srgbClr val="FFFFFF"/>
              </a:solidFill>
              <a:latin typeface="Open Sans"/>
              <a:ea typeface="Open Sans"/>
              <a:cs typeface="Open Sans"/>
              <a:sym typeface="Open Sans"/>
            </a:endParaRPr>
          </a:p>
          <a:p>
            <a:pPr indent="0" lvl="0" marL="0" rtl="0" algn="l">
              <a:spcBef>
                <a:spcPts val="150"/>
              </a:spcBef>
              <a:spcAft>
                <a:spcPts val="0"/>
              </a:spcAft>
              <a:buNone/>
            </a:pPr>
            <a:r>
              <a:rPr b="0" i="0" lang="en" sz="1000">
                <a:solidFill>
                  <a:srgbClr val="40BE46"/>
                </a:solidFill>
                <a:latin typeface="Open Sans SemiBold"/>
                <a:ea typeface="Open Sans SemiBold"/>
                <a:cs typeface="Open Sans SemiBold"/>
                <a:sym typeface="Open Sans SemiBold"/>
              </a:rPr>
              <a:t>Lines of Code</a:t>
            </a:r>
            <a:endParaRPr b="1" i="0" sz="1000">
              <a:solidFill>
                <a:srgbClr val="FFFFFF"/>
              </a:solidFill>
              <a:latin typeface="Open Sans"/>
              <a:ea typeface="Open Sans"/>
              <a:cs typeface="Open Sans"/>
              <a:sym typeface="Open Sans"/>
            </a:endParaRPr>
          </a:p>
        </p:txBody>
      </p:sp>
      <p:sp>
        <p:nvSpPr>
          <p:cNvPr id="1298" name="Google Shape;1298;p54"/>
          <p:cNvSpPr txBox="1"/>
          <p:nvPr/>
        </p:nvSpPr>
        <p:spPr>
          <a:xfrm>
            <a:off x="4286250" y="1190625"/>
            <a:ext cx="4191000" cy="2859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1" i="0" lang="en" sz="1150">
                <a:solidFill>
                  <a:srgbClr val="94A3B8"/>
                </a:solidFill>
                <a:latin typeface="Open Sans"/>
                <a:ea typeface="Open Sans"/>
                <a:cs typeface="Open Sans"/>
                <a:sym typeface="Open Sans"/>
              </a:rPr>
              <a:t>Monorepo </a:t>
            </a:r>
            <a:r>
              <a:rPr b="1" lang="en" sz="1150">
                <a:solidFill>
                  <a:srgbClr val="94A3B8"/>
                </a:solidFill>
                <a:latin typeface="Open Sans"/>
                <a:ea typeface="Open Sans"/>
                <a:cs typeface="Open Sans"/>
                <a:sym typeface="Open Sans"/>
              </a:rPr>
              <a:t>Stats</a:t>
            </a:r>
            <a:endParaRPr b="1" i="0" sz="1150">
              <a:solidFill>
                <a:srgbClr val="94A3B8"/>
              </a:solidFill>
              <a:latin typeface="Open Sans"/>
              <a:ea typeface="Open Sans"/>
              <a:cs typeface="Open Sans"/>
              <a:sym typeface="Open Sans"/>
            </a:endParaRPr>
          </a:p>
        </p:txBody>
      </p:sp>
      <p:sp>
        <p:nvSpPr>
          <p:cNvPr id="1299" name="Google Shape;1299;p54"/>
          <p:cNvSpPr txBox="1"/>
          <p:nvPr/>
        </p:nvSpPr>
        <p:spPr>
          <a:xfrm>
            <a:off x="4267200" y="1666875"/>
            <a:ext cx="1295400" cy="1190700"/>
          </a:xfrm>
          <a:prstGeom prst="rect">
            <a:avLst/>
          </a:prstGeom>
          <a:solidFill>
            <a:srgbClr val="152338"/>
          </a:solidFill>
          <a:ln cap="flat" cmpd="sng" w="9525">
            <a:solidFill>
              <a:srgbClr val="1F2F46"/>
            </a:solidFill>
            <a:prstDash val="solid"/>
            <a:round/>
            <a:headEnd len="sm" w="sm" type="none"/>
            <a:tailEnd len="sm" w="sm" type="none"/>
          </a:ln>
        </p:spPr>
        <p:txBody>
          <a:bodyPr anchorCtr="0" anchor="ctr" bIns="114300" lIns="114300" spcFirstLastPara="1" rIns="114300" wrap="square" tIns="114300">
            <a:noAutofit/>
          </a:bodyPr>
          <a:lstStyle/>
          <a:p>
            <a:pPr indent="0" lvl="0" marL="0" rtl="0" algn="l">
              <a:spcBef>
                <a:spcPts val="0"/>
              </a:spcBef>
              <a:spcAft>
                <a:spcPts val="0"/>
              </a:spcAft>
              <a:buNone/>
            </a:pPr>
            <a:r>
              <a:rPr b="1" i="0" lang="en" sz="1100">
                <a:solidFill>
                  <a:srgbClr val="40BE46"/>
                </a:solidFill>
                <a:latin typeface="Open Sans"/>
                <a:ea typeface="Open Sans"/>
                <a:cs typeface="Open Sans"/>
                <a:sym typeface="Open Sans"/>
              </a:rPr>
              <a:t>Go</a:t>
            </a:r>
            <a:endParaRPr b="1" i="0" sz="1100">
              <a:solidFill>
                <a:srgbClr val="40BE46"/>
              </a:solidFill>
              <a:latin typeface="Open Sans"/>
              <a:ea typeface="Open Sans"/>
              <a:cs typeface="Open Sans"/>
              <a:sym typeface="Open Sans"/>
            </a:endParaRPr>
          </a:p>
          <a:p>
            <a:pPr indent="0" lvl="0" marL="0" rtl="0" algn="l">
              <a:spcBef>
                <a:spcPts val="150"/>
              </a:spcBef>
              <a:spcAft>
                <a:spcPts val="0"/>
              </a:spcAft>
              <a:buNone/>
            </a:pPr>
            <a:r>
              <a:rPr b="1" i="0" lang="en" sz="1600">
                <a:solidFill>
                  <a:srgbClr val="FFFFFF"/>
                </a:solidFill>
                <a:latin typeface="Open Sans"/>
                <a:ea typeface="Open Sans"/>
                <a:cs typeface="Open Sans"/>
                <a:sym typeface="Open Sans"/>
              </a:rPr>
              <a:t>35 GB</a:t>
            </a:r>
            <a:endParaRPr b="1" i="0" sz="1100">
              <a:solidFill>
                <a:srgbClr val="40BE46"/>
              </a:solidFill>
              <a:latin typeface="Open Sans"/>
              <a:ea typeface="Open Sans"/>
              <a:cs typeface="Open Sans"/>
              <a:sym typeface="Open Sans"/>
            </a:endParaRPr>
          </a:p>
          <a:p>
            <a:pPr indent="0" lvl="0" marL="0" rtl="0" algn="l">
              <a:spcBef>
                <a:spcPts val="450"/>
              </a:spcBef>
              <a:spcAft>
                <a:spcPts val="0"/>
              </a:spcAft>
              <a:buNone/>
            </a:pPr>
            <a:r>
              <a:rPr b="0" i="0" lang="en" sz="850">
                <a:solidFill>
                  <a:srgbClr val="94A3B8"/>
                </a:solidFill>
                <a:latin typeface="Open Sans"/>
                <a:ea typeface="Open Sans"/>
                <a:cs typeface="Open Sans"/>
                <a:sym typeface="Open Sans"/>
              </a:rPr>
              <a:t>• 227M+ LOC</a:t>
            </a:r>
            <a:endParaRPr b="1" i="0" sz="850">
              <a:solidFill>
                <a:srgbClr val="40BE46"/>
              </a:solidFill>
              <a:latin typeface="Open Sans"/>
              <a:ea typeface="Open Sans"/>
              <a:cs typeface="Open Sans"/>
              <a:sym typeface="Open Sans"/>
            </a:endParaRPr>
          </a:p>
          <a:p>
            <a:pPr indent="0" lvl="0" marL="0" rtl="0" algn="l">
              <a:spcBef>
                <a:spcPts val="150"/>
              </a:spcBef>
              <a:spcAft>
                <a:spcPts val="0"/>
              </a:spcAft>
              <a:buNone/>
            </a:pPr>
            <a:r>
              <a:rPr b="0" i="0" lang="en" sz="850">
                <a:solidFill>
                  <a:srgbClr val="94A3B8"/>
                </a:solidFill>
                <a:latin typeface="Open Sans"/>
                <a:ea typeface="Open Sans"/>
                <a:cs typeface="Open Sans"/>
                <a:sym typeface="Open Sans"/>
              </a:rPr>
              <a:t>• 22K commits/wk</a:t>
            </a:r>
            <a:endParaRPr b="1" i="0" sz="850">
              <a:solidFill>
                <a:srgbClr val="40BE46"/>
              </a:solidFill>
              <a:latin typeface="Open Sans"/>
              <a:ea typeface="Open Sans"/>
              <a:cs typeface="Open Sans"/>
              <a:sym typeface="Open Sans"/>
            </a:endParaRPr>
          </a:p>
        </p:txBody>
      </p:sp>
      <p:sp>
        <p:nvSpPr>
          <p:cNvPr id="1300" name="Google Shape;1300;p54"/>
          <p:cNvSpPr txBox="1"/>
          <p:nvPr/>
        </p:nvSpPr>
        <p:spPr>
          <a:xfrm>
            <a:off x="5734050" y="1666875"/>
            <a:ext cx="1295400" cy="1190700"/>
          </a:xfrm>
          <a:prstGeom prst="rect">
            <a:avLst/>
          </a:prstGeom>
          <a:solidFill>
            <a:srgbClr val="152338"/>
          </a:solidFill>
          <a:ln cap="flat" cmpd="sng" w="9525">
            <a:solidFill>
              <a:srgbClr val="1F2F46"/>
            </a:solidFill>
            <a:prstDash val="solid"/>
            <a:round/>
            <a:headEnd len="sm" w="sm" type="none"/>
            <a:tailEnd len="sm" w="sm" type="none"/>
          </a:ln>
        </p:spPr>
        <p:txBody>
          <a:bodyPr anchorCtr="0" anchor="ctr" bIns="114300" lIns="114300" spcFirstLastPara="1" rIns="114300" wrap="square" tIns="114300">
            <a:noAutofit/>
          </a:bodyPr>
          <a:lstStyle/>
          <a:p>
            <a:pPr indent="0" lvl="0" marL="0" rtl="0" algn="l">
              <a:spcBef>
                <a:spcPts val="0"/>
              </a:spcBef>
              <a:spcAft>
                <a:spcPts val="0"/>
              </a:spcAft>
              <a:buNone/>
            </a:pPr>
            <a:r>
              <a:rPr b="1" i="0" lang="en" sz="1100">
                <a:solidFill>
                  <a:srgbClr val="40BE46"/>
                </a:solidFill>
                <a:latin typeface="Open Sans"/>
                <a:ea typeface="Open Sans"/>
                <a:cs typeface="Open Sans"/>
                <a:sym typeface="Open Sans"/>
              </a:rPr>
              <a:t>Java</a:t>
            </a:r>
            <a:endParaRPr b="1" i="0" sz="1100">
              <a:solidFill>
                <a:srgbClr val="40BE46"/>
              </a:solidFill>
              <a:latin typeface="Open Sans"/>
              <a:ea typeface="Open Sans"/>
              <a:cs typeface="Open Sans"/>
              <a:sym typeface="Open Sans"/>
            </a:endParaRPr>
          </a:p>
          <a:p>
            <a:pPr indent="0" lvl="0" marL="0" rtl="0" algn="l">
              <a:spcBef>
                <a:spcPts val="150"/>
              </a:spcBef>
              <a:spcAft>
                <a:spcPts val="0"/>
              </a:spcAft>
              <a:buNone/>
            </a:pPr>
            <a:r>
              <a:rPr b="1" i="0" lang="en" sz="1600">
                <a:solidFill>
                  <a:srgbClr val="FFFFFF"/>
                </a:solidFill>
                <a:latin typeface="Open Sans"/>
                <a:ea typeface="Open Sans"/>
                <a:cs typeface="Open Sans"/>
                <a:sym typeface="Open Sans"/>
              </a:rPr>
              <a:t>17 GB</a:t>
            </a:r>
            <a:endParaRPr b="1" i="0" sz="1100">
              <a:solidFill>
                <a:srgbClr val="40BE46"/>
              </a:solidFill>
              <a:latin typeface="Open Sans"/>
              <a:ea typeface="Open Sans"/>
              <a:cs typeface="Open Sans"/>
              <a:sym typeface="Open Sans"/>
            </a:endParaRPr>
          </a:p>
          <a:p>
            <a:pPr indent="0" lvl="0" marL="0" rtl="0" algn="l">
              <a:spcBef>
                <a:spcPts val="450"/>
              </a:spcBef>
              <a:spcAft>
                <a:spcPts val="0"/>
              </a:spcAft>
              <a:buNone/>
            </a:pPr>
            <a:r>
              <a:rPr b="0" i="0" lang="en" sz="850">
                <a:solidFill>
                  <a:srgbClr val="94A3B8"/>
                </a:solidFill>
                <a:latin typeface="Open Sans"/>
                <a:ea typeface="Open Sans"/>
                <a:cs typeface="Open Sans"/>
                <a:sym typeface="Open Sans"/>
              </a:rPr>
              <a:t>• 57M+ LOC</a:t>
            </a:r>
            <a:endParaRPr b="1" i="0" sz="850">
              <a:solidFill>
                <a:srgbClr val="40BE46"/>
              </a:solidFill>
              <a:latin typeface="Open Sans"/>
              <a:ea typeface="Open Sans"/>
              <a:cs typeface="Open Sans"/>
              <a:sym typeface="Open Sans"/>
            </a:endParaRPr>
          </a:p>
          <a:p>
            <a:pPr indent="0" lvl="0" marL="0" rtl="0" algn="l">
              <a:spcBef>
                <a:spcPts val="150"/>
              </a:spcBef>
              <a:spcAft>
                <a:spcPts val="0"/>
              </a:spcAft>
              <a:buNone/>
            </a:pPr>
            <a:r>
              <a:rPr b="0" i="0" lang="en" sz="850">
                <a:solidFill>
                  <a:srgbClr val="94A3B8"/>
                </a:solidFill>
                <a:latin typeface="Open Sans"/>
                <a:ea typeface="Open Sans"/>
                <a:cs typeface="Open Sans"/>
                <a:sym typeface="Open Sans"/>
              </a:rPr>
              <a:t>• 3.4K commits/wk</a:t>
            </a:r>
            <a:endParaRPr b="1" i="0" sz="850">
              <a:solidFill>
                <a:srgbClr val="40BE46"/>
              </a:solidFill>
              <a:latin typeface="Open Sans"/>
              <a:ea typeface="Open Sans"/>
              <a:cs typeface="Open Sans"/>
              <a:sym typeface="Open Sans"/>
            </a:endParaRPr>
          </a:p>
        </p:txBody>
      </p:sp>
      <p:sp>
        <p:nvSpPr>
          <p:cNvPr id="1301" name="Google Shape;1301;p54"/>
          <p:cNvSpPr txBox="1"/>
          <p:nvPr/>
        </p:nvSpPr>
        <p:spPr>
          <a:xfrm>
            <a:off x="7200900" y="1666875"/>
            <a:ext cx="1295400" cy="1190700"/>
          </a:xfrm>
          <a:prstGeom prst="rect">
            <a:avLst/>
          </a:prstGeom>
          <a:solidFill>
            <a:srgbClr val="152338"/>
          </a:solidFill>
          <a:ln cap="flat" cmpd="sng" w="9525">
            <a:solidFill>
              <a:srgbClr val="1F2F46"/>
            </a:solidFill>
            <a:prstDash val="solid"/>
            <a:round/>
            <a:headEnd len="sm" w="sm" type="none"/>
            <a:tailEnd len="sm" w="sm" type="none"/>
          </a:ln>
        </p:spPr>
        <p:txBody>
          <a:bodyPr anchorCtr="0" anchor="ctr" bIns="114300" lIns="114300" spcFirstLastPara="1" rIns="114300" wrap="square" tIns="114300">
            <a:noAutofit/>
          </a:bodyPr>
          <a:lstStyle/>
          <a:p>
            <a:pPr indent="0" lvl="0" marL="0" rtl="0" algn="l">
              <a:spcBef>
                <a:spcPts val="0"/>
              </a:spcBef>
              <a:spcAft>
                <a:spcPts val="0"/>
              </a:spcAft>
              <a:buNone/>
            </a:pPr>
            <a:r>
              <a:rPr b="1" i="0" lang="en" sz="1100">
                <a:solidFill>
                  <a:srgbClr val="40BE46"/>
                </a:solidFill>
                <a:latin typeface="Open Sans"/>
                <a:ea typeface="Open Sans"/>
                <a:cs typeface="Open Sans"/>
                <a:sym typeface="Open Sans"/>
              </a:rPr>
              <a:t>iOS</a:t>
            </a:r>
            <a:endParaRPr b="1" i="0" sz="1100">
              <a:solidFill>
                <a:srgbClr val="40BE46"/>
              </a:solidFill>
              <a:latin typeface="Open Sans"/>
              <a:ea typeface="Open Sans"/>
              <a:cs typeface="Open Sans"/>
              <a:sym typeface="Open Sans"/>
            </a:endParaRPr>
          </a:p>
          <a:p>
            <a:pPr indent="0" lvl="0" marL="0" rtl="0" algn="l">
              <a:spcBef>
                <a:spcPts val="150"/>
              </a:spcBef>
              <a:spcAft>
                <a:spcPts val="0"/>
              </a:spcAft>
              <a:buNone/>
            </a:pPr>
            <a:r>
              <a:rPr b="1" i="0" lang="en" sz="1600">
                <a:solidFill>
                  <a:srgbClr val="FFFFFF"/>
                </a:solidFill>
                <a:latin typeface="Open Sans"/>
                <a:ea typeface="Open Sans"/>
                <a:cs typeface="Open Sans"/>
                <a:sym typeface="Open Sans"/>
              </a:rPr>
              <a:t>9 GB</a:t>
            </a:r>
            <a:endParaRPr b="1" i="0" sz="1100">
              <a:solidFill>
                <a:srgbClr val="40BE46"/>
              </a:solidFill>
              <a:latin typeface="Open Sans"/>
              <a:ea typeface="Open Sans"/>
              <a:cs typeface="Open Sans"/>
              <a:sym typeface="Open Sans"/>
            </a:endParaRPr>
          </a:p>
          <a:p>
            <a:pPr indent="0" lvl="0" marL="0" rtl="0" algn="l">
              <a:spcBef>
                <a:spcPts val="450"/>
              </a:spcBef>
              <a:spcAft>
                <a:spcPts val="0"/>
              </a:spcAft>
              <a:buNone/>
            </a:pPr>
            <a:r>
              <a:rPr b="0" i="0" lang="en" sz="850">
                <a:solidFill>
                  <a:srgbClr val="94A3B8"/>
                </a:solidFill>
                <a:latin typeface="Open Sans"/>
                <a:ea typeface="Open Sans"/>
                <a:cs typeface="Open Sans"/>
                <a:sym typeface="Open Sans"/>
              </a:rPr>
              <a:t>• 20M LOC</a:t>
            </a:r>
            <a:endParaRPr b="1" i="0" sz="850">
              <a:solidFill>
                <a:srgbClr val="40BE46"/>
              </a:solidFill>
              <a:latin typeface="Open Sans"/>
              <a:ea typeface="Open Sans"/>
              <a:cs typeface="Open Sans"/>
              <a:sym typeface="Open Sans"/>
            </a:endParaRPr>
          </a:p>
          <a:p>
            <a:pPr indent="0" lvl="0" marL="0" rtl="0" algn="l">
              <a:spcBef>
                <a:spcPts val="150"/>
              </a:spcBef>
              <a:spcAft>
                <a:spcPts val="0"/>
              </a:spcAft>
              <a:buNone/>
            </a:pPr>
            <a:r>
              <a:rPr b="0" i="0" lang="en" sz="850">
                <a:solidFill>
                  <a:srgbClr val="94A3B8"/>
                </a:solidFill>
                <a:latin typeface="Open Sans"/>
                <a:ea typeface="Open Sans"/>
                <a:cs typeface="Open Sans"/>
                <a:sym typeface="Open Sans"/>
              </a:rPr>
              <a:t>• 1.2K commits/wk</a:t>
            </a:r>
            <a:endParaRPr b="1" i="0" sz="850">
              <a:solidFill>
                <a:srgbClr val="40BE46"/>
              </a:solidFill>
              <a:latin typeface="Open Sans"/>
              <a:ea typeface="Open Sans"/>
              <a:cs typeface="Open Sans"/>
              <a:sym typeface="Open Sans"/>
            </a:endParaRPr>
          </a:p>
        </p:txBody>
      </p:sp>
      <p:sp>
        <p:nvSpPr>
          <p:cNvPr id="1302" name="Google Shape;1302;p54"/>
          <p:cNvSpPr txBox="1"/>
          <p:nvPr/>
        </p:nvSpPr>
        <p:spPr>
          <a:xfrm>
            <a:off x="4267200" y="3000375"/>
            <a:ext cx="1295400" cy="1190700"/>
          </a:xfrm>
          <a:prstGeom prst="rect">
            <a:avLst/>
          </a:prstGeom>
          <a:solidFill>
            <a:srgbClr val="152338"/>
          </a:solidFill>
          <a:ln cap="flat" cmpd="sng" w="9525">
            <a:solidFill>
              <a:srgbClr val="1F2F46"/>
            </a:solidFill>
            <a:prstDash val="solid"/>
            <a:round/>
            <a:headEnd len="sm" w="sm" type="none"/>
            <a:tailEnd len="sm" w="sm" type="none"/>
          </a:ln>
        </p:spPr>
        <p:txBody>
          <a:bodyPr anchorCtr="0" anchor="ctr" bIns="114300" lIns="114300" spcFirstLastPara="1" rIns="114300" wrap="square" tIns="114300">
            <a:noAutofit/>
          </a:bodyPr>
          <a:lstStyle/>
          <a:p>
            <a:pPr indent="0" lvl="0" marL="0" rtl="0" algn="l">
              <a:spcBef>
                <a:spcPts val="0"/>
              </a:spcBef>
              <a:spcAft>
                <a:spcPts val="0"/>
              </a:spcAft>
              <a:buNone/>
            </a:pPr>
            <a:r>
              <a:rPr b="1" i="0" lang="en" sz="1100">
                <a:solidFill>
                  <a:srgbClr val="40BE46"/>
                </a:solidFill>
                <a:latin typeface="Open Sans"/>
                <a:ea typeface="Open Sans"/>
                <a:cs typeface="Open Sans"/>
                <a:sym typeface="Open Sans"/>
              </a:rPr>
              <a:t>Web</a:t>
            </a:r>
            <a:endParaRPr b="1" i="0" sz="1100">
              <a:solidFill>
                <a:srgbClr val="40BE46"/>
              </a:solidFill>
              <a:latin typeface="Open Sans"/>
              <a:ea typeface="Open Sans"/>
              <a:cs typeface="Open Sans"/>
              <a:sym typeface="Open Sans"/>
            </a:endParaRPr>
          </a:p>
          <a:p>
            <a:pPr indent="0" lvl="0" marL="0" rtl="0" algn="l">
              <a:spcBef>
                <a:spcPts val="150"/>
              </a:spcBef>
              <a:spcAft>
                <a:spcPts val="0"/>
              </a:spcAft>
              <a:buNone/>
            </a:pPr>
            <a:r>
              <a:rPr b="1" i="0" lang="en" sz="1600">
                <a:solidFill>
                  <a:srgbClr val="FFFFFF"/>
                </a:solidFill>
                <a:latin typeface="Open Sans"/>
                <a:ea typeface="Open Sans"/>
                <a:cs typeface="Open Sans"/>
                <a:sym typeface="Open Sans"/>
              </a:rPr>
              <a:t>18 GB</a:t>
            </a:r>
            <a:endParaRPr b="1" i="0" sz="1100">
              <a:solidFill>
                <a:srgbClr val="40BE46"/>
              </a:solidFill>
              <a:latin typeface="Open Sans"/>
              <a:ea typeface="Open Sans"/>
              <a:cs typeface="Open Sans"/>
              <a:sym typeface="Open Sans"/>
            </a:endParaRPr>
          </a:p>
          <a:p>
            <a:pPr indent="0" lvl="0" marL="0" rtl="0" algn="l">
              <a:spcBef>
                <a:spcPts val="450"/>
              </a:spcBef>
              <a:spcAft>
                <a:spcPts val="0"/>
              </a:spcAft>
              <a:buNone/>
            </a:pPr>
            <a:r>
              <a:rPr b="0" i="0" lang="en" sz="850">
                <a:solidFill>
                  <a:srgbClr val="94A3B8"/>
                </a:solidFill>
                <a:latin typeface="Open Sans"/>
                <a:ea typeface="Open Sans"/>
                <a:cs typeface="Open Sans"/>
                <a:sym typeface="Open Sans"/>
              </a:rPr>
              <a:t>• 81M LOC</a:t>
            </a:r>
            <a:endParaRPr b="1" i="0" sz="850">
              <a:solidFill>
                <a:srgbClr val="40BE46"/>
              </a:solidFill>
              <a:latin typeface="Open Sans"/>
              <a:ea typeface="Open Sans"/>
              <a:cs typeface="Open Sans"/>
              <a:sym typeface="Open Sans"/>
            </a:endParaRPr>
          </a:p>
          <a:p>
            <a:pPr indent="0" lvl="0" marL="0" rtl="0" algn="l">
              <a:spcBef>
                <a:spcPts val="150"/>
              </a:spcBef>
              <a:spcAft>
                <a:spcPts val="0"/>
              </a:spcAft>
              <a:buNone/>
            </a:pPr>
            <a:r>
              <a:rPr b="0" i="0" lang="en" sz="850">
                <a:solidFill>
                  <a:srgbClr val="94A3B8"/>
                </a:solidFill>
                <a:latin typeface="Open Sans"/>
                <a:ea typeface="Open Sans"/>
                <a:cs typeface="Open Sans"/>
                <a:sym typeface="Open Sans"/>
              </a:rPr>
              <a:t>• 4K commits/wk</a:t>
            </a:r>
            <a:endParaRPr b="1" i="0" sz="850">
              <a:solidFill>
                <a:srgbClr val="40BE46"/>
              </a:solidFill>
              <a:latin typeface="Open Sans"/>
              <a:ea typeface="Open Sans"/>
              <a:cs typeface="Open Sans"/>
              <a:sym typeface="Open Sans"/>
            </a:endParaRPr>
          </a:p>
        </p:txBody>
      </p:sp>
      <p:sp>
        <p:nvSpPr>
          <p:cNvPr id="1303" name="Google Shape;1303;p54"/>
          <p:cNvSpPr txBox="1"/>
          <p:nvPr/>
        </p:nvSpPr>
        <p:spPr>
          <a:xfrm>
            <a:off x="5734050" y="3000375"/>
            <a:ext cx="1295400" cy="1190700"/>
          </a:xfrm>
          <a:prstGeom prst="rect">
            <a:avLst/>
          </a:prstGeom>
          <a:solidFill>
            <a:srgbClr val="152338"/>
          </a:solidFill>
          <a:ln cap="flat" cmpd="sng" w="9525">
            <a:solidFill>
              <a:srgbClr val="1F2F46"/>
            </a:solidFill>
            <a:prstDash val="solid"/>
            <a:round/>
            <a:headEnd len="sm" w="sm" type="none"/>
            <a:tailEnd len="sm" w="sm" type="none"/>
          </a:ln>
        </p:spPr>
        <p:txBody>
          <a:bodyPr anchorCtr="0" anchor="ctr" bIns="114300" lIns="114300" spcFirstLastPara="1" rIns="114300" wrap="square" tIns="114300">
            <a:noAutofit/>
          </a:bodyPr>
          <a:lstStyle/>
          <a:p>
            <a:pPr indent="0" lvl="0" marL="0" rtl="0" algn="l">
              <a:spcBef>
                <a:spcPts val="0"/>
              </a:spcBef>
              <a:spcAft>
                <a:spcPts val="0"/>
              </a:spcAft>
              <a:buNone/>
            </a:pPr>
            <a:r>
              <a:rPr b="1" i="0" lang="en" sz="1100">
                <a:solidFill>
                  <a:srgbClr val="40BE46"/>
                </a:solidFill>
                <a:latin typeface="Open Sans"/>
                <a:ea typeface="Open Sans"/>
                <a:cs typeface="Open Sans"/>
                <a:sym typeface="Open Sans"/>
              </a:rPr>
              <a:t>Python</a:t>
            </a:r>
            <a:endParaRPr b="1" i="0" sz="1100">
              <a:solidFill>
                <a:srgbClr val="40BE46"/>
              </a:solidFill>
              <a:latin typeface="Open Sans"/>
              <a:ea typeface="Open Sans"/>
              <a:cs typeface="Open Sans"/>
              <a:sym typeface="Open Sans"/>
            </a:endParaRPr>
          </a:p>
          <a:p>
            <a:pPr indent="0" lvl="0" marL="0" rtl="0" algn="l">
              <a:spcBef>
                <a:spcPts val="150"/>
              </a:spcBef>
              <a:spcAft>
                <a:spcPts val="0"/>
              </a:spcAft>
              <a:buNone/>
            </a:pPr>
            <a:r>
              <a:rPr b="1" i="0" lang="en" sz="1600">
                <a:solidFill>
                  <a:srgbClr val="FFFFFF"/>
                </a:solidFill>
                <a:latin typeface="Open Sans"/>
                <a:ea typeface="Open Sans"/>
                <a:cs typeface="Open Sans"/>
                <a:sym typeface="Open Sans"/>
              </a:rPr>
              <a:t>11 GB</a:t>
            </a:r>
            <a:endParaRPr b="1" i="0" sz="1100">
              <a:solidFill>
                <a:srgbClr val="40BE46"/>
              </a:solidFill>
              <a:latin typeface="Open Sans"/>
              <a:ea typeface="Open Sans"/>
              <a:cs typeface="Open Sans"/>
              <a:sym typeface="Open Sans"/>
            </a:endParaRPr>
          </a:p>
          <a:p>
            <a:pPr indent="0" lvl="0" marL="0" rtl="0" algn="l">
              <a:spcBef>
                <a:spcPts val="450"/>
              </a:spcBef>
              <a:spcAft>
                <a:spcPts val="0"/>
              </a:spcAft>
              <a:buNone/>
            </a:pPr>
            <a:r>
              <a:rPr b="0" i="0" lang="en" sz="850">
                <a:solidFill>
                  <a:srgbClr val="94A3B8"/>
                </a:solidFill>
                <a:latin typeface="Open Sans"/>
                <a:ea typeface="Open Sans"/>
                <a:cs typeface="Open Sans"/>
                <a:sym typeface="Open Sans"/>
              </a:rPr>
              <a:t>• 40M LOC</a:t>
            </a:r>
            <a:endParaRPr b="1" i="0" sz="850">
              <a:solidFill>
                <a:srgbClr val="40BE46"/>
              </a:solidFill>
              <a:latin typeface="Open Sans"/>
              <a:ea typeface="Open Sans"/>
              <a:cs typeface="Open Sans"/>
              <a:sym typeface="Open Sans"/>
            </a:endParaRPr>
          </a:p>
          <a:p>
            <a:pPr indent="0" lvl="0" marL="0" rtl="0" algn="l">
              <a:spcBef>
                <a:spcPts val="150"/>
              </a:spcBef>
              <a:spcAft>
                <a:spcPts val="0"/>
              </a:spcAft>
              <a:buNone/>
            </a:pPr>
            <a:r>
              <a:rPr b="0" i="0" lang="en" sz="850">
                <a:solidFill>
                  <a:srgbClr val="94A3B8"/>
                </a:solidFill>
                <a:latin typeface="Open Sans"/>
                <a:ea typeface="Open Sans"/>
                <a:cs typeface="Open Sans"/>
                <a:sym typeface="Open Sans"/>
              </a:rPr>
              <a:t>• 3.2K commits/wk</a:t>
            </a:r>
            <a:endParaRPr b="1" i="0" sz="850">
              <a:solidFill>
                <a:srgbClr val="40BE46"/>
              </a:solidFill>
              <a:latin typeface="Open Sans"/>
              <a:ea typeface="Open Sans"/>
              <a:cs typeface="Open Sans"/>
              <a:sym typeface="Open Sans"/>
            </a:endParaRPr>
          </a:p>
        </p:txBody>
      </p:sp>
      <p:sp>
        <p:nvSpPr>
          <p:cNvPr id="1304" name="Google Shape;1304;p54"/>
          <p:cNvSpPr txBox="1"/>
          <p:nvPr/>
        </p:nvSpPr>
        <p:spPr>
          <a:xfrm>
            <a:off x="7200900" y="3000375"/>
            <a:ext cx="1295400" cy="1190700"/>
          </a:xfrm>
          <a:prstGeom prst="rect">
            <a:avLst/>
          </a:prstGeom>
          <a:solidFill>
            <a:srgbClr val="152338"/>
          </a:solidFill>
          <a:ln cap="flat" cmpd="sng" w="9525">
            <a:solidFill>
              <a:srgbClr val="1F2F46"/>
            </a:solidFill>
            <a:prstDash val="solid"/>
            <a:round/>
            <a:headEnd len="sm" w="sm" type="none"/>
            <a:tailEnd len="sm" w="sm" type="none"/>
          </a:ln>
        </p:spPr>
        <p:txBody>
          <a:bodyPr anchorCtr="0" anchor="ctr" bIns="114300" lIns="114300" spcFirstLastPara="1" rIns="114300" wrap="square" tIns="114300">
            <a:noAutofit/>
          </a:bodyPr>
          <a:lstStyle/>
          <a:p>
            <a:pPr indent="0" lvl="0" marL="0" rtl="0" algn="l">
              <a:spcBef>
                <a:spcPts val="0"/>
              </a:spcBef>
              <a:spcAft>
                <a:spcPts val="0"/>
              </a:spcAft>
              <a:buNone/>
            </a:pPr>
            <a:r>
              <a:rPr b="1" i="0" lang="en" sz="1100">
                <a:solidFill>
                  <a:srgbClr val="40BE46"/>
                </a:solidFill>
                <a:latin typeface="Open Sans"/>
                <a:ea typeface="Open Sans"/>
                <a:cs typeface="Open Sans"/>
                <a:sym typeface="Open Sans"/>
              </a:rPr>
              <a:t>Android</a:t>
            </a:r>
            <a:endParaRPr b="1" i="0" sz="1100">
              <a:solidFill>
                <a:srgbClr val="40BE46"/>
              </a:solidFill>
              <a:latin typeface="Open Sans"/>
              <a:ea typeface="Open Sans"/>
              <a:cs typeface="Open Sans"/>
              <a:sym typeface="Open Sans"/>
            </a:endParaRPr>
          </a:p>
          <a:p>
            <a:pPr indent="0" lvl="0" marL="0" rtl="0" algn="l">
              <a:spcBef>
                <a:spcPts val="150"/>
              </a:spcBef>
              <a:spcAft>
                <a:spcPts val="0"/>
              </a:spcAft>
              <a:buNone/>
            </a:pPr>
            <a:r>
              <a:rPr b="1" i="0" lang="en" sz="1600">
                <a:solidFill>
                  <a:srgbClr val="FFFFFF"/>
                </a:solidFill>
                <a:latin typeface="Open Sans"/>
                <a:ea typeface="Open Sans"/>
                <a:cs typeface="Open Sans"/>
                <a:sym typeface="Open Sans"/>
              </a:rPr>
              <a:t>7 GB</a:t>
            </a:r>
            <a:endParaRPr b="1" i="0" sz="1100">
              <a:solidFill>
                <a:srgbClr val="40BE46"/>
              </a:solidFill>
              <a:latin typeface="Open Sans"/>
              <a:ea typeface="Open Sans"/>
              <a:cs typeface="Open Sans"/>
              <a:sym typeface="Open Sans"/>
            </a:endParaRPr>
          </a:p>
          <a:p>
            <a:pPr indent="0" lvl="0" marL="0" rtl="0" algn="l">
              <a:spcBef>
                <a:spcPts val="450"/>
              </a:spcBef>
              <a:spcAft>
                <a:spcPts val="0"/>
              </a:spcAft>
              <a:buNone/>
            </a:pPr>
            <a:r>
              <a:rPr b="0" i="0" lang="en" sz="850">
                <a:solidFill>
                  <a:srgbClr val="94A3B8"/>
                </a:solidFill>
                <a:latin typeface="Open Sans"/>
                <a:ea typeface="Open Sans"/>
                <a:cs typeface="Open Sans"/>
                <a:sym typeface="Open Sans"/>
              </a:rPr>
              <a:t>• 16M LOC</a:t>
            </a:r>
            <a:endParaRPr b="1" i="0" sz="850">
              <a:solidFill>
                <a:srgbClr val="40BE46"/>
              </a:solidFill>
              <a:latin typeface="Open Sans"/>
              <a:ea typeface="Open Sans"/>
              <a:cs typeface="Open Sans"/>
              <a:sym typeface="Open Sans"/>
            </a:endParaRPr>
          </a:p>
          <a:p>
            <a:pPr indent="0" lvl="0" marL="0" rtl="0" algn="l">
              <a:spcBef>
                <a:spcPts val="150"/>
              </a:spcBef>
              <a:spcAft>
                <a:spcPts val="0"/>
              </a:spcAft>
              <a:buNone/>
            </a:pPr>
            <a:r>
              <a:rPr b="0" i="0" lang="en" sz="850">
                <a:solidFill>
                  <a:srgbClr val="94A3B8"/>
                </a:solidFill>
                <a:latin typeface="Open Sans"/>
                <a:ea typeface="Open Sans"/>
                <a:cs typeface="Open Sans"/>
                <a:sym typeface="Open Sans"/>
              </a:rPr>
              <a:t>• 1.8K commits/wk</a:t>
            </a:r>
            <a:endParaRPr b="1" i="0" sz="850">
              <a:solidFill>
                <a:srgbClr val="40BE46"/>
              </a:solidFill>
              <a:latin typeface="Open Sans"/>
              <a:ea typeface="Open Sans"/>
              <a:cs typeface="Open Sans"/>
              <a:sym typeface="Open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9" name="Shape 1309"/>
        <p:cNvGrpSpPr/>
        <p:nvPr/>
      </p:nvGrpSpPr>
      <p:grpSpPr>
        <a:xfrm>
          <a:off x="0" y="0"/>
          <a:ext cx="0" cy="0"/>
          <a:chOff x="0" y="0"/>
          <a:chExt cx="0" cy="0"/>
        </a:xfrm>
      </p:grpSpPr>
      <p:pic>
        <p:nvPicPr>
          <p:cNvPr id="1310" name="Google Shape;1310;p55"/>
          <p:cNvPicPr preferRelativeResize="0"/>
          <p:nvPr/>
        </p:nvPicPr>
        <p:blipFill rotWithShape="1">
          <a:blip r:embed="rId3">
            <a:alphaModFix/>
          </a:blip>
          <a:srcRect b="76510" l="68478" r="-47008" t="-5364"/>
          <a:stretch/>
        </p:blipFill>
        <p:spPr>
          <a:xfrm rot="10800000">
            <a:off x="5578924" y="0"/>
            <a:ext cx="3565076" cy="3320151"/>
          </a:xfrm>
          <a:prstGeom prst="rect">
            <a:avLst/>
          </a:prstGeom>
          <a:noFill/>
          <a:ln>
            <a:noFill/>
          </a:ln>
        </p:spPr>
      </p:pic>
      <p:sp>
        <p:nvSpPr>
          <p:cNvPr id="1311" name="Google Shape;1311;p55"/>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1312" name="Google Shape;1312;p55"/>
          <p:cNvPicPr preferRelativeResize="0"/>
          <p:nvPr/>
        </p:nvPicPr>
        <p:blipFill rotWithShape="1">
          <a:blip r:embed="rId4">
            <a:alphaModFix/>
          </a:blip>
          <a:srcRect b="0" l="0" r="0" t="0"/>
          <a:stretch/>
        </p:blipFill>
        <p:spPr>
          <a:xfrm>
            <a:off x="171375" y="4647156"/>
            <a:ext cx="844273" cy="290626"/>
          </a:xfrm>
          <a:prstGeom prst="rect">
            <a:avLst/>
          </a:prstGeom>
          <a:noFill/>
          <a:ln>
            <a:noFill/>
          </a:ln>
        </p:spPr>
      </p:pic>
      <p:pic>
        <p:nvPicPr>
          <p:cNvPr id="1313" name="Google Shape;1313;p55"/>
          <p:cNvPicPr preferRelativeResize="0"/>
          <p:nvPr/>
        </p:nvPicPr>
        <p:blipFill>
          <a:blip r:embed="rId5">
            <a:alphaModFix/>
          </a:blip>
          <a:stretch>
            <a:fillRect/>
          </a:stretch>
        </p:blipFill>
        <p:spPr>
          <a:xfrm>
            <a:off x="8532700" y="4705236"/>
            <a:ext cx="405100" cy="243025"/>
          </a:xfrm>
          <a:prstGeom prst="rect">
            <a:avLst/>
          </a:prstGeom>
          <a:noFill/>
          <a:ln>
            <a:noFill/>
          </a:ln>
        </p:spPr>
      </p:pic>
      <p:sp>
        <p:nvSpPr>
          <p:cNvPr id="1314" name="Google Shape;1314;p55"/>
          <p:cNvSpPr txBox="1"/>
          <p:nvPr>
            <p:ph type="title"/>
          </p:nvPr>
        </p:nvSpPr>
        <p:spPr>
          <a:xfrm>
            <a:off x="476250" y="381000"/>
            <a:ext cx="8191500" cy="4764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1" lang="en">
                <a:solidFill>
                  <a:srgbClr val="40BE46"/>
                </a:solidFill>
                <a:latin typeface="Open Sans"/>
                <a:ea typeface="Open Sans"/>
                <a:cs typeface="Open Sans"/>
                <a:sym typeface="Open Sans"/>
              </a:rPr>
              <a:t>Artifactory at Uber Scale</a:t>
            </a:r>
            <a:endParaRPr b="1">
              <a:solidFill>
                <a:srgbClr val="40BE46"/>
              </a:solidFill>
              <a:latin typeface="Open Sans"/>
              <a:ea typeface="Open Sans"/>
              <a:cs typeface="Open Sans"/>
              <a:sym typeface="Open Sans"/>
            </a:endParaRPr>
          </a:p>
        </p:txBody>
      </p:sp>
      <p:sp>
        <p:nvSpPr>
          <p:cNvPr id="1315" name="Google Shape;1315;p55"/>
          <p:cNvSpPr/>
          <p:nvPr/>
        </p:nvSpPr>
        <p:spPr>
          <a:xfrm>
            <a:off x="476250" y="1047750"/>
            <a:ext cx="3810000" cy="3476700"/>
          </a:xfrm>
          <a:prstGeom prst="roundRect">
            <a:avLst>
              <a:gd fmla="val 2739" name="adj"/>
            </a:avLst>
          </a:prstGeom>
          <a:solidFill>
            <a:srgbClr val="111B2D"/>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16" name="Google Shape;1316;p55"/>
          <p:cNvSpPr/>
          <p:nvPr/>
        </p:nvSpPr>
        <p:spPr>
          <a:xfrm>
            <a:off x="476250" y="1047750"/>
            <a:ext cx="3810000" cy="38100"/>
          </a:xfrm>
          <a:prstGeom prst="roundRect">
            <a:avLst>
              <a:gd fmla="val 50000" name="adj"/>
            </a:avLst>
          </a:prstGeom>
          <a:solidFill>
            <a:srgbClr val="40BE4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17" name="Google Shape;1317;p55"/>
          <p:cNvSpPr txBox="1"/>
          <p:nvPr/>
        </p:nvSpPr>
        <p:spPr>
          <a:xfrm>
            <a:off x="666750" y="1190625"/>
            <a:ext cx="3429000" cy="2859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1" lang="en" sz="1150">
                <a:solidFill>
                  <a:srgbClr val="94A3B8"/>
                </a:solidFill>
                <a:latin typeface="Open Sans"/>
                <a:ea typeface="Open Sans"/>
                <a:cs typeface="Open Sans"/>
                <a:sym typeface="Open Sans"/>
              </a:rPr>
              <a:t>Scale &amp; Volume Metrics</a:t>
            </a:r>
            <a:endParaRPr b="1" sz="1150">
              <a:solidFill>
                <a:srgbClr val="94A3B8"/>
              </a:solidFill>
              <a:latin typeface="Open Sans"/>
              <a:ea typeface="Open Sans"/>
              <a:cs typeface="Open Sans"/>
              <a:sym typeface="Open Sans"/>
            </a:endParaRPr>
          </a:p>
        </p:txBody>
      </p:sp>
      <p:sp>
        <p:nvSpPr>
          <p:cNvPr id="1318" name="Google Shape;1318;p55"/>
          <p:cNvSpPr txBox="1"/>
          <p:nvPr/>
        </p:nvSpPr>
        <p:spPr>
          <a:xfrm>
            <a:off x="666750" y="1666875"/>
            <a:ext cx="1619100" cy="8574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1" lang="en" sz="2000">
                <a:solidFill>
                  <a:srgbClr val="40BE46"/>
                </a:solidFill>
                <a:latin typeface="Material Icons"/>
                <a:ea typeface="Material Icons"/>
                <a:cs typeface="Material Icons"/>
                <a:sym typeface="Material Icons"/>
              </a:rPr>
              <a:t>bolt</a:t>
            </a:r>
            <a:endParaRPr b="1" sz="2000">
              <a:solidFill>
                <a:srgbClr val="40BE46"/>
              </a:solidFill>
              <a:latin typeface="Material Icons"/>
              <a:ea typeface="Material Icons"/>
              <a:cs typeface="Material Icons"/>
              <a:sym typeface="Material Icons"/>
            </a:endParaRPr>
          </a:p>
          <a:p>
            <a:pPr indent="0" lvl="0" marL="0" rtl="0" algn="l">
              <a:spcBef>
                <a:spcPts val="150"/>
              </a:spcBef>
              <a:spcAft>
                <a:spcPts val="0"/>
              </a:spcAft>
              <a:buNone/>
            </a:pPr>
            <a:r>
              <a:rPr b="1" lang="en" sz="2800">
                <a:solidFill>
                  <a:srgbClr val="FFFFFF"/>
                </a:solidFill>
                <a:latin typeface="Open Sans"/>
                <a:ea typeface="Open Sans"/>
                <a:cs typeface="Open Sans"/>
                <a:sym typeface="Open Sans"/>
              </a:rPr>
              <a:t>200M</a:t>
            </a:r>
            <a:endParaRPr b="1" sz="2800">
              <a:solidFill>
                <a:srgbClr val="FFFFFF"/>
              </a:solidFill>
              <a:latin typeface="Open Sans"/>
              <a:ea typeface="Open Sans"/>
              <a:cs typeface="Open Sans"/>
              <a:sym typeface="Open Sans"/>
            </a:endParaRPr>
          </a:p>
          <a:p>
            <a:pPr indent="0" lvl="0" marL="0" rtl="0" algn="l">
              <a:spcBef>
                <a:spcPts val="150"/>
              </a:spcBef>
              <a:spcAft>
                <a:spcPts val="0"/>
              </a:spcAft>
              <a:buNone/>
            </a:pPr>
            <a:r>
              <a:rPr b="0" lang="en" sz="1000">
                <a:solidFill>
                  <a:srgbClr val="94A3B8"/>
                </a:solidFill>
                <a:latin typeface="Open Sans SemiBold"/>
                <a:ea typeface="Open Sans SemiBold"/>
                <a:cs typeface="Open Sans SemiBold"/>
                <a:sym typeface="Open Sans SemiBold"/>
              </a:rPr>
              <a:t>Requests Per Day</a:t>
            </a:r>
            <a:endParaRPr b="0" sz="1000">
              <a:solidFill>
                <a:srgbClr val="94A3B8"/>
              </a:solidFill>
              <a:latin typeface="Open Sans SemiBold"/>
              <a:ea typeface="Open Sans SemiBold"/>
              <a:cs typeface="Open Sans SemiBold"/>
              <a:sym typeface="Open Sans SemiBold"/>
            </a:endParaRPr>
          </a:p>
        </p:txBody>
      </p:sp>
      <p:sp>
        <p:nvSpPr>
          <p:cNvPr id="1319" name="Google Shape;1319;p55"/>
          <p:cNvSpPr txBox="1"/>
          <p:nvPr/>
        </p:nvSpPr>
        <p:spPr>
          <a:xfrm>
            <a:off x="2381250" y="1666875"/>
            <a:ext cx="1619100" cy="8574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1" lang="en" sz="2000">
                <a:solidFill>
                  <a:srgbClr val="40BE46"/>
                </a:solidFill>
                <a:latin typeface="Material Icons"/>
                <a:ea typeface="Material Icons"/>
                <a:cs typeface="Material Icons"/>
                <a:sym typeface="Material Icons"/>
              </a:rPr>
              <a:t>cloud_upload</a:t>
            </a:r>
            <a:endParaRPr b="1" sz="2000">
              <a:solidFill>
                <a:srgbClr val="40BE46"/>
              </a:solidFill>
              <a:latin typeface="Material Icons"/>
              <a:ea typeface="Material Icons"/>
              <a:cs typeface="Material Icons"/>
              <a:sym typeface="Material Icons"/>
            </a:endParaRPr>
          </a:p>
          <a:p>
            <a:pPr indent="0" lvl="0" marL="0" rtl="0" algn="l">
              <a:spcBef>
                <a:spcPts val="150"/>
              </a:spcBef>
              <a:spcAft>
                <a:spcPts val="0"/>
              </a:spcAft>
              <a:buNone/>
            </a:pPr>
            <a:r>
              <a:rPr b="1" lang="en" sz="2800">
                <a:solidFill>
                  <a:srgbClr val="FFFFFF"/>
                </a:solidFill>
                <a:latin typeface="Open Sans"/>
                <a:ea typeface="Open Sans"/>
                <a:cs typeface="Open Sans"/>
                <a:sym typeface="Open Sans"/>
              </a:rPr>
              <a:t>7TB</a:t>
            </a:r>
            <a:endParaRPr b="1" sz="2800">
              <a:solidFill>
                <a:srgbClr val="FFFFFF"/>
              </a:solidFill>
              <a:latin typeface="Open Sans"/>
              <a:ea typeface="Open Sans"/>
              <a:cs typeface="Open Sans"/>
              <a:sym typeface="Open Sans"/>
            </a:endParaRPr>
          </a:p>
          <a:p>
            <a:pPr indent="0" lvl="0" marL="0" rtl="0" algn="l">
              <a:spcBef>
                <a:spcPts val="150"/>
              </a:spcBef>
              <a:spcAft>
                <a:spcPts val="0"/>
              </a:spcAft>
              <a:buNone/>
            </a:pPr>
            <a:r>
              <a:rPr b="0" lang="en" sz="1000">
                <a:solidFill>
                  <a:srgbClr val="94A3B8"/>
                </a:solidFill>
                <a:latin typeface="Open Sans SemiBold"/>
                <a:ea typeface="Open Sans SemiBold"/>
                <a:cs typeface="Open Sans SemiBold"/>
                <a:sym typeface="Open Sans SemiBold"/>
              </a:rPr>
              <a:t>Uploaded / Month</a:t>
            </a:r>
            <a:endParaRPr b="0" sz="1000">
              <a:solidFill>
                <a:srgbClr val="94A3B8"/>
              </a:solidFill>
              <a:latin typeface="Open Sans SemiBold"/>
              <a:ea typeface="Open Sans SemiBold"/>
              <a:cs typeface="Open Sans SemiBold"/>
              <a:sym typeface="Open Sans SemiBold"/>
            </a:endParaRPr>
          </a:p>
        </p:txBody>
      </p:sp>
      <p:sp>
        <p:nvSpPr>
          <p:cNvPr id="1320" name="Google Shape;1320;p55"/>
          <p:cNvSpPr txBox="1"/>
          <p:nvPr/>
        </p:nvSpPr>
        <p:spPr>
          <a:xfrm>
            <a:off x="666750" y="2809875"/>
            <a:ext cx="1619100" cy="8574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1" lang="en" sz="2000">
                <a:solidFill>
                  <a:srgbClr val="40BE46"/>
                </a:solidFill>
                <a:latin typeface="Material Icons"/>
                <a:ea typeface="Material Icons"/>
                <a:cs typeface="Material Icons"/>
                <a:sym typeface="Material Icons"/>
              </a:rPr>
              <a:t>cloud_download</a:t>
            </a:r>
            <a:endParaRPr b="1" sz="2000">
              <a:solidFill>
                <a:srgbClr val="40BE46"/>
              </a:solidFill>
              <a:latin typeface="Material Icons"/>
              <a:ea typeface="Material Icons"/>
              <a:cs typeface="Material Icons"/>
              <a:sym typeface="Material Icons"/>
            </a:endParaRPr>
          </a:p>
          <a:p>
            <a:pPr indent="0" lvl="0" marL="0" rtl="0" algn="l">
              <a:spcBef>
                <a:spcPts val="150"/>
              </a:spcBef>
              <a:spcAft>
                <a:spcPts val="0"/>
              </a:spcAft>
              <a:buNone/>
            </a:pPr>
            <a:r>
              <a:rPr b="1" lang="en" sz="2800">
                <a:solidFill>
                  <a:srgbClr val="FFFFFF"/>
                </a:solidFill>
                <a:latin typeface="Open Sans"/>
                <a:ea typeface="Open Sans"/>
                <a:cs typeface="Open Sans"/>
                <a:sym typeface="Open Sans"/>
              </a:rPr>
              <a:t>7PB</a:t>
            </a:r>
            <a:endParaRPr b="1" sz="2800">
              <a:solidFill>
                <a:srgbClr val="FFFFFF"/>
              </a:solidFill>
              <a:latin typeface="Open Sans"/>
              <a:ea typeface="Open Sans"/>
              <a:cs typeface="Open Sans"/>
              <a:sym typeface="Open Sans"/>
            </a:endParaRPr>
          </a:p>
          <a:p>
            <a:pPr indent="0" lvl="0" marL="0" rtl="0" algn="l">
              <a:spcBef>
                <a:spcPts val="150"/>
              </a:spcBef>
              <a:spcAft>
                <a:spcPts val="0"/>
              </a:spcAft>
              <a:buNone/>
            </a:pPr>
            <a:r>
              <a:rPr b="0" lang="en" sz="1000">
                <a:solidFill>
                  <a:srgbClr val="94A3B8"/>
                </a:solidFill>
                <a:latin typeface="Open Sans SemiBold"/>
                <a:ea typeface="Open Sans SemiBold"/>
                <a:cs typeface="Open Sans SemiBold"/>
                <a:sym typeface="Open Sans SemiBold"/>
              </a:rPr>
              <a:t>Downloaded / Month</a:t>
            </a:r>
            <a:endParaRPr b="0" sz="1000">
              <a:solidFill>
                <a:srgbClr val="94A3B8"/>
              </a:solidFill>
              <a:latin typeface="Open Sans SemiBold"/>
              <a:ea typeface="Open Sans SemiBold"/>
              <a:cs typeface="Open Sans SemiBold"/>
              <a:sym typeface="Open Sans SemiBold"/>
            </a:endParaRPr>
          </a:p>
        </p:txBody>
      </p:sp>
      <p:sp>
        <p:nvSpPr>
          <p:cNvPr id="1321" name="Google Shape;1321;p55"/>
          <p:cNvSpPr txBox="1"/>
          <p:nvPr/>
        </p:nvSpPr>
        <p:spPr>
          <a:xfrm>
            <a:off x="2381250" y="2809875"/>
            <a:ext cx="1619100" cy="8574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1" lang="en" sz="2000">
                <a:solidFill>
                  <a:srgbClr val="40BE46"/>
                </a:solidFill>
                <a:latin typeface="Material Icons"/>
                <a:ea typeface="Material Icons"/>
                <a:cs typeface="Material Icons"/>
                <a:sym typeface="Material Icons"/>
              </a:rPr>
              <a:t>storage</a:t>
            </a:r>
            <a:endParaRPr b="1" sz="2000">
              <a:solidFill>
                <a:srgbClr val="40BE46"/>
              </a:solidFill>
              <a:latin typeface="Material Icons"/>
              <a:ea typeface="Material Icons"/>
              <a:cs typeface="Material Icons"/>
              <a:sym typeface="Material Icons"/>
            </a:endParaRPr>
          </a:p>
          <a:p>
            <a:pPr indent="0" lvl="0" marL="0" rtl="0" algn="l">
              <a:spcBef>
                <a:spcPts val="150"/>
              </a:spcBef>
              <a:spcAft>
                <a:spcPts val="0"/>
              </a:spcAft>
              <a:buNone/>
            </a:pPr>
            <a:r>
              <a:rPr b="1" lang="en" sz="2800">
                <a:solidFill>
                  <a:srgbClr val="FFFFFF"/>
                </a:solidFill>
                <a:latin typeface="Open Sans"/>
                <a:ea typeface="Open Sans"/>
                <a:cs typeface="Open Sans"/>
                <a:sym typeface="Open Sans"/>
              </a:rPr>
              <a:t>145TB</a:t>
            </a:r>
            <a:endParaRPr b="1" sz="2800">
              <a:solidFill>
                <a:srgbClr val="FFFFFF"/>
              </a:solidFill>
              <a:latin typeface="Open Sans"/>
              <a:ea typeface="Open Sans"/>
              <a:cs typeface="Open Sans"/>
              <a:sym typeface="Open Sans"/>
            </a:endParaRPr>
          </a:p>
          <a:p>
            <a:pPr indent="0" lvl="0" marL="0" rtl="0" algn="l">
              <a:spcBef>
                <a:spcPts val="150"/>
              </a:spcBef>
              <a:spcAft>
                <a:spcPts val="0"/>
              </a:spcAft>
              <a:buNone/>
            </a:pPr>
            <a:r>
              <a:rPr b="0" lang="en" sz="1000">
                <a:solidFill>
                  <a:srgbClr val="94A3B8"/>
                </a:solidFill>
                <a:latin typeface="Open Sans SemiBold"/>
                <a:ea typeface="Open Sans SemiBold"/>
                <a:cs typeface="Open Sans SemiBold"/>
                <a:sym typeface="Open Sans SemiBold"/>
              </a:rPr>
              <a:t>Total Storage</a:t>
            </a:r>
            <a:endParaRPr b="0" sz="1000">
              <a:solidFill>
                <a:srgbClr val="94A3B8"/>
              </a:solidFill>
              <a:latin typeface="Open Sans SemiBold"/>
              <a:ea typeface="Open Sans SemiBold"/>
              <a:cs typeface="Open Sans SemiBold"/>
              <a:sym typeface="Open Sans SemiBold"/>
            </a:endParaRPr>
          </a:p>
        </p:txBody>
      </p:sp>
      <p:sp>
        <p:nvSpPr>
          <p:cNvPr id="1322" name="Google Shape;1322;p55"/>
          <p:cNvSpPr/>
          <p:nvPr/>
        </p:nvSpPr>
        <p:spPr>
          <a:xfrm>
            <a:off x="4572000" y="1047750"/>
            <a:ext cx="4191000" cy="3476700"/>
          </a:xfrm>
          <a:prstGeom prst="roundRect">
            <a:avLst>
              <a:gd fmla="val 2739" name="adj"/>
            </a:avLst>
          </a:prstGeom>
          <a:solidFill>
            <a:srgbClr val="111B2D"/>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23" name="Google Shape;1323;p55"/>
          <p:cNvSpPr/>
          <p:nvPr/>
        </p:nvSpPr>
        <p:spPr>
          <a:xfrm>
            <a:off x="4572000" y="1047750"/>
            <a:ext cx="4191000" cy="38100"/>
          </a:xfrm>
          <a:prstGeom prst="roundRect">
            <a:avLst>
              <a:gd fmla="val 50000" name="adj"/>
            </a:avLst>
          </a:prstGeom>
          <a:solidFill>
            <a:srgbClr val="40BE4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24" name="Google Shape;1324;p55"/>
          <p:cNvSpPr txBox="1"/>
          <p:nvPr/>
        </p:nvSpPr>
        <p:spPr>
          <a:xfrm>
            <a:off x="4762500" y="1190625"/>
            <a:ext cx="3810000" cy="2859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1" lang="en" sz="1150">
                <a:solidFill>
                  <a:srgbClr val="94A3B8"/>
                </a:solidFill>
                <a:latin typeface="Open Sans"/>
                <a:ea typeface="Open Sans"/>
                <a:cs typeface="Open Sans"/>
                <a:sym typeface="Open Sans"/>
              </a:rPr>
              <a:t>Supported Packages and Registries</a:t>
            </a:r>
            <a:endParaRPr b="1" sz="1150">
              <a:solidFill>
                <a:srgbClr val="94A3B8"/>
              </a:solidFill>
              <a:latin typeface="Open Sans"/>
              <a:ea typeface="Open Sans"/>
              <a:cs typeface="Open Sans"/>
              <a:sym typeface="Open Sans"/>
            </a:endParaRPr>
          </a:p>
        </p:txBody>
      </p:sp>
      <p:sp>
        <p:nvSpPr>
          <p:cNvPr id="1325" name="Google Shape;1325;p55"/>
          <p:cNvSpPr/>
          <p:nvPr/>
        </p:nvSpPr>
        <p:spPr>
          <a:xfrm>
            <a:off x="4762500" y="1762125"/>
            <a:ext cx="3810000" cy="2476500"/>
          </a:xfrm>
          <a:prstGeom prst="roundRect">
            <a:avLst>
              <a:gd fmla="val 3076" name="adj"/>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1326" name="Google Shape;1326;p55"/>
          <p:cNvPicPr preferRelativeResize="0"/>
          <p:nvPr/>
        </p:nvPicPr>
        <p:blipFill rotWithShape="1">
          <a:blip r:embed="rId6">
            <a:alphaModFix/>
          </a:blip>
          <a:srcRect b="20" l="0" r="0" t="20"/>
          <a:stretch/>
        </p:blipFill>
        <p:spPr>
          <a:xfrm>
            <a:off x="4857750" y="1966913"/>
            <a:ext cx="3619500" cy="2067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1" name="Shape 1331"/>
        <p:cNvGrpSpPr/>
        <p:nvPr/>
      </p:nvGrpSpPr>
      <p:grpSpPr>
        <a:xfrm>
          <a:off x="0" y="0"/>
          <a:ext cx="0" cy="0"/>
          <a:chOff x="0" y="0"/>
          <a:chExt cx="0" cy="0"/>
        </a:xfrm>
      </p:grpSpPr>
      <p:sp>
        <p:nvSpPr>
          <p:cNvPr id="1332" name="Google Shape;1332;p56"/>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1333" name="Google Shape;1333;p56"/>
          <p:cNvPicPr preferRelativeResize="0"/>
          <p:nvPr/>
        </p:nvPicPr>
        <p:blipFill rotWithShape="1">
          <a:blip r:embed="rId3">
            <a:alphaModFix/>
          </a:blip>
          <a:srcRect b="0" l="0" r="0" t="0"/>
          <a:stretch/>
        </p:blipFill>
        <p:spPr>
          <a:xfrm>
            <a:off x="171375" y="4647156"/>
            <a:ext cx="844273" cy="290626"/>
          </a:xfrm>
          <a:prstGeom prst="rect">
            <a:avLst/>
          </a:prstGeom>
          <a:noFill/>
          <a:ln>
            <a:noFill/>
          </a:ln>
        </p:spPr>
      </p:pic>
      <p:pic>
        <p:nvPicPr>
          <p:cNvPr id="1334" name="Google Shape;1334;p56"/>
          <p:cNvPicPr preferRelativeResize="0"/>
          <p:nvPr/>
        </p:nvPicPr>
        <p:blipFill>
          <a:blip r:embed="rId4">
            <a:alphaModFix/>
          </a:blip>
          <a:stretch>
            <a:fillRect/>
          </a:stretch>
        </p:blipFill>
        <p:spPr>
          <a:xfrm>
            <a:off x="8532700" y="4705236"/>
            <a:ext cx="405100" cy="243025"/>
          </a:xfrm>
          <a:prstGeom prst="rect">
            <a:avLst/>
          </a:prstGeom>
          <a:noFill/>
          <a:ln>
            <a:noFill/>
          </a:ln>
        </p:spPr>
      </p:pic>
      <p:pic>
        <p:nvPicPr>
          <p:cNvPr id="1335" name="Google Shape;1335;p56"/>
          <p:cNvPicPr preferRelativeResize="0"/>
          <p:nvPr/>
        </p:nvPicPr>
        <p:blipFill rotWithShape="1">
          <a:blip r:embed="rId5">
            <a:alphaModFix/>
          </a:blip>
          <a:srcRect b="76510" l="68478" r="-47008" t="-5364"/>
          <a:stretch/>
        </p:blipFill>
        <p:spPr>
          <a:xfrm flipH="1">
            <a:off x="5578924" y="1823350"/>
            <a:ext cx="3565076" cy="3320151"/>
          </a:xfrm>
          <a:prstGeom prst="rect">
            <a:avLst/>
          </a:prstGeom>
          <a:noFill/>
          <a:ln>
            <a:noFill/>
          </a:ln>
        </p:spPr>
      </p:pic>
      <p:pic>
        <p:nvPicPr>
          <p:cNvPr id="1336" name="Google Shape;1336;p56"/>
          <p:cNvPicPr preferRelativeResize="0"/>
          <p:nvPr/>
        </p:nvPicPr>
        <p:blipFill rotWithShape="1">
          <a:blip r:embed="rId5">
            <a:alphaModFix/>
          </a:blip>
          <a:srcRect b="33866" l="-101486" r="49810" t="45912"/>
          <a:stretch/>
        </p:blipFill>
        <p:spPr>
          <a:xfrm flipH="1">
            <a:off x="0" y="27700"/>
            <a:ext cx="7527825" cy="2544051"/>
          </a:xfrm>
          <a:prstGeom prst="rect">
            <a:avLst/>
          </a:prstGeom>
          <a:noFill/>
          <a:ln>
            <a:noFill/>
          </a:ln>
        </p:spPr>
      </p:pic>
      <p:grpSp>
        <p:nvGrpSpPr>
          <p:cNvPr id="1337" name="Google Shape;1337;p56"/>
          <p:cNvGrpSpPr/>
          <p:nvPr/>
        </p:nvGrpSpPr>
        <p:grpSpPr>
          <a:xfrm>
            <a:off x="952500" y="2143125"/>
            <a:ext cx="6896100" cy="619200"/>
            <a:chOff x="0" y="428625"/>
            <a:chExt cx="6896100" cy="619200"/>
          </a:xfrm>
        </p:grpSpPr>
        <p:sp>
          <p:nvSpPr>
            <p:cNvPr id="1338" name="Google Shape;1338;p56"/>
            <p:cNvSpPr/>
            <p:nvPr/>
          </p:nvSpPr>
          <p:spPr>
            <a:xfrm>
              <a:off x="0" y="428625"/>
              <a:ext cx="38100" cy="619200"/>
            </a:xfrm>
            <a:prstGeom prst="roundRect">
              <a:avLst>
                <a:gd fmla="val 50000" name="adj"/>
              </a:avLst>
            </a:prstGeom>
            <a:solidFill>
              <a:srgbClr val="40BE4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39" name="Google Shape;1339;p56"/>
            <p:cNvSpPr txBox="1"/>
            <p:nvPr/>
          </p:nvSpPr>
          <p:spPr>
            <a:xfrm>
              <a:off x="228600" y="428625"/>
              <a:ext cx="6667500" cy="6192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lang="en" sz="3765">
                  <a:solidFill>
                    <a:srgbClr val="FFFFFF"/>
                  </a:solidFill>
                  <a:latin typeface="Open Sans ExtraBold"/>
                  <a:ea typeface="Open Sans ExtraBold"/>
                  <a:cs typeface="Open Sans ExtraBold"/>
                  <a:sym typeface="Open Sans ExtraBold"/>
                </a:rPr>
                <a:t>Artifactory </a:t>
              </a:r>
              <a:r>
                <a:rPr lang="en" sz="3765">
                  <a:solidFill>
                    <a:srgbClr val="FFFFFF"/>
                  </a:solidFill>
                  <a:latin typeface="Open Sans ExtraBold"/>
                  <a:ea typeface="Open Sans ExtraBold"/>
                  <a:cs typeface="Open Sans ExtraBold"/>
                  <a:sym typeface="Open Sans ExtraBold"/>
                </a:rPr>
                <a:t>Concepts</a:t>
              </a:r>
              <a:endParaRPr b="0" sz="3765">
                <a:solidFill>
                  <a:srgbClr val="FFFFFF"/>
                </a:solidFill>
                <a:latin typeface="Open Sans ExtraBold"/>
                <a:ea typeface="Open Sans ExtraBold"/>
                <a:cs typeface="Open Sans ExtraBold"/>
                <a:sym typeface="Open Sans ExtraBold"/>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4" name="Shape 1344"/>
        <p:cNvGrpSpPr/>
        <p:nvPr/>
      </p:nvGrpSpPr>
      <p:grpSpPr>
        <a:xfrm>
          <a:off x="0" y="0"/>
          <a:ext cx="0" cy="0"/>
          <a:chOff x="0" y="0"/>
          <a:chExt cx="0" cy="0"/>
        </a:xfrm>
      </p:grpSpPr>
      <p:pic>
        <p:nvPicPr>
          <p:cNvPr id="1345" name="Google Shape;1345;p57"/>
          <p:cNvPicPr preferRelativeResize="0"/>
          <p:nvPr/>
        </p:nvPicPr>
        <p:blipFill rotWithShape="1">
          <a:blip r:embed="rId3">
            <a:alphaModFix/>
          </a:blip>
          <a:srcRect b="76510" l="68478" r="-47008" t="-5364"/>
          <a:stretch/>
        </p:blipFill>
        <p:spPr>
          <a:xfrm rot="10800000">
            <a:off x="5578924" y="0"/>
            <a:ext cx="3565076" cy="3320151"/>
          </a:xfrm>
          <a:prstGeom prst="rect">
            <a:avLst/>
          </a:prstGeom>
          <a:noFill/>
          <a:ln>
            <a:noFill/>
          </a:ln>
        </p:spPr>
      </p:pic>
      <p:sp>
        <p:nvSpPr>
          <p:cNvPr id="1346" name="Google Shape;1346;p57"/>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1347" name="Google Shape;1347;p57"/>
          <p:cNvPicPr preferRelativeResize="0"/>
          <p:nvPr/>
        </p:nvPicPr>
        <p:blipFill rotWithShape="1">
          <a:blip r:embed="rId4">
            <a:alphaModFix/>
          </a:blip>
          <a:srcRect b="0" l="0" r="0" t="0"/>
          <a:stretch/>
        </p:blipFill>
        <p:spPr>
          <a:xfrm>
            <a:off x="171375" y="4647156"/>
            <a:ext cx="844273" cy="290626"/>
          </a:xfrm>
          <a:prstGeom prst="rect">
            <a:avLst/>
          </a:prstGeom>
          <a:noFill/>
          <a:ln>
            <a:noFill/>
          </a:ln>
        </p:spPr>
      </p:pic>
      <p:pic>
        <p:nvPicPr>
          <p:cNvPr id="1348" name="Google Shape;1348;p57"/>
          <p:cNvPicPr preferRelativeResize="0"/>
          <p:nvPr/>
        </p:nvPicPr>
        <p:blipFill>
          <a:blip r:embed="rId5">
            <a:alphaModFix/>
          </a:blip>
          <a:stretch>
            <a:fillRect/>
          </a:stretch>
        </p:blipFill>
        <p:spPr>
          <a:xfrm>
            <a:off x="8532700" y="4705236"/>
            <a:ext cx="405100" cy="243025"/>
          </a:xfrm>
          <a:prstGeom prst="rect">
            <a:avLst/>
          </a:prstGeom>
          <a:noFill/>
          <a:ln>
            <a:noFill/>
          </a:ln>
        </p:spPr>
      </p:pic>
      <p:sp>
        <p:nvSpPr>
          <p:cNvPr id="1349" name="Google Shape;1349;p57"/>
          <p:cNvSpPr txBox="1"/>
          <p:nvPr>
            <p:ph type="title"/>
          </p:nvPr>
        </p:nvSpPr>
        <p:spPr>
          <a:xfrm>
            <a:off x="476250" y="381000"/>
            <a:ext cx="8191500" cy="4764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lang="en">
                <a:latin typeface="Open Sans"/>
                <a:ea typeface="Open Sans"/>
                <a:cs typeface="Open Sans"/>
                <a:sym typeface="Open Sans"/>
              </a:rPr>
              <a:t>Repository</a:t>
            </a:r>
            <a:r>
              <a:rPr lang="en">
                <a:latin typeface="Open Sans"/>
                <a:ea typeface="Open Sans"/>
                <a:cs typeface="Open Sans"/>
                <a:sym typeface="Open Sans"/>
              </a:rPr>
              <a:t> Types</a:t>
            </a:r>
            <a:endParaRPr b="1">
              <a:solidFill>
                <a:srgbClr val="40BE46"/>
              </a:solidFill>
              <a:latin typeface="Open Sans"/>
              <a:ea typeface="Open Sans"/>
              <a:cs typeface="Open Sans"/>
              <a:sym typeface="Open Sans"/>
            </a:endParaRPr>
          </a:p>
        </p:txBody>
      </p:sp>
      <p:grpSp>
        <p:nvGrpSpPr>
          <p:cNvPr id="1350" name="Google Shape;1350;p57"/>
          <p:cNvGrpSpPr/>
          <p:nvPr/>
        </p:nvGrpSpPr>
        <p:grpSpPr>
          <a:xfrm>
            <a:off x="476250" y="1428750"/>
            <a:ext cx="8191500" cy="2476500"/>
            <a:chOff x="476250" y="1428750"/>
            <a:chExt cx="8191500" cy="2476500"/>
          </a:xfrm>
        </p:grpSpPr>
        <p:grpSp>
          <p:nvGrpSpPr>
            <p:cNvPr id="1351" name="Google Shape;1351;p57"/>
            <p:cNvGrpSpPr/>
            <p:nvPr/>
          </p:nvGrpSpPr>
          <p:grpSpPr>
            <a:xfrm>
              <a:off x="476250" y="1428750"/>
              <a:ext cx="1905000" cy="2476500"/>
              <a:chOff x="0" y="0"/>
              <a:chExt cx="1905000" cy="2476500"/>
            </a:xfrm>
          </p:grpSpPr>
          <p:sp>
            <p:nvSpPr>
              <p:cNvPr id="1352" name="Google Shape;1352;p57"/>
              <p:cNvSpPr/>
              <p:nvPr/>
            </p:nvSpPr>
            <p:spPr>
              <a:xfrm>
                <a:off x="0" y="0"/>
                <a:ext cx="1905000" cy="2476500"/>
              </a:xfrm>
              <a:prstGeom prst="roundRect">
                <a:avLst>
                  <a:gd fmla="val 5000" name="adj"/>
                </a:avLst>
              </a:prstGeom>
              <a:solidFill>
                <a:srgbClr val="111B2D"/>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53" name="Google Shape;1353;p57"/>
              <p:cNvSpPr/>
              <p:nvPr/>
            </p:nvSpPr>
            <p:spPr>
              <a:xfrm>
                <a:off x="0" y="0"/>
                <a:ext cx="1905000" cy="57300"/>
              </a:xfrm>
              <a:prstGeom prst="roundRect">
                <a:avLst>
                  <a:gd fmla="val 50000" name="adj"/>
                </a:avLst>
              </a:prstGeom>
              <a:solidFill>
                <a:srgbClr val="40BE4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54" name="Google Shape;1354;p57"/>
              <p:cNvSpPr/>
              <p:nvPr/>
            </p:nvSpPr>
            <p:spPr>
              <a:xfrm>
                <a:off x="190500" y="228600"/>
                <a:ext cx="381000" cy="381000"/>
              </a:xfrm>
              <a:prstGeom prst="roundRect">
                <a:avLst>
                  <a:gd fmla="val 20000" name="adj"/>
                </a:avLst>
              </a:prstGeom>
              <a:solidFill>
                <a:srgbClr val="40BE46">
                  <a:alpha val="15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55" name="Google Shape;1355;p57"/>
              <p:cNvSpPr txBox="1"/>
              <p:nvPr/>
            </p:nvSpPr>
            <p:spPr>
              <a:xfrm>
                <a:off x="190500" y="257810"/>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40BE46"/>
                    </a:solidFill>
                    <a:latin typeface="Material Icons"/>
                    <a:ea typeface="Material Icons"/>
                    <a:cs typeface="Material Icons"/>
                    <a:sym typeface="Material Icons"/>
                  </a:rPr>
                  <a:t>storage</a:t>
                </a:r>
                <a:endParaRPr sz="2000">
                  <a:solidFill>
                    <a:srgbClr val="40BE46"/>
                  </a:solidFill>
                  <a:latin typeface="Material Icons"/>
                  <a:ea typeface="Material Icons"/>
                  <a:cs typeface="Material Icons"/>
                  <a:sym typeface="Material Icons"/>
                </a:endParaRPr>
              </a:p>
            </p:txBody>
          </p:sp>
          <p:sp>
            <p:nvSpPr>
              <p:cNvPr id="1356" name="Google Shape;1356;p57"/>
              <p:cNvSpPr txBox="1"/>
              <p:nvPr/>
            </p:nvSpPr>
            <p:spPr>
              <a:xfrm>
                <a:off x="190500" y="762000"/>
                <a:ext cx="1524000" cy="3810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1" i="0" lang="en" sz="1300">
                    <a:solidFill>
                      <a:srgbClr val="FFFFFF"/>
                    </a:solidFill>
                    <a:latin typeface="Open Sans"/>
                    <a:ea typeface="Open Sans"/>
                    <a:cs typeface="Open Sans"/>
                    <a:sym typeface="Open Sans"/>
                  </a:rPr>
                  <a:t>Local</a:t>
                </a:r>
                <a:endParaRPr b="1" i="0" sz="1300">
                  <a:solidFill>
                    <a:srgbClr val="FFFFFF"/>
                  </a:solidFill>
                  <a:latin typeface="Open Sans"/>
                  <a:ea typeface="Open Sans"/>
                  <a:cs typeface="Open Sans"/>
                  <a:sym typeface="Open Sans"/>
                </a:endParaRPr>
              </a:p>
            </p:txBody>
          </p:sp>
        </p:grpSp>
        <p:grpSp>
          <p:nvGrpSpPr>
            <p:cNvPr id="1357" name="Google Shape;1357;p57"/>
            <p:cNvGrpSpPr/>
            <p:nvPr/>
          </p:nvGrpSpPr>
          <p:grpSpPr>
            <a:xfrm>
              <a:off x="2571750" y="1428750"/>
              <a:ext cx="1905000" cy="2476500"/>
              <a:chOff x="0" y="0"/>
              <a:chExt cx="1905000" cy="2476500"/>
            </a:xfrm>
          </p:grpSpPr>
          <p:sp>
            <p:nvSpPr>
              <p:cNvPr id="1358" name="Google Shape;1358;p57"/>
              <p:cNvSpPr/>
              <p:nvPr/>
            </p:nvSpPr>
            <p:spPr>
              <a:xfrm>
                <a:off x="0" y="0"/>
                <a:ext cx="1905000" cy="2476500"/>
              </a:xfrm>
              <a:prstGeom prst="roundRect">
                <a:avLst>
                  <a:gd fmla="val 5000" name="adj"/>
                </a:avLst>
              </a:prstGeom>
              <a:solidFill>
                <a:srgbClr val="111B2D"/>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59" name="Google Shape;1359;p57"/>
              <p:cNvSpPr/>
              <p:nvPr/>
            </p:nvSpPr>
            <p:spPr>
              <a:xfrm>
                <a:off x="0" y="0"/>
                <a:ext cx="1905000" cy="57300"/>
              </a:xfrm>
              <a:prstGeom prst="roundRect">
                <a:avLst>
                  <a:gd fmla="val 50000" name="adj"/>
                </a:avLst>
              </a:prstGeom>
              <a:solidFill>
                <a:srgbClr val="40BE4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60" name="Google Shape;1360;p57"/>
              <p:cNvSpPr/>
              <p:nvPr/>
            </p:nvSpPr>
            <p:spPr>
              <a:xfrm>
                <a:off x="190500" y="228600"/>
                <a:ext cx="381000" cy="381000"/>
              </a:xfrm>
              <a:prstGeom prst="roundRect">
                <a:avLst>
                  <a:gd fmla="val 20000" name="adj"/>
                </a:avLst>
              </a:prstGeom>
              <a:solidFill>
                <a:srgbClr val="40BE46">
                  <a:alpha val="15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61" name="Google Shape;1361;p57"/>
              <p:cNvSpPr txBox="1"/>
              <p:nvPr/>
            </p:nvSpPr>
            <p:spPr>
              <a:xfrm>
                <a:off x="190500" y="257810"/>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40BE46"/>
                    </a:solidFill>
                    <a:latin typeface="Material Icons"/>
                    <a:ea typeface="Material Icons"/>
                    <a:cs typeface="Material Icons"/>
                    <a:sym typeface="Material Icons"/>
                  </a:rPr>
                  <a:t>cloud</a:t>
                </a:r>
                <a:endParaRPr sz="2000">
                  <a:solidFill>
                    <a:srgbClr val="40BE46"/>
                  </a:solidFill>
                  <a:latin typeface="Material Icons"/>
                  <a:ea typeface="Material Icons"/>
                  <a:cs typeface="Material Icons"/>
                  <a:sym typeface="Material Icons"/>
                </a:endParaRPr>
              </a:p>
            </p:txBody>
          </p:sp>
          <p:sp>
            <p:nvSpPr>
              <p:cNvPr id="1362" name="Google Shape;1362;p57"/>
              <p:cNvSpPr txBox="1"/>
              <p:nvPr/>
            </p:nvSpPr>
            <p:spPr>
              <a:xfrm>
                <a:off x="190500" y="762000"/>
                <a:ext cx="1524000" cy="3810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1" i="0" lang="en" sz="1300">
                    <a:solidFill>
                      <a:srgbClr val="FFFFFF"/>
                    </a:solidFill>
                    <a:latin typeface="Open Sans"/>
                    <a:ea typeface="Open Sans"/>
                    <a:cs typeface="Open Sans"/>
                    <a:sym typeface="Open Sans"/>
                  </a:rPr>
                  <a:t>Remote</a:t>
                </a:r>
                <a:endParaRPr b="1" i="0" sz="1300">
                  <a:solidFill>
                    <a:srgbClr val="FFFFFF"/>
                  </a:solidFill>
                  <a:latin typeface="Open Sans"/>
                  <a:ea typeface="Open Sans"/>
                  <a:cs typeface="Open Sans"/>
                  <a:sym typeface="Open Sans"/>
                </a:endParaRPr>
              </a:p>
            </p:txBody>
          </p:sp>
        </p:grpSp>
        <p:grpSp>
          <p:nvGrpSpPr>
            <p:cNvPr id="1363" name="Google Shape;1363;p57"/>
            <p:cNvGrpSpPr/>
            <p:nvPr/>
          </p:nvGrpSpPr>
          <p:grpSpPr>
            <a:xfrm>
              <a:off x="6762750" y="1428750"/>
              <a:ext cx="1905000" cy="2476500"/>
              <a:chOff x="2095500" y="0"/>
              <a:chExt cx="1905000" cy="2476500"/>
            </a:xfrm>
          </p:grpSpPr>
          <p:sp>
            <p:nvSpPr>
              <p:cNvPr id="1364" name="Google Shape;1364;p57"/>
              <p:cNvSpPr/>
              <p:nvPr/>
            </p:nvSpPr>
            <p:spPr>
              <a:xfrm>
                <a:off x="2095500" y="0"/>
                <a:ext cx="1905000" cy="2476500"/>
              </a:xfrm>
              <a:prstGeom prst="roundRect">
                <a:avLst>
                  <a:gd fmla="val 5000" name="adj"/>
                </a:avLst>
              </a:prstGeom>
              <a:solidFill>
                <a:srgbClr val="111B2D"/>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65" name="Google Shape;1365;p57"/>
              <p:cNvSpPr/>
              <p:nvPr/>
            </p:nvSpPr>
            <p:spPr>
              <a:xfrm>
                <a:off x="2095500" y="0"/>
                <a:ext cx="1905000" cy="57300"/>
              </a:xfrm>
              <a:prstGeom prst="roundRect">
                <a:avLst>
                  <a:gd fmla="val 49999" name="adj"/>
                </a:avLst>
              </a:prstGeom>
              <a:solidFill>
                <a:srgbClr val="40BE4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66" name="Google Shape;1366;p57"/>
              <p:cNvSpPr/>
              <p:nvPr/>
            </p:nvSpPr>
            <p:spPr>
              <a:xfrm>
                <a:off x="2286000" y="228600"/>
                <a:ext cx="381000" cy="381000"/>
              </a:xfrm>
              <a:prstGeom prst="roundRect">
                <a:avLst>
                  <a:gd fmla="val 20000" name="adj"/>
                </a:avLst>
              </a:prstGeom>
              <a:solidFill>
                <a:srgbClr val="40BE46">
                  <a:alpha val="15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67" name="Google Shape;1367;p57"/>
              <p:cNvSpPr txBox="1"/>
              <p:nvPr/>
            </p:nvSpPr>
            <p:spPr>
              <a:xfrm>
                <a:off x="2286000" y="287020"/>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40BE46"/>
                    </a:solidFill>
                    <a:latin typeface="Material Icons"/>
                    <a:ea typeface="Material Icons"/>
                    <a:cs typeface="Material Icons"/>
                    <a:sym typeface="Material Icons"/>
                  </a:rPr>
                  <a:t>layers</a:t>
                </a:r>
                <a:endParaRPr sz="2000">
                  <a:solidFill>
                    <a:srgbClr val="40BE46"/>
                  </a:solidFill>
                  <a:latin typeface="Material Icons"/>
                  <a:ea typeface="Material Icons"/>
                  <a:cs typeface="Material Icons"/>
                  <a:sym typeface="Material Icons"/>
                </a:endParaRPr>
              </a:p>
            </p:txBody>
          </p:sp>
          <p:sp>
            <p:nvSpPr>
              <p:cNvPr id="1368" name="Google Shape;1368;p57"/>
              <p:cNvSpPr txBox="1"/>
              <p:nvPr/>
            </p:nvSpPr>
            <p:spPr>
              <a:xfrm>
                <a:off x="2286000" y="762000"/>
                <a:ext cx="1524000" cy="3810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1" lang="en" sz="1300">
                    <a:solidFill>
                      <a:srgbClr val="FFFFFF"/>
                    </a:solidFill>
                    <a:latin typeface="Open Sans"/>
                    <a:ea typeface="Open Sans"/>
                    <a:cs typeface="Open Sans"/>
                    <a:sym typeface="Open Sans"/>
                  </a:rPr>
                  <a:t>Virtual</a:t>
                </a:r>
                <a:endParaRPr b="1" sz="1300">
                  <a:solidFill>
                    <a:srgbClr val="FFFFFF"/>
                  </a:solidFill>
                  <a:latin typeface="Open Sans"/>
                  <a:ea typeface="Open Sans"/>
                  <a:cs typeface="Open Sans"/>
                  <a:sym typeface="Open Sans"/>
                </a:endParaRPr>
              </a:p>
            </p:txBody>
          </p:sp>
        </p:grpSp>
        <p:grpSp>
          <p:nvGrpSpPr>
            <p:cNvPr id="1369" name="Google Shape;1369;p57"/>
            <p:cNvGrpSpPr/>
            <p:nvPr/>
          </p:nvGrpSpPr>
          <p:grpSpPr>
            <a:xfrm>
              <a:off x="4667250" y="1428750"/>
              <a:ext cx="1905000" cy="2476500"/>
              <a:chOff x="-2095500" y="0"/>
              <a:chExt cx="1905000" cy="2476500"/>
            </a:xfrm>
          </p:grpSpPr>
          <p:sp>
            <p:nvSpPr>
              <p:cNvPr id="1370" name="Google Shape;1370;p57"/>
              <p:cNvSpPr/>
              <p:nvPr/>
            </p:nvSpPr>
            <p:spPr>
              <a:xfrm>
                <a:off x="-2095500" y="0"/>
                <a:ext cx="1905000" cy="2476500"/>
              </a:xfrm>
              <a:prstGeom prst="roundRect">
                <a:avLst>
                  <a:gd fmla="val 5000" name="adj"/>
                </a:avLst>
              </a:prstGeom>
              <a:solidFill>
                <a:srgbClr val="111B2D"/>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71" name="Google Shape;1371;p57"/>
              <p:cNvSpPr/>
              <p:nvPr/>
            </p:nvSpPr>
            <p:spPr>
              <a:xfrm>
                <a:off x="-2095500" y="0"/>
                <a:ext cx="1905000" cy="57300"/>
              </a:xfrm>
              <a:prstGeom prst="roundRect">
                <a:avLst>
                  <a:gd fmla="val 49999" name="adj"/>
                </a:avLst>
              </a:prstGeom>
              <a:solidFill>
                <a:srgbClr val="40BE4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72" name="Google Shape;1372;p57"/>
              <p:cNvSpPr/>
              <p:nvPr/>
            </p:nvSpPr>
            <p:spPr>
              <a:xfrm>
                <a:off x="-1905000" y="228600"/>
                <a:ext cx="381000" cy="381000"/>
              </a:xfrm>
              <a:prstGeom prst="roundRect">
                <a:avLst>
                  <a:gd fmla="val 20000" name="adj"/>
                </a:avLst>
              </a:prstGeom>
              <a:solidFill>
                <a:srgbClr val="40BE46">
                  <a:alpha val="15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73" name="Google Shape;1373;p57"/>
              <p:cNvSpPr txBox="1"/>
              <p:nvPr/>
            </p:nvSpPr>
            <p:spPr>
              <a:xfrm>
                <a:off x="-1905000" y="287020"/>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40BE46"/>
                    </a:solidFill>
                    <a:latin typeface="Material Icons"/>
                    <a:ea typeface="Material Icons"/>
                    <a:cs typeface="Material Icons"/>
                    <a:sym typeface="Material Icons"/>
                  </a:rPr>
                  <a:t>sync</a:t>
                </a:r>
                <a:endParaRPr sz="2000">
                  <a:solidFill>
                    <a:srgbClr val="40BE46"/>
                  </a:solidFill>
                  <a:latin typeface="Material Icons"/>
                  <a:ea typeface="Material Icons"/>
                  <a:cs typeface="Material Icons"/>
                  <a:sym typeface="Material Icons"/>
                </a:endParaRPr>
              </a:p>
            </p:txBody>
          </p:sp>
          <p:sp>
            <p:nvSpPr>
              <p:cNvPr id="1374" name="Google Shape;1374;p57"/>
              <p:cNvSpPr txBox="1"/>
              <p:nvPr/>
            </p:nvSpPr>
            <p:spPr>
              <a:xfrm>
                <a:off x="-1905000" y="762000"/>
                <a:ext cx="1524000" cy="3810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1" lang="en" sz="1300">
                    <a:solidFill>
                      <a:srgbClr val="FFFFFF"/>
                    </a:solidFill>
                    <a:latin typeface="Open Sans"/>
                    <a:ea typeface="Open Sans"/>
                    <a:cs typeface="Open Sans"/>
                    <a:sym typeface="Open Sans"/>
                  </a:rPr>
                  <a:t>Federated</a:t>
                </a:r>
                <a:endParaRPr b="1" sz="1300">
                  <a:solidFill>
                    <a:srgbClr val="FFFFFF"/>
                  </a:solidFill>
                  <a:latin typeface="Open Sans"/>
                  <a:ea typeface="Open Sans"/>
                  <a:cs typeface="Open Sans"/>
                  <a:sym typeface="Open Sans"/>
                </a:endParaRPr>
              </a:p>
            </p:txBody>
          </p:sp>
        </p:grpSp>
      </p:grpSp>
      <p:grpSp>
        <p:nvGrpSpPr>
          <p:cNvPr id="1375" name="Google Shape;1375;p57"/>
          <p:cNvGrpSpPr/>
          <p:nvPr/>
        </p:nvGrpSpPr>
        <p:grpSpPr>
          <a:xfrm>
            <a:off x="666750" y="2619375"/>
            <a:ext cx="7905900" cy="919630"/>
            <a:chOff x="666750" y="2619375"/>
            <a:chExt cx="7905900" cy="919630"/>
          </a:xfrm>
        </p:grpSpPr>
        <p:sp>
          <p:nvSpPr>
            <p:cNvPr id="1376" name="Google Shape;1376;p57"/>
            <p:cNvSpPr/>
            <p:nvPr/>
          </p:nvSpPr>
          <p:spPr>
            <a:xfrm>
              <a:off x="666750" y="2905125"/>
              <a:ext cx="476400" cy="381000"/>
            </a:xfrm>
            <a:prstGeom prst="roundRect">
              <a:avLst>
                <a:gd fmla="val 10000" name="adj"/>
              </a:avLst>
            </a:prstGeom>
            <a:solidFill>
              <a:srgbClr val="1E293B"/>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77" name="Google Shape;1377;p57"/>
            <p:cNvSpPr txBox="1"/>
            <p:nvPr/>
          </p:nvSpPr>
          <p:spPr>
            <a:xfrm>
              <a:off x="666750" y="2905125"/>
              <a:ext cx="4764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400">
                  <a:solidFill>
                    <a:srgbClr val="40BE46"/>
                  </a:solidFill>
                  <a:latin typeface="Material Icons"/>
                  <a:ea typeface="Material Icons"/>
                  <a:cs typeface="Material Icons"/>
                  <a:sym typeface="Material Icons"/>
                </a:rPr>
                <a:t>computer</a:t>
              </a:r>
              <a:endParaRPr b="1" sz="800">
                <a:solidFill>
                  <a:srgbClr val="94A3B8"/>
                </a:solidFill>
                <a:latin typeface="Open Sans"/>
                <a:ea typeface="Open Sans"/>
                <a:cs typeface="Open Sans"/>
                <a:sym typeface="Open Sans"/>
              </a:endParaRPr>
            </a:p>
            <a:p>
              <a:pPr indent="0" lvl="0" marL="0" rtl="0" algn="ctr">
                <a:spcBef>
                  <a:spcPts val="0"/>
                </a:spcBef>
                <a:spcAft>
                  <a:spcPts val="0"/>
                </a:spcAft>
                <a:buNone/>
              </a:pPr>
              <a:r>
                <a:rPr b="1" lang="en" sz="700">
                  <a:solidFill>
                    <a:srgbClr val="94A3B8"/>
                  </a:solidFill>
                  <a:latin typeface="Open Sans"/>
                  <a:ea typeface="Open Sans"/>
                  <a:cs typeface="Open Sans"/>
                  <a:sym typeface="Open Sans"/>
                </a:rPr>
                <a:t>Client</a:t>
              </a:r>
              <a:endParaRPr b="1" sz="700">
                <a:solidFill>
                  <a:srgbClr val="94A3B8"/>
                </a:solidFill>
                <a:latin typeface="Open Sans"/>
                <a:ea typeface="Open Sans"/>
                <a:cs typeface="Open Sans"/>
                <a:sym typeface="Open Sans"/>
              </a:endParaRPr>
            </a:p>
          </p:txBody>
        </p:sp>
        <p:sp>
          <p:nvSpPr>
            <p:cNvPr id="1378" name="Google Shape;1378;p57"/>
            <p:cNvSpPr/>
            <p:nvPr/>
          </p:nvSpPr>
          <p:spPr>
            <a:xfrm>
              <a:off x="1190625" y="3048000"/>
              <a:ext cx="428700" cy="95400"/>
            </a:xfrm>
            <a:custGeom>
              <a:rect b="b" l="l" r="r" t="t"/>
              <a:pathLst>
                <a:path extrusionOk="0" h="120000" w="120000">
                  <a:moveTo>
                    <a:pt x="0" y="60000"/>
                  </a:moveTo>
                  <a:lnTo>
                    <a:pt x="120000" y="60000"/>
                  </a:lnTo>
                  <a:moveTo>
                    <a:pt x="106667" y="0"/>
                  </a:moveTo>
                  <a:lnTo>
                    <a:pt x="120000" y="60000"/>
                  </a:lnTo>
                  <a:lnTo>
                    <a:pt x="106667" y="120000"/>
                  </a:lnTo>
                </a:path>
              </a:pathLst>
            </a:custGeom>
            <a:solidFill>
              <a:srgbClr val="000000">
                <a:alpha val="0"/>
              </a:srgbClr>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1379" name="Google Shape;1379;p57"/>
            <p:cNvPicPr preferRelativeResize="0"/>
            <p:nvPr/>
          </p:nvPicPr>
          <p:blipFill rotWithShape="1">
            <a:blip r:embed="rId6">
              <a:alphaModFix/>
            </a:blip>
            <a:srcRect b="0" l="0" r="0" t="0"/>
            <a:stretch/>
          </p:blipFill>
          <p:spPr>
            <a:xfrm>
              <a:off x="1657350" y="2895600"/>
              <a:ext cx="495300" cy="400200"/>
            </a:xfrm>
            <a:prstGeom prst="rect">
              <a:avLst/>
            </a:prstGeom>
            <a:noFill/>
            <a:ln>
              <a:noFill/>
            </a:ln>
          </p:spPr>
        </p:pic>
        <p:sp>
          <p:nvSpPr>
            <p:cNvPr id="1380" name="Google Shape;1380;p57"/>
            <p:cNvSpPr txBox="1"/>
            <p:nvPr/>
          </p:nvSpPr>
          <p:spPr>
            <a:xfrm>
              <a:off x="1666875" y="2905125"/>
              <a:ext cx="4764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400">
                  <a:solidFill>
                    <a:srgbClr val="40BE46"/>
                  </a:solidFill>
                  <a:latin typeface="Material Icons"/>
                  <a:ea typeface="Material Icons"/>
                  <a:cs typeface="Material Icons"/>
                  <a:sym typeface="Material Icons"/>
                </a:rPr>
                <a:t>dns</a:t>
              </a:r>
              <a:endParaRPr b="1" sz="800">
                <a:solidFill>
                  <a:srgbClr val="FFFFFF"/>
                </a:solidFill>
                <a:latin typeface="Open Sans"/>
                <a:ea typeface="Open Sans"/>
                <a:cs typeface="Open Sans"/>
                <a:sym typeface="Open Sans"/>
              </a:endParaRPr>
            </a:p>
            <a:p>
              <a:pPr indent="0" lvl="0" marL="0" rtl="0" algn="ctr">
                <a:spcBef>
                  <a:spcPts val="0"/>
                </a:spcBef>
                <a:spcAft>
                  <a:spcPts val="0"/>
                </a:spcAft>
                <a:buNone/>
              </a:pPr>
              <a:r>
                <a:rPr b="1" lang="en" sz="700">
                  <a:solidFill>
                    <a:srgbClr val="FFFFFF"/>
                  </a:solidFill>
                  <a:latin typeface="Open Sans"/>
                  <a:ea typeface="Open Sans"/>
                  <a:cs typeface="Open Sans"/>
                  <a:sym typeface="Open Sans"/>
                </a:rPr>
                <a:t>Local</a:t>
              </a:r>
              <a:endParaRPr b="1" sz="700">
                <a:solidFill>
                  <a:srgbClr val="FFFFFF"/>
                </a:solidFill>
                <a:latin typeface="Open Sans"/>
                <a:ea typeface="Open Sans"/>
                <a:cs typeface="Open Sans"/>
                <a:sym typeface="Open Sans"/>
              </a:endParaRPr>
            </a:p>
          </p:txBody>
        </p:sp>
        <p:sp>
          <p:nvSpPr>
            <p:cNvPr id="1381" name="Google Shape;1381;p57"/>
            <p:cNvSpPr/>
            <p:nvPr/>
          </p:nvSpPr>
          <p:spPr>
            <a:xfrm>
              <a:off x="2762250" y="2905125"/>
              <a:ext cx="428700" cy="381000"/>
            </a:xfrm>
            <a:prstGeom prst="roundRect">
              <a:avLst>
                <a:gd fmla="val 10000" name="adj"/>
              </a:avLst>
            </a:prstGeom>
            <a:solidFill>
              <a:srgbClr val="1E293B"/>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82" name="Google Shape;1382;p57"/>
            <p:cNvSpPr txBox="1"/>
            <p:nvPr/>
          </p:nvSpPr>
          <p:spPr>
            <a:xfrm>
              <a:off x="2762250" y="2905125"/>
              <a:ext cx="4287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40BE46"/>
                  </a:solidFill>
                  <a:latin typeface="Material Icons"/>
                  <a:ea typeface="Material Icons"/>
                  <a:cs typeface="Material Icons"/>
                  <a:sym typeface="Material Icons"/>
                </a:rPr>
                <a:t>computer</a:t>
              </a:r>
              <a:endParaRPr b="1" sz="700">
                <a:solidFill>
                  <a:srgbClr val="94A3B8"/>
                </a:solidFill>
                <a:latin typeface="Open Sans"/>
                <a:ea typeface="Open Sans"/>
                <a:cs typeface="Open Sans"/>
                <a:sym typeface="Open Sans"/>
              </a:endParaRPr>
            </a:p>
            <a:p>
              <a:pPr indent="0" lvl="0" marL="0" rtl="0" algn="ctr">
                <a:spcBef>
                  <a:spcPts val="0"/>
                </a:spcBef>
                <a:spcAft>
                  <a:spcPts val="0"/>
                </a:spcAft>
                <a:buNone/>
              </a:pPr>
              <a:r>
                <a:rPr b="1" lang="en" sz="700">
                  <a:solidFill>
                    <a:srgbClr val="94A3B8"/>
                  </a:solidFill>
                  <a:latin typeface="Open Sans"/>
                  <a:ea typeface="Open Sans"/>
                  <a:cs typeface="Open Sans"/>
                  <a:sym typeface="Open Sans"/>
                </a:rPr>
                <a:t>Client</a:t>
              </a:r>
              <a:endParaRPr b="1" sz="700">
                <a:solidFill>
                  <a:srgbClr val="94A3B8"/>
                </a:solidFill>
                <a:latin typeface="Open Sans"/>
                <a:ea typeface="Open Sans"/>
                <a:cs typeface="Open Sans"/>
                <a:sym typeface="Open Sans"/>
              </a:endParaRPr>
            </a:p>
          </p:txBody>
        </p:sp>
        <p:sp>
          <p:nvSpPr>
            <p:cNvPr id="1383" name="Google Shape;1383;p57"/>
            <p:cNvSpPr/>
            <p:nvPr/>
          </p:nvSpPr>
          <p:spPr>
            <a:xfrm>
              <a:off x="3238500" y="3057525"/>
              <a:ext cx="238200" cy="76200"/>
            </a:xfrm>
            <a:custGeom>
              <a:rect b="b" l="l" r="r" t="t"/>
              <a:pathLst>
                <a:path extrusionOk="0" h="120000" w="120000">
                  <a:moveTo>
                    <a:pt x="0" y="60000"/>
                  </a:moveTo>
                  <a:lnTo>
                    <a:pt x="120000" y="60000"/>
                  </a:lnTo>
                  <a:moveTo>
                    <a:pt x="96000" y="0"/>
                  </a:moveTo>
                  <a:lnTo>
                    <a:pt x="120000" y="60000"/>
                  </a:lnTo>
                  <a:lnTo>
                    <a:pt x="96000" y="120000"/>
                  </a:lnTo>
                </a:path>
              </a:pathLst>
            </a:custGeom>
            <a:solidFill>
              <a:srgbClr val="000000">
                <a:alpha val="0"/>
              </a:srgbClr>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84" name="Google Shape;1384;p57"/>
            <p:cNvSpPr/>
            <p:nvPr/>
          </p:nvSpPr>
          <p:spPr>
            <a:xfrm>
              <a:off x="3314700" y="2905125"/>
              <a:ext cx="428700" cy="381000"/>
            </a:xfrm>
            <a:prstGeom prst="roundRect">
              <a:avLst>
                <a:gd fmla="val 10000" name="adj"/>
              </a:avLst>
            </a:prstGeom>
            <a:solidFill>
              <a:srgbClr val="1E293B"/>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85" name="Google Shape;1385;p57"/>
            <p:cNvSpPr txBox="1"/>
            <p:nvPr/>
          </p:nvSpPr>
          <p:spPr>
            <a:xfrm>
              <a:off x="3314700" y="2905125"/>
              <a:ext cx="4287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020">
                  <a:solidFill>
                    <a:srgbClr val="40BE46"/>
                  </a:solidFill>
                  <a:latin typeface="Material Icons"/>
                  <a:ea typeface="Material Icons"/>
                  <a:cs typeface="Material Icons"/>
                  <a:sym typeface="Material Icons"/>
                </a:rPr>
                <a:t>play_for_work</a:t>
              </a:r>
              <a:endParaRPr b="1" sz="595">
                <a:solidFill>
                  <a:srgbClr val="FFFFFF"/>
                </a:solidFill>
                <a:latin typeface="Open Sans"/>
                <a:ea typeface="Open Sans"/>
                <a:cs typeface="Open Sans"/>
                <a:sym typeface="Open Sans"/>
              </a:endParaRPr>
            </a:p>
            <a:p>
              <a:pPr indent="0" lvl="0" marL="0" rtl="0" algn="ctr">
                <a:spcBef>
                  <a:spcPts val="0"/>
                </a:spcBef>
                <a:spcAft>
                  <a:spcPts val="0"/>
                </a:spcAft>
                <a:buNone/>
              </a:pPr>
              <a:r>
                <a:rPr b="1" lang="en" sz="510">
                  <a:solidFill>
                    <a:srgbClr val="FFFFFF"/>
                  </a:solidFill>
                  <a:latin typeface="Open Sans"/>
                  <a:ea typeface="Open Sans"/>
                  <a:cs typeface="Open Sans"/>
                  <a:sym typeface="Open Sans"/>
                </a:rPr>
                <a:t>Proxy/Cache</a:t>
              </a:r>
              <a:endParaRPr b="1" sz="510">
                <a:solidFill>
                  <a:srgbClr val="FFFFFF"/>
                </a:solidFill>
                <a:latin typeface="Open Sans"/>
                <a:ea typeface="Open Sans"/>
                <a:cs typeface="Open Sans"/>
                <a:sym typeface="Open Sans"/>
              </a:endParaRPr>
            </a:p>
          </p:txBody>
        </p:sp>
        <p:sp>
          <p:nvSpPr>
            <p:cNvPr id="1386" name="Google Shape;1386;p57"/>
            <p:cNvSpPr/>
            <p:nvPr/>
          </p:nvSpPr>
          <p:spPr>
            <a:xfrm>
              <a:off x="3790950" y="3057525"/>
              <a:ext cx="238200" cy="76200"/>
            </a:xfrm>
            <a:custGeom>
              <a:rect b="b" l="l" r="r" t="t"/>
              <a:pathLst>
                <a:path extrusionOk="0" h="120000" w="120000">
                  <a:moveTo>
                    <a:pt x="0" y="60000"/>
                  </a:moveTo>
                  <a:lnTo>
                    <a:pt x="120000" y="60000"/>
                  </a:lnTo>
                  <a:moveTo>
                    <a:pt x="96000" y="0"/>
                  </a:moveTo>
                  <a:lnTo>
                    <a:pt x="120000" y="60000"/>
                  </a:lnTo>
                  <a:lnTo>
                    <a:pt x="96000" y="120000"/>
                  </a:lnTo>
                </a:path>
              </a:pathLst>
            </a:custGeom>
            <a:solidFill>
              <a:srgbClr val="000000">
                <a:alpha val="0"/>
              </a:srgbClr>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1387" name="Google Shape;1387;p57"/>
            <p:cNvPicPr preferRelativeResize="0"/>
            <p:nvPr/>
          </p:nvPicPr>
          <p:blipFill rotWithShape="1">
            <a:blip r:embed="rId7">
              <a:alphaModFix/>
            </a:blip>
            <a:srcRect b="0" l="0" r="0" t="0"/>
            <a:stretch/>
          </p:blipFill>
          <p:spPr>
            <a:xfrm>
              <a:off x="4038600" y="2895600"/>
              <a:ext cx="400200" cy="400200"/>
            </a:xfrm>
            <a:prstGeom prst="rect">
              <a:avLst/>
            </a:prstGeom>
            <a:noFill/>
            <a:ln>
              <a:noFill/>
            </a:ln>
          </p:spPr>
        </p:pic>
        <p:sp>
          <p:nvSpPr>
            <p:cNvPr id="1388" name="Google Shape;1388;p57"/>
            <p:cNvSpPr txBox="1"/>
            <p:nvPr/>
          </p:nvSpPr>
          <p:spPr>
            <a:xfrm>
              <a:off x="4048125" y="2905125"/>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94A3B8"/>
                  </a:solidFill>
                  <a:latin typeface="Material Icons"/>
                  <a:ea typeface="Material Icons"/>
                  <a:cs typeface="Material Icons"/>
                  <a:sym typeface="Material Icons"/>
                </a:rPr>
                <a:t>cloud</a:t>
              </a:r>
              <a:endParaRPr b="1" sz="700">
                <a:solidFill>
                  <a:srgbClr val="94A3B8"/>
                </a:solidFill>
                <a:latin typeface="Open Sans"/>
                <a:ea typeface="Open Sans"/>
                <a:cs typeface="Open Sans"/>
                <a:sym typeface="Open Sans"/>
              </a:endParaRPr>
            </a:p>
            <a:p>
              <a:pPr indent="0" lvl="0" marL="0" rtl="0" algn="ctr">
                <a:spcBef>
                  <a:spcPts val="0"/>
                </a:spcBef>
                <a:spcAft>
                  <a:spcPts val="0"/>
                </a:spcAft>
                <a:buNone/>
              </a:pPr>
              <a:r>
                <a:rPr b="1" lang="en" sz="600">
                  <a:solidFill>
                    <a:srgbClr val="94A3B8"/>
                  </a:solidFill>
                  <a:latin typeface="Open Sans"/>
                  <a:ea typeface="Open Sans"/>
                  <a:cs typeface="Open Sans"/>
                  <a:sym typeface="Open Sans"/>
                </a:rPr>
                <a:t>External</a:t>
              </a:r>
              <a:endParaRPr b="1" sz="600">
                <a:solidFill>
                  <a:srgbClr val="94A3B8"/>
                </a:solidFill>
                <a:latin typeface="Open Sans"/>
                <a:ea typeface="Open Sans"/>
                <a:cs typeface="Open Sans"/>
                <a:sym typeface="Open Sans"/>
              </a:endParaRPr>
            </a:p>
          </p:txBody>
        </p:sp>
        <p:sp>
          <p:nvSpPr>
            <p:cNvPr id="1389" name="Google Shape;1389;p57"/>
            <p:cNvSpPr/>
            <p:nvPr/>
          </p:nvSpPr>
          <p:spPr>
            <a:xfrm>
              <a:off x="6953250" y="2905125"/>
              <a:ext cx="381000" cy="381000"/>
            </a:xfrm>
            <a:prstGeom prst="roundRect">
              <a:avLst>
                <a:gd fmla="val 10000" name="adj"/>
              </a:avLst>
            </a:prstGeom>
            <a:solidFill>
              <a:srgbClr val="1E293B"/>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90" name="Google Shape;1390;p57"/>
            <p:cNvSpPr txBox="1"/>
            <p:nvPr/>
          </p:nvSpPr>
          <p:spPr>
            <a:xfrm>
              <a:off x="6953250" y="2905125"/>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40BE46"/>
                  </a:solidFill>
                  <a:latin typeface="Material Icons"/>
                  <a:ea typeface="Material Icons"/>
                  <a:cs typeface="Material Icons"/>
                  <a:sym typeface="Material Icons"/>
                </a:rPr>
                <a:t>computer</a:t>
              </a:r>
              <a:endParaRPr b="1" sz="1200">
                <a:solidFill>
                  <a:srgbClr val="40BE46"/>
                </a:solidFill>
                <a:latin typeface="Material Icons"/>
                <a:ea typeface="Material Icons"/>
                <a:cs typeface="Material Icons"/>
                <a:sym typeface="Material Icons"/>
              </a:endParaRPr>
            </a:p>
            <a:p>
              <a:pPr indent="0" lvl="0" marL="0" rtl="0" algn="ctr">
                <a:spcBef>
                  <a:spcPts val="0"/>
                </a:spcBef>
                <a:spcAft>
                  <a:spcPts val="0"/>
                </a:spcAft>
                <a:buNone/>
              </a:pPr>
              <a:r>
                <a:rPr b="1" lang="en" sz="700">
                  <a:solidFill>
                    <a:srgbClr val="94A3B8"/>
                  </a:solidFill>
                  <a:latin typeface="Open Sans"/>
                  <a:ea typeface="Open Sans"/>
                  <a:cs typeface="Open Sans"/>
                  <a:sym typeface="Open Sans"/>
                </a:rPr>
                <a:t>Client</a:t>
              </a:r>
              <a:endParaRPr b="1" sz="700">
                <a:solidFill>
                  <a:srgbClr val="40BE46"/>
                </a:solidFill>
                <a:latin typeface="Material Icons"/>
                <a:ea typeface="Material Icons"/>
                <a:cs typeface="Material Icons"/>
                <a:sym typeface="Material Icons"/>
              </a:endParaRPr>
            </a:p>
          </p:txBody>
        </p:sp>
        <p:sp>
          <p:nvSpPr>
            <p:cNvPr id="1391" name="Google Shape;1391;p57"/>
            <p:cNvSpPr/>
            <p:nvPr/>
          </p:nvSpPr>
          <p:spPr>
            <a:xfrm>
              <a:off x="7381875" y="3057525"/>
              <a:ext cx="190500" cy="76200"/>
            </a:xfrm>
            <a:custGeom>
              <a:rect b="b" l="l" r="r" t="t"/>
              <a:pathLst>
                <a:path extrusionOk="0" h="120000" w="120000">
                  <a:moveTo>
                    <a:pt x="0" y="60000"/>
                  </a:moveTo>
                  <a:lnTo>
                    <a:pt x="120000" y="60000"/>
                  </a:lnTo>
                  <a:moveTo>
                    <a:pt x="90000" y="0"/>
                  </a:moveTo>
                  <a:lnTo>
                    <a:pt x="120000" y="60000"/>
                  </a:lnTo>
                  <a:lnTo>
                    <a:pt x="90000" y="120000"/>
                  </a:lnTo>
                </a:path>
              </a:pathLst>
            </a:custGeom>
            <a:solidFill>
              <a:srgbClr val="000000"/>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92" name="Google Shape;1392;p57"/>
            <p:cNvSpPr/>
            <p:nvPr/>
          </p:nvSpPr>
          <p:spPr>
            <a:xfrm>
              <a:off x="7620000" y="2905125"/>
              <a:ext cx="381000" cy="381000"/>
            </a:xfrm>
            <a:prstGeom prst="roundRect">
              <a:avLst>
                <a:gd fmla="val 10000" name="adj"/>
              </a:avLst>
            </a:prstGeom>
            <a:solidFill>
              <a:srgbClr val="1E293B"/>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93" name="Google Shape;1393;p57"/>
            <p:cNvSpPr txBox="1"/>
            <p:nvPr/>
          </p:nvSpPr>
          <p:spPr>
            <a:xfrm>
              <a:off x="7620000" y="2905125"/>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40BE46"/>
                  </a:solidFill>
                  <a:latin typeface="Material Icons"/>
                  <a:ea typeface="Material Icons"/>
                  <a:cs typeface="Material Icons"/>
                  <a:sym typeface="Material Icons"/>
                </a:rPr>
                <a:t>layers</a:t>
              </a:r>
              <a:endParaRPr b="1" sz="1200">
                <a:solidFill>
                  <a:srgbClr val="40BE46"/>
                </a:solidFill>
                <a:latin typeface="Material Icons"/>
                <a:ea typeface="Material Icons"/>
                <a:cs typeface="Material Icons"/>
                <a:sym typeface="Material Icons"/>
              </a:endParaRPr>
            </a:p>
            <a:p>
              <a:pPr indent="0" lvl="0" marL="0" rtl="0" algn="ctr">
                <a:spcBef>
                  <a:spcPts val="0"/>
                </a:spcBef>
                <a:spcAft>
                  <a:spcPts val="0"/>
                </a:spcAft>
                <a:buNone/>
              </a:pPr>
              <a:r>
                <a:rPr b="1" lang="en" sz="600">
                  <a:solidFill>
                    <a:srgbClr val="FFFFFF"/>
                  </a:solidFill>
                  <a:latin typeface="Open Sans"/>
                  <a:ea typeface="Open Sans"/>
                  <a:cs typeface="Open Sans"/>
                  <a:sym typeface="Open Sans"/>
                </a:rPr>
                <a:t>Virtual</a:t>
              </a:r>
              <a:endParaRPr b="1" sz="600">
                <a:solidFill>
                  <a:srgbClr val="40BE46"/>
                </a:solidFill>
                <a:latin typeface="Material Icons"/>
                <a:ea typeface="Material Icons"/>
                <a:cs typeface="Material Icons"/>
                <a:sym typeface="Material Icons"/>
              </a:endParaRPr>
            </a:p>
          </p:txBody>
        </p:sp>
        <p:sp>
          <p:nvSpPr>
            <p:cNvPr id="1394" name="Google Shape;1394;p57"/>
            <p:cNvSpPr/>
            <p:nvPr/>
          </p:nvSpPr>
          <p:spPr>
            <a:xfrm>
              <a:off x="8048625" y="2790825"/>
              <a:ext cx="190500" cy="257100"/>
            </a:xfrm>
            <a:custGeom>
              <a:rect b="b" l="l" r="r" t="t"/>
              <a:pathLst>
                <a:path extrusionOk="0" h="120000" w="120000">
                  <a:moveTo>
                    <a:pt x="0" y="120000"/>
                  </a:moveTo>
                  <a:lnTo>
                    <a:pt x="120000" y="8889"/>
                  </a:lnTo>
                  <a:moveTo>
                    <a:pt x="90000" y="0"/>
                  </a:moveTo>
                  <a:lnTo>
                    <a:pt x="120000" y="8889"/>
                  </a:lnTo>
                  <a:lnTo>
                    <a:pt x="114000" y="31111"/>
                  </a:lnTo>
                </a:path>
              </a:pathLst>
            </a:custGeom>
            <a:solidFill>
              <a:srgbClr val="000000"/>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95" name="Google Shape;1395;p57"/>
            <p:cNvSpPr/>
            <p:nvPr/>
          </p:nvSpPr>
          <p:spPr>
            <a:xfrm>
              <a:off x="8048625" y="3143250"/>
              <a:ext cx="190500" cy="257100"/>
            </a:xfrm>
            <a:custGeom>
              <a:rect b="b" l="l" r="r" t="t"/>
              <a:pathLst>
                <a:path extrusionOk="0" h="120000" w="120000">
                  <a:moveTo>
                    <a:pt x="0" y="0"/>
                  </a:moveTo>
                  <a:lnTo>
                    <a:pt x="120000" y="111111"/>
                  </a:lnTo>
                  <a:moveTo>
                    <a:pt x="114000" y="88889"/>
                  </a:moveTo>
                  <a:lnTo>
                    <a:pt x="120000" y="111111"/>
                  </a:lnTo>
                  <a:lnTo>
                    <a:pt x="90000" y="120000"/>
                  </a:lnTo>
                </a:path>
              </a:pathLst>
            </a:custGeom>
            <a:solidFill>
              <a:srgbClr val="000000"/>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96" name="Google Shape;1396;p57"/>
            <p:cNvSpPr/>
            <p:nvPr/>
          </p:nvSpPr>
          <p:spPr>
            <a:xfrm>
              <a:off x="8286750" y="2619375"/>
              <a:ext cx="285900" cy="285900"/>
            </a:xfrm>
            <a:prstGeom prst="roundRect">
              <a:avLst>
                <a:gd fmla="val 10000" name="adj"/>
              </a:avLst>
            </a:prstGeom>
            <a:solidFill>
              <a:srgbClr val="111B2D"/>
            </a:solidFill>
            <a:ln cap="flat" cmpd="sng" w="9525">
              <a:solidFill>
                <a:srgbClr val="94A3B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97" name="Google Shape;1397;p57"/>
            <p:cNvSpPr txBox="1"/>
            <p:nvPr/>
          </p:nvSpPr>
          <p:spPr>
            <a:xfrm>
              <a:off x="8286750" y="2633980"/>
              <a:ext cx="285900" cy="2859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1000">
                  <a:solidFill>
                    <a:srgbClr val="94A3B8"/>
                  </a:solidFill>
                  <a:latin typeface="Material Icons"/>
                  <a:ea typeface="Material Icons"/>
                  <a:cs typeface="Material Icons"/>
                  <a:sym typeface="Material Icons"/>
                </a:rPr>
                <a:t>dns</a:t>
              </a:r>
              <a:endParaRPr sz="1000">
                <a:solidFill>
                  <a:srgbClr val="94A3B8"/>
                </a:solidFill>
                <a:latin typeface="Material Icons"/>
                <a:ea typeface="Material Icons"/>
                <a:cs typeface="Material Icons"/>
                <a:sym typeface="Material Icons"/>
              </a:endParaRPr>
            </a:p>
          </p:txBody>
        </p:sp>
        <p:sp>
          <p:nvSpPr>
            <p:cNvPr id="1398" name="Google Shape;1398;p57"/>
            <p:cNvSpPr/>
            <p:nvPr/>
          </p:nvSpPr>
          <p:spPr>
            <a:xfrm>
              <a:off x="8286750" y="3238500"/>
              <a:ext cx="285900" cy="285900"/>
            </a:xfrm>
            <a:prstGeom prst="roundRect">
              <a:avLst>
                <a:gd fmla="val 10000" name="adj"/>
              </a:avLst>
            </a:prstGeom>
            <a:solidFill>
              <a:srgbClr val="111B2D"/>
            </a:solidFill>
            <a:ln cap="flat" cmpd="sng" w="9525">
              <a:solidFill>
                <a:srgbClr val="94A3B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399" name="Google Shape;1399;p57"/>
            <p:cNvSpPr txBox="1"/>
            <p:nvPr/>
          </p:nvSpPr>
          <p:spPr>
            <a:xfrm>
              <a:off x="8286750" y="3253105"/>
              <a:ext cx="285900" cy="2859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1000">
                  <a:solidFill>
                    <a:srgbClr val="94A3B8"/>
                  </a:solidFill>
                  <a:latin typeface="Material Icons"/>
                  <a:ea typeface="Material Icons"/>
                  <a:cs typeface="Material Icons"/>
                  <a:sym typeface="Material Icons"/>
                </a:rPr>
                <a:t>cloud</a:t>
              </a:r>
              <a:endParaRPr sz="1000">
                <a:solidFill>
                  <a:srgbClr val="94A3B8"/>
                </a:solidFill>
                <a:latin typeface="Material Icons"/>
                <a:ea typeface="Material Icons"/>
                <a:cs typeface="Material Icons"/>
                <a:sym typeface="Material Icons"/>
              </a:endParaRPr>
            </a:p>
          </p:txBody>
        </p:sp>
        <p:sp>
          <p:nvSpPr>
            <p:cNvPr id="1400" name="Google Shape;1400;p57"/>
            <p:cNvSpPr/>
            <p:nvPr/>
          </p:nvSpPr>
          <p:spPr>
            <a:xfrm>
              <a:off x="4857750" y="2905125"/>
              <a:ext cx="428700" cy="381000"/>
            </a:xfrm>
            <a:prstGeom prst="roundRect">
              <a:avLst>
                <a:gd fmla="val 10000" name="adj"/>
              </a:avLst>
            </a:prstGeom>
            <a:solidFill>
              <a:srgbClr val="1E293B"/>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01" name="Google Shape;1401;p57"/>
            <p:cNvSpPr txBox="1"/>
            <p:nvPr/>
          </p:nvSpPr>
          <p:spPr>
            <a:xfrm>
              <a:off x="4857750" y="2905125"/>
              <a:ext cx="4287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40BE46"/>
                  </a:solidFill>
                  <a:latin typeface="Material Icons"/>
                  <a:ea typeface="Material Icons"/>
                  <a:cs typeface="Material Icons"/>
                  <a:sym typeface="Material Icons"/>
                </a:rPr>
                <a:t>dns</a:t>
              </a:r>
              <a:endParaRPr b="1" sz="1200">
                <a:solidFill>
                  <a:srgbClr val="40BE46"/>
                </a:solidFill>
                <a:latin typeface="Material Icons"/>
                <a:ea typeface="Material Icons"/>
                <a:cs typeface="Material Icons"/>
                <a:sym typeface="Material Icons"/>
              </a:endParaRPr>
            </a:p>
            <a:p>
              <a:pPr indent="0" lvl="0" marL="0" rtl="0" algn="ctr">
                <a:spcBef>
                  <a:spcPts val="0"/>
                </a:spcBef>
                <a:spcAft>
                  <a:spcPts val="0"/>
                </a:spcAft>
                <a:buNone/>
              </a:pPr>
              <a:r>
                <a:rPr b="1" lang="en" sz="600">
                  <a:solidFill>
                    <a:srgbClr val="FFFFFF"/>
                  </a:solidFill>
                  <a:latin typeface="Open Sans"/>
                  <a:ea typeface="Open Sans"/>
                  <a:cs typeface="Open Sans"/>
                  <a:sym typeface="Open Sans"/>
                </a:rPr>
                <a:t>Cluster A</a:t>
              </a:r>
              <a:endParaRPr b="1" sz="600">
                <a:solidFill>
                  <a:srgbClr val="40BE46"/>
                </a:solidFill>
                <a:latin typeface="Material Icons"/>
                <a:ea typeface="Material Icons"/>
                <a:cs typeface="Material Icons"/>
                <a:sym typeface="Material Icons"/>
              </a:endParaRPr>
            </a:p>
          </p:txBody>
        </p:sp>
        <p:sp>
          <p:nvSpPr>
            <p:cNvPr id="1402" name="Google Shape;1402;p57"/>
            <p:cNvSpPr/>
            <p:nvPr/>
          </p:nvSpPr>
          <p:spPr>
            <a:xfrm>
              <a:off x="5381625" y="3057525"/>
              <a:ext cx="381000" cy="76200"/>
            </a:xfrm>
            <a:custGeom>
              <a:rect b="b" l="l" r="r" t="t"/>
              <a:pathLst>
                <a:path extrusionOk="0" h="120000" w="120000">
                  <a:moveTo>
                    <a:pt x="0" y="60000"/>
                  </a:moveTo>
                  <a:lnTo>
                    <a:pt x="120000" y="60000"/>
                  </a:lnTo>
                  <a:moveTo>
                    <a:pt x="21000" y="0"/>
                  </a:moveTo>
                  <a:lnTo>
                    <a:pt x="0" y="60000"/>
                  </a:lnTo>
                  <a:lnTo>
                    <a:pt x="21000" y="120000"/>
                  </a:lnTo>
                  <a:moveTo>
                    <a:pt x="99000" y="0"/>
                  </a:moveTo>
                  <a:lnTo>
                    <a:pt x="120000" y="60000"/>
                  </a:lnTo>
                  <a:lnTo>
                    <a:pt x="99000" y="120000"/>
                  </a:lnTo>
                </a:path>
              </a:pathLst>
            </a:custGeom>
            <a:solidFill>
              <a:srgbClr val="000000"/>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03" name="Google Shape;1403;p57"/>
            <p:cNvSpPr txBox="1"/>
            <p:nvPr/>
          </p:nvSpPr>
          <p:spPr>
            <a:xfrm>
              <a:off x="5381625" y="2790825"/>
              <a:ext cx="381000" cy="1143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ctr">
                <a:spcBef>
                  <a:spcPts val="0"/>
                </a:spcBef>
                <a:spcAft>
                  <a:spcPts val="0"/>
                </a:spcAft>
                <a:buNone/>
              </a:pPr>
              <a:r>
                <a:rPr b="1" lang="en" sz="600">
                  <a:solidFill>
                    <a:srgbClr val="94A3B8"/>
                  </a:solidFill>
                  <a:latin typeface="Open Sans"/>
                  <a:ea typeface="Open Sans"/>
                  <a:cs typeface="Open Sans"/>
                  <a:sym typeface="Open Sans"/>
                </a:rPr>
                <a:t>Sync</a:t>
              </a:r>
              <a:endParaRPr b="1" sz="600">
                <a:solidFill>
                  <a:srgbClr val="94A3B8"/>
                </a:solidFill>
                <a:latin typeface="Open Sans"/>
                <a:ea typeface="Open Sans"/>
                <a:cs typeface="Open Sans"/>
                <a:sym typeface="Open Sans"/>
              </a:endParaRPr>
            </a:p>
          </p:txBody>
        </p:sp>
        <p:sp>
          <p:nvSpPr>
            <p:cNvPr id="1404" name="Google Shape;1404;p57"/>
            <p:cNvSpPr/>
            <p:nvPr/>
          </p:nvSpPr>
          <p:spPr>
            <a:xfrm>
              <a:off x="5857875" y="2905125"/>
              <a:ext cx="428700" cy="381000"/>
            </a:xfrm>
            <a:prstGeom prst="roundRect">
              <a:avLst>
                <a:gd fmla="val 10000" name="adj"/>
              </a:avLst>
            </a:prstGeom>
            <a:solidFill>
              <a:srgbClr val="1E293B"/>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05" name="Google Shape;1405;p57"/>
            <p:cNvSpPr txBox="1"/>
            <p:nvPr/>
          </p:nvSpPr>
          <p:spPr>
            <a:xfrm>
              <a:off x="5857875" y="2905125"/>
              <a:ext cx="4287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40BE46"/>
                  </a:solidFill>
                  <a:latin typeface="Material Icons"/>
                  <a:ea typeface="Material Icons"/>
                  <a:cs typeface="Material Icons"/>
                  <a:sym typeface="Material Icons"/>
                </a:rPr>
                <a:t>dns</a:t>
              </a:r>
              <a:endParaRPr b="1" sz="1200">
                <a:solidFill>
                  <a:srgbClr val="40BE46"/>
                </a:solidFill>
                <a:latin typeface="Material Icons"/>
                <a:ea typeface="Material Icons"/>
                <a:cs typeface="Material Icons"/>
                <a:sym typeface="Material Icons"/>
              </a:endParaRPr>
            </a:p>
            <a:p>
              <a:pPr indent="0" lvl="0" marL="0" rtl="0" algn="ctr">
                <a:spcBef>
                  <a:spcPts val="0"/>
                </a:spcBef>
                <a:spcAft>
                  <a:spcPts val="0"/>
                </a:spcAft>
                <a:buNone/>
              </a:pPr>
              <a:r>
                <a:rPr b="1" lang="en" sz="600">
                  <a:solidFill>
                    <a:srgbClr val="FFFFFF"/>
                  </a:solidFill>
                  <a:latin typeface="Open Sans"/>
                  <a:ea typeface="Open Sans"/>
                  <a:cs typeface="Open Sans"/>
                  <a:sym typeface="Open Sans"/>
                </a:rPr>
                <a:t>Cluster B</a:t>
              </a:r>
              <a:endParaRPr b="1" sz="600">
                <a:solidFill>
                  <a:srgbClr val="40BE46"/>
                </a:solidFill>
                <a:latin typeface="Material Icons"/>
                <a:ea typeface="Material Icons"/>
                <a:cs typeface="Material Icons"/>
                <a:sym typeface="Material Icons"/>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10" name="Shape 1410"/>
        <p:cNvGrpSpPr/>
        <p:nvPr/>
      </p:nvGrpSpPr>
      <p:grpSpPr>
        <a:xfrm>
          <a:off x="0" y="0"/>
          <a:ext cx="0" cy="0"/>
          <a:chOff x="0" y="0"/>
          <a:chExt cx="0" cy="0"/>
        </a:xfrm>
      </p:grpSpPr>
      <p:sp>
        <p:nvSpPr>
          <p:cNvPr id="1411" name="Google Shape;1411;p58"/>
          <p:cNvSpPr txBox="1"/>
          <p:nvPr/>
        </p:nvSpPr>
        <p:spPr>
          <a:xfrm>
            <a:off x="476250" y="381000"/>
            <a:ext cx="8191500" cy="4764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lnSpc>
                <a:spcPct val="90000"/>
              </a:lnSpc>
              <a:spcBef>
                <a:spcPts val="0"/>
              </a:spcBef>
              <a:spcAft>
                <a:spcPts val="0"/>
              </a:spcAft>
              <a:buNone/>
            </a:pPr>
            <a:r>
              <a:rPr b="1" lang="en" sz="2400">
                <a:solidFill>
                  <a:schemeClr val="accent1"/>
                </a:solidFill>
                <a:latin typeface="Open Sans"/>
                <a:ea typeface="Open Sans"/>
                <a:cs typeface="Open Sans"/>
                <a:sym typeface="Open Sans"/>
              </a:rPr>
              <a:t>Artifacts are content addressable</a:t>
            </a:r>
            <a:endParaRPr b="1" sz="2600">
              <a:solidFill>
                <a:srgbClr val="40BE46"/>
              </a:solidFill>
              <a:latin typeface="Open Sans"/>
              <a:ea typeface="Open Sans"/>
              <a:cs typeface="Open Sans"/>
              <a:sym typeface="Open Sans"/>
            </a:endParaRPr>
          </a:p>
        </p:txBody>
      </p:sp>
      <p:grpSp>
        <p:nvGrpSpPr>
          <p:cNvPr id="1412" name="Google Shape;1412;p58"/>
          <p:cNvGrpSpPr/>
          <p:nvPr/>
        </p:nvGrpSpPr>
        <p:grpSpPr>
          <a:xfrm>
            <a:off x="1514475" y="1143000"/>
            <a:ext cx="6105525" cy="2962425"/>
            <a:chOff x="1514475" y="1143000"/>
            <a:chExt cx="6105525" cy="2962425"/>
          </a:xfrm>
        </p:grpSpPr>
        <p:grpSp>
          <p:nvGrpSpPr>
            <p:cNvPr id="1413" name="Google Shape;1413;p58"/>
            <p:cNvGrpSpPr/>
            <p:nvPr/>
          </p:nvGrpSpPr>
          <p:grpSpPr>
            <a:xfrm>
              <a:off x="2667000" y="1143000"/>
              <a:ext cx="3810000" cy="809700"/>
              <a:chOff x="0" y="0"/>
              <a:chExt cx="3810000" cy="809700"/>
            </a:xfrm>
          </p:grpSpPr>
          <p:sp>
            <p:nvSpPr>
              <p:cNvPr id="1414" name="Google Shape;1414;p58"/>
              <p:cNvSpPr/>
              <p:nvPr/>
            </p:nvSpPr>
            <p:spPr>
              <a:xfrm>
                <a:off x="0" y="0"/>
                <a:ext cx="3810000" cy="809700"/>
              </a:xfrm>
              <a:prstGeom prst="roundRect">
                <a:avLst>
                  <a:gd fmla="val 9411" name="adj"/>
                </a:avLst>
              </a:prstGeom>
              <a:solidFill>
                <a:srgbClr val="111B2D"/>
              </a:solidFill>
              <a:ln cap="flat" cmpd="sng" w="14300">
                <a:solidFill>
                  <a:srgbClr val="38BDF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15" name="Google Shape;1415;p58"/>
              <p:cNvSpPr txBox="1"/>
              <p:nvPr/>
            </p:nvSpPr>
            <p:spPr>
              <a:xfrm>
                <a:off x="0" y="0"/>
                <a:ext cx="3810000" cy="809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000">
                    <a:solidFill>
                      <a:srgbClr val="94A3B8"/>
                    </a:solidFill>
                    <a:latin typeface="Open Sans"/>
                    <a:ea typeface="Open Sans"/>
                    <a:cs typeface="Open Sans"/>
                    <a:sym typeface="Open Sans"/>
                  </a:rPr>
                  <a:t>Requested Logical Path</a:t>
                </a:r>
                <a:endParaRPr b="1" sz="1000">
                  <a:solidFill>
                    <a:srgbClr val="94A3B8"/>
                  </a:solidFill>
                  <a:latin typeface="Open Sans"/>
                  <a:ea typeface="Open Sans"/>
                  <a:cs typeface="Open Sans"/>
                  <a:sym typeface="Open Sans"/>
                </a:endParaRPr>
              </a:p>
              <a:p>
                <a:pPr indent="0" lvl="0" marL="0" rtl="0" algn="ctr">
                  <a:spcBef>
                    <a:spcPts val="450"/>
                  </a:spcBef>
                  <a:spcAft>
                    <a:spcPts val="0"/>
                  </a:spcAft>
                  <a:buNone/>
                </a:pPr>
                <a:r>
                  <a:rPr b="1" lang="en" sz="1100">
                    <a:solidFill>
                      <a:srgbClr val="38BDF8"/>
                    </a:solidFill>
                    <a:latin typeface="Courier New"/>
                    <a:ea typeface="Courier New"/>
                    <a:cs typeface="Courier New"/>
                    <a:sym typeface="Courier New"/>
                  </a:rPr>
                  <a:t>/artifactory/generic/sample/-/sample.tgz</a:t>
                </a:r>
                <a:endParaRPr b="1" sz="1100">
                  <a:solidFill>
                    <a:srgbClr val="38BDF8"/>
                  </a:solidFill>
                  <a:latin typeface="Courier New"/>
                  <a:ea typeface="Courier New"/>
                  <a:cs typeface="Courier New"/>
                  <a:sym typeface="Courier New"/>
                </a:endParaRPr>
              </a:p>
            </p:txBody>
          </p:sp>
        </p:grpSp>
        <p:grpSp>
          <p:nvGrpSpPr>
            <p:cNvPr id="1416" name="Google Shape;1416;p58"/>
            <p:cNvGrpSpPr/>
            <p:nvPr/>
          </p:nvGrpSpPr>
          <p:grpSpPr>
            <a:xfrm>
              <a:off x="1514475" y="2752725"/>
              <a:ext cx="2686200" cy="1352700"/>
              <a:chOff x="-9525" y="-9525"/>
              <a:chExt cx="2686200" cy="1352700"/>
            </a:xfrm>
          </p:grpSpPr>
          <p:pic>
            <p:nvPicPr>
              <p:cNvPr id="1417" name="Google Shape;1417;p58"/>
              <p:cNvPicPr preferRelativeResize="0"/>
              <p:nvPr/>
            </p:nvPicPr>
            <p:blipFill rotWithShape="1">
              <a:blip r:embed="rId4">
                <a:alphaModFix/>
              </a:blip>
              <a:srcRect b="0" l="0" r="0" t="0"/>
              <a:stretch/>
            </p:blipFill>
            <p:spPr>
              <a:xfrm>
                <a:off x="-9525" y="-9525"/>
                <a:ext cx="2686200" cy="1352700"/>
              </a:xfrm>
              <a:prstGeom prst="rect">
                <a:avLst/>
              </a:prstGeom>
              <a:noFill/>
              <a:ln>
                <a:noFill/>
              </a:ln>
            </p:spPr>
          </p:pic>
          <p:sp>
            <p:nvSpPr>
              <p:cNvPr id="1418" name="Google Shape;1418;p58"/>
              <p:cNvSpPr txBox="1"/>
              <p:nvPr/>
            </p:nvSpPr>
            <p:spPr>
              <a:xfrm>
                <a:off x="0" y="0"/>
                <a:ext cx="2667000" cy="1333500"/>
              </a:xfrm>
              <a:prstGeom prst="rect">
                <a:avLst/>
              </a:prstGeom>
              <a:solidFill>
                <a:srgbClr val="000000">
                  <a:alpha val="0"/>
                </a:srgbClr>
              </a:solidFill>
              <a:ln>
                <a:noFill/>
              </a:ln>
            </p:spPr>
            <p:txBody>
              <a:bodyPr anchorCtr="0" anchor="ctr" bIns="142875" lIns="142875" spcFirstLastPara="1" rIns="142875" wrap="square" tIns="142875">
                <a:noAutofit/>
              </a:bodyPr>
              <a:lstStyle/>
              <a:p>
                <a:pPr indent="0" lvl="0" marL="0" rtl="0" algn="ctr">
                  <a:spcBef>
                    <a:spcPts val="0"/>
                  </a:spcBef>
                  <a:spcAft>
                    <a:spcPts val="0"/>
                  </a:spcAft>
                  <a:buNone/>
                </a:pPr>
                <a:r>
                  <a:rPr b="0" i="0" lang="en" sz="2400">
                    <a:solidFill>
                      <a:srgbClr val="94A3B8"/>
                    </a:solidFill>
                    <a:latin typeface="Material Icons"/>
                    <a:ea typeface="Material Icons"/>
                    <a:cs typeface="Material Icons"/>
                    <a:sym typeface="Material Icons"/>
                  </a:rPr>
                  <a:t>storage</a:t>
                </a:r>
                <a:endParaRPr b="0" i="0" sz="2400">
                  <a:solidFill>
                    <a:srgbClr val="94A3B8"/>
                  </a:solidFill>
                  <a:latin typeface="Material Icons"/>
                  <a:ea typeface="Material Icons"/>
                  <a:cs typeface="Material Icons"/>
                  <a:sym typeface="Material Icons"/>
                </a:endParaRPr>
              </a:p>
              <a:p>
                <a:pPr indent="0" lvl="0" marL="0" rtl="0" algn="ctr">
                  <a:spcBef>
                    <a:spcPts val="600"/>
                  </a:spcBef>
                  <a:spcAft>
                    <a:spcPts val="0"/>
                  </a:spcAft>
                  <a:buNone/>
                </a:pPr>
                <a:r>
                  <a:rPr b="1" i="0" lang="en" sz="1200">
                    <a:solidFill>
                      <a:schemeClr val="accent4"/>
                    </a:solidFill>
                    <a:latin typeface="Open Sans"/>
                    <a:ea typeface="Open Sans"/>
                    <a:cs typeface="Open Sans"/>
                    <a:sym typeface="Open Sans"/>
                  </a:rPr>
                  <a:t>v1 (Superseded)</a:t>
                </a:r>
                <a:endParaRPr b="0" i="0" sz="1200">
                  <a:solidFill>
                    <a:schemeClr val="accent4"/>
                  </a:solidFill>
                  <a:latin typeface="Material Icons"/>
                  <a:ea typeface="Material Icons"/>
                  <a:cs typeface="Material Icons"/>
                  <a:sym typeface="Material Icons"/>
                </a:endParaRPr>
              </a:p>
              <a:p>
                <a:pPr indent="0" lvl="0" marL="0" rtl="0" algn="ctr">
                  <a:spcBef>
                    <a:spcPts val="300"/>
                  </a:spcBef>
                  <a:spcAft>
                    <a:spcPts val="600"/>
                  </a:spcAft>
                  <a:buNone/>
                </a:pPr>
                <a:r>
                  <a:rPr b="1" i="0" lang="en" sz="1000">
                    <a:solidFill>
                      <a:schemeClr val="lt1"/>
                    </a:solidFill>
                    <a:latin typeface="Courier New"/>
                    <a:ea typeface="Courier New"/>
                    <a:cs typeface="Courier New"/>
                    <a:sym typeface="Courier New"/>
                  </a:rPr>
                  <a:t>SHA256: ABC</a:t>
                </a:r>
                <a:endParaRPr b="0" i="0" sz="1000">
                  <a:solidFill>
                    <a:schemeClr val="lt1"/>
                  </a:solidFill>
                  <a:latin typeface="Material Icons"/>
                  <a:ea typeface="Material Icons"/>
                  <a:cs typeface="Material Icons"/>
                  <a:sym typeface="Material Icons"/>
                </a:endParaRPr>
              </a:p>
            </p:txBody>
          </p:sp>
        </p:grpSp>
        <p:grpSp>
          <p:nvGrpSpPr>
            <p:cNvPr id="1419" name="Google Shape;1419;p58"/>
            <p:cNvGrpSpPr/>
            <p:nvPr/>
          </p:nvGrpSpPr>
          <p:grpSpPr>
            <a:xfrm>
              <a:off x="4953000" y="2762250"/>
              <a:ext cx="2667000" cy="1333500"/>
              <a:chOff x="0" y="0"/>
              <a:chExt cx="2667000" cy="1333500"/>
            </a:xfrm>
          </p:grpSpPr>
          <p:sp>
            <p:nvSpPr>
              <p:cNvPr id="1420" name="Google Shape;1420;p58"/>
              <p:cNvSpPr/>
              <p:nvPr/>
            </p:nvSpPr>
            <p:spPr>
              <a:xfrm>
                <a:off x="0" y="0"/>
                <a:ext cx="2667000" cy="1333500"/>
              </a:xfrm>
              <a:prstGeom prst="roundRect">
                <a:avLst>
                  <a:gd fmla="val 7142" name="adj"/>
                </a:avLst>
              </a:prstGeom>
              <a:solidFill>
                <a:srgbClr val="142C22"/>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21" name="Google Shape;1421;p58"/>
              <p:cNvSpPr txBox="1"/>
              <p:nvPr/>
            </p:nvSpPr>
            <p:spPr>
              <a:xfrm>
                <a:off x="0" y="0"/>
                <a:ext cx="2667000" cy="1333500"/>
              </a:xfrm>
              <a:prstGeom prst="rect">
                <a:avLst/>
              </a:prstGeom>
              <a:noFill/>
              <a:ln>
                <a:noFill/>
              </a:ln>
            </p:spPr>
            <p:txBody>
              <a:bodyPr anchorCtr="0" anchor="ctr" bIns="142875" lIns="142875" spcFirstLastPara="1" rIns="142875" wrap="square" tIns="142875">
                <a:noAutofit/>
              </a:bodyPr>
              <a:lstStyle/>
              <a:p>
                <a:pPr indent="0" lvl="0" marL="0" rtl="0" algn="ctr">
                  <a:spcBef>
                    <a:spcPts val="0"/>
                  </a:spcBef>
                  <a:spcAft>
                    <a:spcPts val="0"/>
                  </a:spcAft>
                  <a:buNone/>
                </a:pPr>
                <a:r>
                  <a:rPr lang="en" sz="2400">
                    <a:solidFill>
                      <a:srgbClr val="40BE46"/>
                    </a:solidFill>
                    <a:latin typeface="Material Icons"/>
                    <a:ea typeface="Material Icons"/>
                    <a:cs typeface="Material Icons"/>
                    <a:sym typeface="Material Icons"/>
                  </a:rPr>
                  <a:t>storage</a:t>
                </a:r>
                <a:endParaRPr sz="2400">
                  <a:solidFill>
                    <a:srgbClr val="40BE46"/>
                  </a:solidFill>
                  <a:latin typeface="Material Icons"/>
                  <a:ea typeface="Material Icons"/>
                  <a:cs typeface="Material Icons"/>
                  <a:sym typeface="Material Icons"/>
                </a:endParaRPr>
              </a:p>
              <a:p>
                <a:pPr indent="0" lvl="0" marL="0" rtl="0" algn="ctr">
                  <a:spcBef>
                    <a:spcPts val="600"/>
                  </a:spcBef>
                  <a:spcAft>
                    <a:spcPts val="0"/>
                  </a:spcAft>
                  <a:buNone/>
                </a:pPr>
                <a:r>
                  <a:rPr b="1" lang="en" sz="1200">
                    <a:solidFill>
                      <a:srgbClr val="40BE46"/>
                    </a:solidFill>
                    <a:latin typeface="Open Sans"/>
                    <a:ea typeface="Open Sans"/>
                    <a:cs typeface="Open Sans"/>
                    <a:sym typeface="Open Sans"/>
                  </a:rPr>
                  <a:t>v2 (Active Content)</a:t>
                </a:r>
                <a:endParaRPr b="1" sz="1200">
                  <a:solidFill>
                    <a:srgbClr val="40BE46"/>
                  </a:solidFill>
                  <a:latin typeface="Open Sans"/>
                  <a:ea typeface="Open Sans"/>
                  <a:cs typeface="Open Sans"/>
                  <a:sym typeface="Open Sans"/>
                </a:endParaRPr>
              </a:p>
              <a:p>
                <a:pPr indent="0" lvl="0" marL="0" rtl="0" algn="ctr">
                  <a:spcBef>
                    <a:spcPts val="300"/>
                  </a:spcBef>
                  <a:spcAft>
                    <a:spcPts val="0"/>
                  </a:spcAft>
                  <a:buNone/>
                </a:pPr>
                <a:r>
                  <a:rPr b="1" lang="en" sz="1050">
                    <a:solidFill>
                      <a:srgbClr val="FFFFFF"/>
                    </a:solidFill>
                    <a:latin typeface="Courier New"/>
                    <a:ea typeface="Courier New"/>
                    <a:cs typeface="Courier New"/>
                    <a:sym typeface="Courier New"/>
                  </a:rPr>
                  <a:t>SHA256: XYZ</a:t>
                </a:r>
                <a:endParaRPr b="1" sz="1050">
                  <a:solidFill>
                    <a:srgbClr val="FFFFFF"/>
                  </a:solidFill>
                  <a:latin typeface="Courier New"/>
                  <a:ea typeface="Courier New"/>
                  <a:cs typeface="Courier New"/>
                  <a:sym typeface="Courier New"/>
                </a:endParaRPr>
              </a:p>
            </p:txBody>
          </p:sp>
        </p:grpSp>
        <p:sp>
          <p:nvSpPr>
            <p:cNvPr id="1422" name="Google Shape;1422;p58"/>
            <p:cNvSpPr txBox="1"/>
            <p:nvPr/>
          </p:nvSpPr>
          <p:spPr>
            <a:xfrm>
              <a:off x="2571750" y="2047875"/>
              <a:ext cx="952500" cy="285900"/>
            </a:xfrm>
            <a:prstGeom prst="rect">
              <a:avLst/>
            </a:prstGeom>
            <a:noFill/>
            <a:ln>
              <a:noFill/>
            </a:ln>
          </p:spPr>
          <p:txBody>
            <a:bodyPr anchorCtr="0" anchor="t" bIns="0" lIns="0" spcFirstLastPara="1" rIns="0" wrap="square" tIns="0">
              <a:noAutofit/>
            </a:bodyPr>
            <a:lstStyle/>
            <a:p>
              <a:pPr indent="0" lvl="0" marL="0" rtl="0" algn="r">
                <a:spcBef>
                  <a:spcPts val="0"/>
                </a:spcBef>
                <a:spcAft>
                  <a:spcPts val="0"/>
                </a:spcAft>
                <a:buNone/>
              </a:pPr>
              <a:r>
                <a:rPr b="0" lang="en" sz="900">
                  <a:solidFill>
                    <a:schemeClr val="accent4"/>
                  </a:solidFill>
                  <a:latin typeface="Open Sans SemiBold"/>
                  <a:ea typeface="Open Sans SemiBold"/>
                  <a:cs typeface="Open Sans SemiBold"/>
                  <a:sym typeface="Open Sans SemiBold"/>
                </a:rPr>
                <a:t>Old Pointer</a:t>
              </a:r>
              <a:endParaRPr b="0" sz="900">
                <a:solidFill>
                  <a:schemeClr val="accent4"/>
                </a:solidFill>
                <a:latin typeface="Open Sans SemiBold"/>
                <a:ea typeface="Open Sans SemiBold"/>
                <a:cs typeface="Open Sans SemiBold"/>
                <a:sym typeface="Open Sans SemiBold"/>
              </a:endParaRPr>
            </a:p>
          </p:txBody>
        </p:sp>
        <p:sp>
          <p:nvSpPr>
            <p:cNvPr id="1423" name="Google Shape;1423;p58"/>
            <p:cNvSpPr txBox="1"/>
            <p:nvPr/>
          </p:nvSpPr>
          <p:spPr>
            <a:xfrm>
              <a:off x="5667375" y="2047875"/>
              <a:ext cx="1047900" cy="285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950">
                  <a:solidFill>
                    <a:srgbClr val="40BE46"/>
                  </a:solidFill>
                  <a:latin typeface="Open Sans"/>
                  <a:ea typeface="Open Sans"/>
                  <a:cs typeface="Open Sans"/>
                  <a:sym typeface="Open Sans"/>
                </a:rPr>
                <a:t>New</a:t>
              </a:r>
              <a:r>
                <a:rPr b="1" lang="en" sz="950">
                  <a:solidFill>
                    <a:srgbClr val="40BE46"/>
                  </a:solidFill>
                  <a:latin typeface="Open Sans"/>
                  <a:ea typeface="Open Sans"/>
                  <a:cs typeface="Open Sans"/>
                  <a:sym typeface="Open Sans"/>
                </a:rPr>
                <a:t> Pointer</a:t>
              </a:r>
              <a:endParaRPr b="1" sz="950">
                <a:solidFill>
                  <a:srgbClr val="40BE46"/>
                </a:solidFill>
                <a:latin typeface="Open Sans"/>
                <a:ea typeface="Open Sans"/>
                <a:cs typeface="Open Sans"/>
                <a:sym typeface="Open Sans"/>
              </a:endParaRPr>
            </a:p>
          </p:txBody>
        </p:sp>
      </p:grpSp>
      <p:sp>
        <p:nvSpPr>
          <p:cNvPr id="1424" name="Google Shape;1424;p58"/>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1425" name="Google Shape;1425;p58"/>
          <p:cNvPicPr preferRelativeResize="0"/>
          <p:nvPr/>
        </p:nvPicPr>
        <p:blipFill rotWithShape="1">
          <a:blip r:embed="rId5">
            <a:alphaModFix/>
          </a:blip>
          <a:srcRect b="0" l="0" r="0" t="0"/>
          <a:stretch/>
        </p:blipFill>
        <p:spPr>
          <a:xfrm>
            <a:off x="171375" y="4647156"/>
            <a:ext cx="844273" cy="290626"/>
          </a:xfrm>
          <a:prstGeom prst="rect">
            <a:avLst/>
          </a:prstGeom>
          <a:noFill/>
          <a:ln>
            <a:noFill/>
          </a:ln>
        </p:spPr>
      </p:pic>
      <p:pic>
        <p:nvPicPr>
          <p:cNvPr id="1426" name="Google Shape;1426;p58"/>
          <p:cNvPicPr preferRelativeResize="0"/>
          <p:nvPr/>
        </p:nvPicPr>
        <p:blipFill>
          <a:blip r:embed="rId6">
            <a:alphaModFix/>
          </a:blip>
          <a:stretch>
            <a:fillRect/>
          </a:stretch>
        </p:blipFill>
        <p:spPr>
          <a:xfrm>
            <a:off x="8532700" y="4705236"/>
            <a:ext cx="405100" cy="243025"/>
          </a:xfrm>
          <a:prstGeom prst="rect">
            <a:avLst/>
          </a:prstGeom>
          <a:noFill/>
          <a:ln>
            <a:noFill/>
          </a:ln>
        </p:spPr>
      </p:pic>
      <p:cxnSp>
        <p:nvCxnSpPr>
          <p:cNvPr id="1427" name="Google Shape;1427;p58"/>
          <p:cNvCxnSpPr>
            <a:endCxn id="1421" idx="0"/>
          </p:cNvCxnSpPr>
          <p:nvPr/>
        </p:nvCxnSpPr>
        <p:spPr>
          <a:xfrm>
            <a:off x="5392800" y="1969650"/>
            <a:ext cx="893700" cy="792600"/>
          </a:xfrm>
          <a:prstGeom prst="straightConnector1">
            <a:avLst/>
          </a:prstGeom>
          <a:noFill/>
          <a:ln cap="flat" cmpd="sng" w="19050">
            <a:solidFill>
              <a:schemeClr val="accent1"/>
            </a:solidFill>
            <a:prstDash val="solid"/>
            <a:round/>
            <a:headEnd len="med" w="med" type="none"/>
            <a:tailEnd len="med" w="med" type="triangle"/>
          </a:ln>
        </p:spPr>
      </p:cxnSp>
      <p:cxnSp>
        <p:nvCxnSpPr>
          <p:cNvPr id="1428" name="Google Shape;1428;p58"/>
          <p:cNvCxnSpPr>
            <a:endCxn id="1418" idx="0"/>
          </p:cNvCxnSpPr>
          <p:nvPr/>
        </p:nvCxnSpPr>
        <p:spPr>
          <a:xfrm flipH="1">
            <a:off x="2857500" y="1960950"/>
            <a:ext cx="1073100" cy="801300"/>
          </a:xfrm>
          <a:prstGeom prst="straightConnector1">
            <a:avLst/>
          </a:prstGeom>
          <a:noFill/>
          <a:ln cap="flat" cmpd="sng" w="19050">
            <a:solidFill>
              <a:schemeClr val="accent4"/>
            </a:solidFill>
            <a:prstDash val="dash"/>
            <a:round/>
            <a:headEnd len="med" w="med" type="none"/>
            <a:tailEnd len="med" w="med" type="triangl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3" name="Shape 1433"/>
        <p:cNvGrpSpPr/>
        <p:nvPr/>
      </p:nvGrpSpPr>
      <p:grpSpPr>
        <a:xfrm>
          <a:off x="0" y="0"/>
          <a:ext cx="0" cy="0"/>
          <a:chOff x="0" y="0"/>
          <a:chExt cx="0" cy="0"/>
        </a:xfrm>
      </p:grpSpPr>
      <p:sp>
        <p:nvSpPr>
          <p:cNvPr id="1434" name="Google Shape;1434;p59"/>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1435" name="Google Shape;1435;p59"/>
          <p:cNvPicPr preferRelativeResize="0"/>
          <p:nvPr/>
        </p:nvPicPr>
        <p:blipFill rotWithShape="1">
          <a:blip r:embed="rId3">
            <a:alphaModFix/>
          </a:blip>
          <a:srcRect b="0" l="0" r="0" t="0"/>
          <a:stretch/>
        </p:blipFill>
        <p:spPr>
          <a:xfrm>
            <a:off x="171375" y="4647156"/>
            <a:ext cx="844273" cy="290626"/>
          </a:xfrm>
          <a:prstGeom prst="rect">
            <a:avLst/>
          </a:prstGeom>
          <a:noFill/>
          <a:ln>
            <a:noFill/>
          </a:ln>
        </p:spPr>
      </p:pic>
      <p:pic>
        <p:nvPicPr>
          <p:cNvPr id="1436" name="Google Shape;1436;p59"/>
          <p:cNvPicPr preferRelativeResize="0"/>
          <p:nvPr/>
        </p:nvPicPr>
        <p:blipFill>
          <a:blip r:embed="rId4">
            <a:alphaModFix/>
          </a:blip>
          <a:stretch>
            <a:fillRect/>
          </a:stretch>
        </p:blipFill>
        <p:spPr>
          <a:xfrm>
            <a:off x="8532700" y="4705236"/>
            <a:ext cx="405100" cy="243025"/>
          </a:xfrm>
          <a:prstGeom prst="rect">
            <a:avLst/>
          </a:prstGeom>
          <a:noFill/>
          <a:ln>
            <a:noFill/>
          </a:ln>
        </p:spPr>
      </p:pic>
      <p:grpSp>
        <p:nvGrpSpPr>
          <p:cNvPr id="1437" name="Google Shape;1437;p59"/>
          <p:cNvGrpSpPr/>
          <p:nvPr/>
        </p:nvGrpSpPr>
        <p:grpSpPr>
          <a:xfrm>
            <a:off x="952500" y="2143125"/>
            <a:ext cx="6896100" cy="619200"/>
            <a:chOff x="0" y="428625"/>
            <a:chExt cx="6896100" cy="619200"/>
          </a:xfrm>
        </p:grpSpPr>
        <p:sp>
          <p:nvSpPr>
            <p:cNvPr id="1438" name="Google Shape;1438;p59"/>
            <p:cNvSpPr/>
            <p:nvPr/>
          </p:nvSpPr>
          <p:spPr>
            <a:xfrm>
              <a:off x="0" y="428625"/>
              <a:ext cx="38100" cy="619200"/>
            </a:xfrm>
            <a:prstGeom prst="roundRect">
              <a:avLst>
                <a:gd fmla="val 50000" name="adj"/>
              </a:avLst>
            </a:prstGeom>
            <a:solidFill>
              <a:srgbClr val="40BE4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39" name="Google Shape;1439;p59"/>
            <p:cNvSpPr txBox="1"/>
            <p:nvPr/>
          </p:nvSpPr>
          <p:spPr>
            <a:xfrm>
              <a:off x="228600" y="428625"/>
              <a:ext cx="6667500" cy="6192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lang="en" sz="3765">
                  <a:solidFill>
                    <a:srgbClr val="FFFFFF"/>
                  </a:solidFill>
                  <a:latin typeface="Open Sans ExtraBold"/>
                  <a:ea typeface="Open Sans ExtraBold"/>
                  <a:cs typeface="Open Sans ExtraBold"/>
                  <a:sym typeface="Open Sans ExtraBold"/>
                </a:rPr>
                <a:t>Onprem Architecture</a:t>
              </a:r>
              <a:endParaRPr b="0" sz="3765">
                <a:solidFill>
                  <a:srgbClr val="FFFFFF"/>
                </a:solidFill>
                <a:latin typeface="Open Sans ExtraBold"/>
                <a:ea typeface="Open Sans ExtraBold"/>
                <a:cs typeface="Open Sans ExtraBold"/>
                <a:sym typeface="Open Sans ExtraBold"/>
              </a:endParaRPr>
            </a:p>
          </p:txBody>
        </p:sp>
      </p:grpSp>
      <p:pic>
        <p:nvPicPr>
          <p:cNvPr id="1440" name="Google Shape;1440;p59"/>
          <p:cNvPicPr preferRelativeResize="0"/>
          <p:nvPr/>
        </p:nvPicPr>
        <p:blipFill rotWithShape="1">
          <a:blip r:embed="rId5">
            <a:alphaModFix/>
          </a:blip>
          <a:srcRect b="76510" l="68478" r="-47008" t="-5364"/>
          <a:stretch/>
        </p:blipFill>
        <p:spPr>
          <a:xfrm flipH="1">
            <a:off x="5578924" y="1823350"/>
            <a:ext cx="3565076" cy="3320151"/>
          </a:xfrm>
          <a:prstGeom prst="rect">
            <a:avLst/>
          </a:prstGeom>
          <a:noFill/>
          <a:ln>
            <a:noFill/>
          </a:ln>
        </p:spPr>
      </p:pic>
      <p:pic>
        <p:nvPicPr>
          <p:cNvPr id="1441" name="Google Shape;1441;p59"/>
          <p:cNvPicPr preferRelativeResize="0"/>
          <p:nvPr/>
        </p:nvPicPr>
        <p:blipFill rotWithShape="1">
          <a:blip r:embed="rId5">
            <a:alphaModFix/>
          </a:blip>
          <a:srcRect b="33866" l="-101486" r="49810" t="45912"/>
          <a:stretch/>
        </p:blipFill>
        <p:spPr>
          <a:xfrm flipH="1">
            <a:off x="0" y="27700"/>
            <a:ext cx="7527825" cy="254405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6" name="Shape 1446"/>
        <p:cNvGrpSpPr/>
        <p:nvPr/>
      </p:nvGrpSpPr>
      <p:grpSpPr>
        <a:xfrm>
          <a:off x="0" y="0"/>
          <a:ext cx="0" cy="0"/>
          <a:chOff x="0" y="0"/>
          <a:chExt cx="0" cy="0"/>
        </a:xfrm>
      </p:grpSpPr>
      <p:pic>
        <p:nvPicPr>
          <p:cNvPr id="1447" name="Google Shape;1447;p60"/>
          <p:cNvPicPr preferRelativeResize="0"/>
          <p:nvPr/>
        </p:nvPicPr>
        <p:blipFill rotWithShape="1">
          <a:blip r:embed="rId3">
            <a:alphaModFix/>
          </a:blip>
          <a:srcRect b="76510" l="68478" r="-47008" t="-5364"/>
          <a:stretch/>
        </p:blipFill>
        <p:spPr>
          <a:xfrm rot="10800000">
            <a:off x="5578924" y="0"/>
            <a:ext cx="3565076" cy="3320151"/>
          </a:xfrm>
          <a:prstGeom prst="rect">
            <a:avLst/>
          </a:prstGeom>
          <a:noFill/>
          <a:ln>
            <a:noFill/>
          </a:ln>
        </p:spPr>
      </p:pic>
      <p:sp>
        <p:nvSpPr>
          <p:cNvPr id="1448" name="Google Shape;1448;p60"/>
          <p:cNvSpPr txBox="1"/>
          <p:nvPr>
            <p:ph type="title"/>
          </p:nvPr>
        </p:nvSpPr>
        <p:spPr>
          <a:xfrm>
            <a:off x="168007" y="273844"/>
            <a:ext cx="8769600" cy="4119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rgbClr val="40BE46"/>
              </a:buClr>
              <a:buSzPts val="2400"/>
              <a:buFont typeface="Open Sans"/>
              <a:buNone/>
            </a:pPr>
            <a:r>
              <a:rPr lang="en"/>
              <a:t>Onprem Architecture</a:t>
            </a:r>
            <a:endParaRPr/>
          </a:p>
        </p:txBody>
      </p:sp>
      <p:pic>
        <p:nvPicPr>
          <p:cNvPr id="1449" name="Google Shape;1449;p60"/>
          <p:cNvPicPr preferRelativeResize="0"/>
          <p:nvPr/>
        </p:nvPicPr>
        <p:blipFill>
          <a:blip r:embed="rId4">
            <a:alphaModFix/>
          </a:blip>
          <a:stretch>
            <a:fillRect/>
          </a:stretch>
        </p:blipFill>
        <p:spPr>
          <a:xfrm>
            <a:off x="8532700" y="4705236"/>
            <a:ext cx="405100" cy="243025"/>
          </a:xfrm>
          <a:prstGeom prst="rect">
            <a:avLst/>
          </a:prstGeom>
          <a:noFill/>
          <a:ln>
            <a:noFill/>
          </a:ln>
        </p:spPr>
      </p:pic>
      <p:grpSp>
        <p:nvGrpSpPr>
          <p:cNvPr id="1450" name="Google Shape;1450;p60"/>
          <p:cNvGrpSpPr/>
          <p:nvPr/>
        </p:nvGrpSpPr>
        <p:grpSpPr>
          <a:xfrm>
            <a:off x="476250" y="1047750"/>
            <a:ext cx="3143400" cy="3200325"/>
            <a:chOff x="476250" y="1047750"/>
            <a:chExt cx="3143400" cy="3200325"/>
          </a:xfrm>
        </p:grpSpPr>
        <p:grpSp>
          <p:nvGrpSpPr>
            <p:cNvPr id="1451" name="Google Shape;1451;p60"/>
            <p:cNvGrpSpPr/>
            <p:nvPr/>
          </p:nvGrpSpPr>
          <p:grpSpPr>
            <a:xfrm>
              <a:off x="476250" y="1047750"/>
              <a:ext cx="3143400" cy="714300"/>
              <a:chOff x="0" y="0"/>
              <a:chExt cx="3143400" cy="714300"/>
            </a:xfrm>
          </p:grpSpPr>
          <p:sp>
            <p:nvSpPr>
              <p:cNvPr id="1452" name="Google Shape;1452;p60"/>
              <p:cNvSpPr/>
              <p:nvPr/>
            </p:nvSpPr>
            <p:spPr>
              <a:xfrm>
                <a:off x="0" y="0"/>
                <a:ext cx="3143400" cy="714300"/>
              </a:xfrm>
              <a:prstGeom prst="roundRect">
                <a:avLst>
                  <a:gd fmla="val 10666" name="adj"/>
                </a:avLst>
              </a:prstGeom>
              <a:solidFill>
                <a:srgbClr val="132237">
                  <a:alpha val="50000"/>
                </a:srgbClr>
              </a:solidFill>
              <a:ln cap="flat" cmpd="sng" w="9525">
                <a:solidFill>
                  <a:srgbClr val="33415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1453" name="Google Shape;1453;p60"/>
              <p:cNvGrpSpPr/>
              <p:nvPr/>
            </p:nvGrpSpPr>
            <p:grpSpPr>
              <a:xfrm>
                <a:off x="142875" y="142875"/>
                <a:ext cx="428700" cy="463752"/>
                <a:chOff x="0" y="0"/>
                <a:chExt cx="428700" cy="463752"/>
              </a:xfrm>
            </p:grpSpPr>
            <p:sp>
              <p:nvSpPr>
                <p:cNvPr id="1454" name="Google Shape;1454;p60"/>
                <p:cNvSpPr/>
                <p:nvPr/>
              </p:nvSpPr>
              <p:spPr>
                <a:xfrm>
                  <a:off x="0" y="0"/>
                  <a:ext cx="428700" cy="4287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55" name="Google Shape;1455;p60"/>
                <p:cNvSpPr txBox="1"/>
                <p:nvPr/>
              </p:nvSpPr>
              <p:spPr>
                <a:xfrm>
                  <a:off x="0" y="35052"/>
                  <a:ext cx="428700" cy="428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400">
                      <a:solidFill>
                        <a:srgbClr val="40BE46"/>
                      </a:solidFill>
                      <a:latin typeface="Material Icons"/>
                      <a:ea typeface="Material Icons"/>
                      <a:cs typeface="Material Icons"/>
                      <a:sym typeface="Material Icons"/>
                    </a:rPr>
                    <a:t>dns</a:t>
                  </a:r>
                  <a:endParaRPr sz="2400">
                    <a:solidFill>
                      <a:srgbClr val="40BE46"/>
                    </a:solidFill>
                    <a:latin typeface="Material Icons"/>
                    <a:ea typeface="Material Icons"/>
                    <a:cs typeface="Material Icons"/>
                    <a:sym typeface="Material Icons"/>
                  </a:endParaRPr>
                </a:p>
              </p:txBody>
            </p:sp>
          </p:grpSp>
          <p:grpSp>
            <p:nvGrpSpPr>
              <p:cNvPr id="1456" name="Google Shape;1456;p60"/>
              <p:cNvGrpSpPr/>
              <p:nvPr/>
            </p:nvGrpSpPr>
            <p:grpSpPr>
              <a:xfrm>
                <a:off x="666750" y="95250"/>
                <a:ext cx="2333700" cy="523800"/>
                <a:chOff x="0" y="0"/>
                <a:chExt cx="2333700" cy="523800"/>
              </a:xfrm>
            </p:grpSpPr>
            <p:sp>
              <p:nvSpPr>
                <p:cNvPr id="1457" name="Google Shape;1457;p60"/>
                <p:cNvSpPr/>
                <p:nvPr/>
              </p:nvSpPr>
              <p:spPr>
                <a:xfrm>
                  <a:off x="0" y="0"/>
                  <a:ext cx="2333700" cy="5238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58" name="Google Shape;1458;p60"/>
                <p:cNvSpPr txBox="1"/>
                <p:nvPr/>
              </p:nvSpPr>
              <p:spPr>
                <a:xfrm>
                  <a:off x="0" y="0"/>
                  <a:ext cx="2333700" cy="523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100">
                      <a:solidFill>
                        <a:srgbClr val="FFFFFF"/>
                      </a:solidFill>
                      <a:latin typeface="Open Sans"/>
                      <a:ea typeface="Open Sans"/>
                      <a:cs typeface="Open Sans"/>
                      <a:sym typeface="Open Sans"/>
                    </a:rPr>
                    <a:t>Active-Active Cluster</a:t>
                  </a:r>
                  <a:endParaRPr b="1" sz="1100">
                    <a:solidFill>
                      <a:srgbClr val="FFFFFF"/>
                    </a:solidFill>
                    <a:latin typeface="Open Sans"/>
                    <a:ea typeface="Open Sans"/>
                    <a:cs typeface="Open Sans"/>
                    <a:sym typeface="Open Sans"/>
                  </a:endParaRPr>
                </a:p>
                <a:p>
                  <a:pPr indent="0" lvl="0" marL="0" rtl="0" algn="l">
                    <a:spcBef>
                      <a:spcPts val="150"/>
                    </a:spcBef>
                    <a:spcAft>
                      <a:spcPts val="0"/>
                    </a:spcAft>
                    <a:buNone/>
                  </a:pPr>
                  <a:r>
                    <a:rPr b="0" lang="en" sz="900">
                      <a:solidFill>
                        <a:srgbClr val="94A3B8"/>
                      </a:solidFill>
                      <a:latin typeface="Open Sans"/>
                      <a:ea typeface="Open Sans"/>
                      <a:cs typeface="Open Sans"/>
                      <a:sym typeface="Open Sans"/>
                    </a:rPr>
                    <a:t>High-availability deployment across active data centers.</a:t>
                  </a:r>
                  <a:endParaRPr b="0" sz="900">
                    <a:solidFill>
                      <a:srgbClr val="94A3B8"/>
                    </a:solidFill>
                    <a:latin typeface="Open Sans"/>
                    <a:ea typeface="Open Sans"/>
                    <a:cs typeface="Open Sans"/>
                    <a:sym typeface="Open Sans"/>
                  </a:endParaRPr>
                </a:p>
              </p:txBody>
            </p:sp>
          </p:grpSp>
        </p:grpSp>
        <p:grpSp>
          <p:nvGrpSpPr>
            <p:cNvPr id="1459" name="Google Shape;1459;p60"/>
            <p:cNvGrpSpPr/>
            <p:nvPr/>
          </p:nvGrpSpPr>
          <p:grpSpPr>
            <a:xfrm>
              <a:off x="476250" y="1876425"/>
              <a:ext cx="3143400" cy="714300"/>
              <a:chOff x="0" y="0"/>
              <a:chExt cx="3143400" cy="714300"/>
            </a:xfrm>
          </p:grpSpPr>
          <p:sp>
            <p:nvSpPr>
              <p:cNvPr id="1460" name="Google Shape;1460;p60"/>
              <p:cNvSpPr/>
              <p:nvPr/>
            </p:nvSpPr>
            <p:spPr>
              <a:xfrm>
                <a:off x="0" y="0"/>
                <a:ext cx="3143400" cy="714300"/>
              </a:xfrm>
              <a:prstGeom prst="roundRect">
                <a:avLst>
                  <a:gd fmla="val 10666" name="adj"/>
                </a:avLst>
              </a:prstGeom>
              <a:solidFill>
                <a:srgbClr val="132237">
                  <a:alpha val="50000"/>
                </a:srgbClr>
              </a:solidFill>
              <a:ln cap="flat" cmpd="sng" w="9525">
                <a:solidFill>
                  <a:srgbClr val="33415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1461" name="Google Shape;1461;p60"/>
              <p:cNvGrpSpPr/>
              <p:nvPr/>
            </p:nvGrpSpPr>
            <p:grpSpPr>
              <a:xfrm>
                <a:off x="142875" y="142875"/>
                <a:ext cx="428700" cy="463752"/>
                <a:chOff x="0" y="0"/>
                <a:chExt cx="428700" cy="463752"/>
              </a:xfrm>
            </p:grpSpPr>
            <p:sp>
              <p:nvSpPr>
                <p:cNvPr id="1462" name="Google Shape;1462;p60"/>
                <p:cNvSpPr/>
                <p:nvPr/>
              </p:nvSpPr>
              <p:spPr>
                <a:xfrm>
                  <a:off x="0" y="0"/>
                  <a:ext cx="428700" cy="4287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63" name="Google Shape;1463;p60"/>
                <p:cNvSpPr txBox="1"/>
                <p:nvPr/>
              </p:nvSpPr>
              <p:spPr>
                <a:xfrm>
                  <a:off x="0" y="35052"/>
                  <a:ext cx="428700" cy="428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400">
                      <a:solidFill>
                        <a:srgbClr val="40BE46"/>
                      </a:solidFill>
                      <a:latin typeface="Material Icons"/>
                      <a:ea typeface="Material Icons"/>
                      <a:cs typeface="Material Icons"/>
                      <a:sym typeface="Material Icons"/>
                    </a:rPr>
                    <a:t>storage</a:t>
                  </a:r>
                  <a:endParaRPr sz="2400">
                    <a:solidFill>
                      <a:srgbClr val="40BE46"/>
                    </a:solidFill>
                    <a:latin typeface="Material Icons"/>
                    <a:ea typeface="Material Icons"/>
                    <a:cs typeface="Material Icons"/>
                    <a:sym typeface="Material Icons"/>
                  </a:endParaRPr>
                </a:p>
              </p:txBody>
            </p:sp>
          </p:grpSp>
          <p:grpSp>
            <p:nvGrpSpPr>
              <p:cNvPr id="1464" name="Google Shape;1464;p60"/>
              <p:cNvGrpSpPr/>
              <p:nvPr/>
            </p:nvGrpSpPr>
            <p:grpSpPr>
              <a:xfrm>
                <a:off x="666750" y="95250"/>
                <a:ext cx="2333700" cy="523800"/>
                <a:chOff x="0" y="0"/>
                <a:chExt cx="2333700" cy="523800"/>
              </a:xfrm>
            </p:grpSpPr>
            <p:sp>
              <p:nvSpPr>
                <p:cNvPr id="1465" name="Google Shape;1465;p60"/>
                <p:cNvSpPr/>
                <p:nvPr/>
              </p:nvSpPr>
              <p:spPr>
                <a:xfrm>
                  <a:off x="0" y="0"/>
                  <a:ext cx="2333700" cy="5238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66" name="Google Shape;1466;p60"/>
                <p:cNvSpPr txBox="1"/>
                <p:nvPr/>
              </p:nvSpPr>
              <p:spPr>
                <a:xfrm>
                  <a:off x="0" y="0"/>
                  <a:ext cx="2333700" cy="523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100">
                      <a:solidFill>
                        <a:srgbClr val="FFFFFF"/>
                      </a:solidFill>
                      <a:latin typeface="Open Sans"/>
                      <a:ea typeface="Open Sans"/>
                      <a:cs typeface="Open Sans"/>
                      <a:sym typeface="Open Sans"/>
                    </a:rPr>
                    <a:t>Artifacts on Local Disk</a:t>
                  </a:r>
                  <a:endParaRPr b="1" sz="1100">
                    <a:solidFill>
                      <a:srgbClr val="FFFFFF"/>
                    </a:solidFill>
                    <a:latin typeface="Open Sans"/>
                    <a:ea typeface="Open Sans"/>
                    <a:cs typeface="Open Sans"/>
                    <a:sym typeface="Open Sans"/>
                  </a:endParaRPr>
                </a:p>
                <a:p>
                  <a:pPr indent="0" lvl="0" marL="0" rtl="0" algn="l">
                    <a:spcBef>
                      <a:spcPts val="150"/>
                    </a:spcBef>
                    <a:spcAft>
                      <a:spcPts val="0"/>
                    </a:spcAft>
                    <a:buNone/>
                  </a:pPr>
                  <a:r>
                    <a:rPr b="0" lang="en" sz="900">
                      <a:solidFill>
                        <a:srgbClr val="94A3B8"/>
                      </a:solidFill>
                      <a:latin typeface="Open Sans"/>
                      <a:ea typeface="Open Sans"/>
                      <a:cs typeface="Open Sans"/>
                      <a:sym typeface="Open Sans"/>
                    </a:rPr>
                    <a:t>Stored directly on local SSDs with node-level redundancy.</a:t>
                  </a:r>
                  <a:endParaRPr b="0" sz="900">
                    <a:solidFill>
                      <a:srgbClr val="94A3B8"/>
                    </a:solidFill>
                    <a:latin typeface="Open Sans"/>
                    <a:ea typeface="Open Sans"/>
                    <a:cs typeface="Open Sans"/>
                    <a:sym typeface="Open Sans"/>
                  </a:endParaRPr>
                </a:p>
              </p:txBody>
            </p:sp>
          </p:grpSp>
        </p:grpSp>
        <p:grpSp>
          <p:nvGrpSpPr>
            <p:cNvPr id="1467" name="Google Shape;1467;p60"/>
            <p:cNvGrpSpPr/>
            <p:nvPr/>
          </p:nvGrpSpPr>
          <p:grpSpPr>
            <a:xfrm>
              <a:off x="476250" y="3533775"/>
              <a:ext cx="3143400" cy="714300"/>
              <a:chOff x="0" y="828675"/>
              <a:chExt cx="3143400" cy="714300"/>
            </a:xfrm>
          </p:grpSpPr>
          <p:sp>
            <p:nvSpPr>
              <p:cNvPr id="1468" name="Google Shape;1468;p60"/>
              <p:cNvSpPr/>
              <p:nvPr/>
            </p:nvSpPr>
            <p:spPr>
              <a:xfrm>
                <a:off x="0" y="828675"/>
                <a:ext cx="3143400" cy="714300"/>
              </a:xfrm>
              <a:prstGeom prst="roundRect">
                <a:avLst>
                  <a:gd fmla="val 10666" name="adj"/>
                </a:avLst>
              </a:prstGeom>
              <a:solidFill>
                <a:srgbClr val="132237">
                  <a:alpha val="50000"/>
                </a:srgbClr>
              </a:solidFill>
              <a:ln cap="flat" cmpd="sng" w="9525">
                <a:solidFill>
                  <a:srgbClr val="33415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1469" name="Google Shape;1469;p60"/>
              <p:cNvGrpSpPr/>
              <p:nvPr/>
            </p:nvGrpSpPr>
            <p:grpSpPr>
              <a:xfrm>
                <a:off x="142875" y="971550"/>
                <a:ext cx="428700" cy="498804"/>
                <a:chOff x="0" y="828675"/>
                <a:chExt cx="428700" cy="498804"/>
              </a:xfrm>
            </p:grpSpPr>
            <p:sp>
              <p:nvSpPr>
                <p:cNvPr id="1470" name="Google Shape;1470;p60"/>
                <p:cNvSpPr/>
                <p:nvPr/>
              </p:nvSpPr>
              <p:spPr>
                <a:xfrm>
                  <a:off x="0" y="828675"/>
                  <a:ext cx="428700" cy="4287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71" name="Google Shape;1471;p60"/>
                <p:cNvSpPr txBox="1"/>
                <p:nvPr/>
              </p:nvSpPr>
              <p:spPr>
                <a:xfrm>
                  <a:off x="0" y="898779"/>
                  <a:ext cx="428700" cy="4287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0" lang="en" sz="2400">
                      <a:solidFill>
                        <a:srgbClr val="40BE46"/>
                      </a:solidFill>
                      <a:latin typeface="Material Icons"/>
                      <a:ea typeface="Material Icons"/>
                      <a:cs typeface="Material Icons"/>
                      <a:sym typeface="Material Icons"/>
                    </a:rPr>
                    <a:t>sync</a:t>
                  </a:r>
                  <a:endParaRPr b="0" sz="2400">
                    <a:solidFill>
                      <a:srgbClr val="40BE46"/>
                    </a:solidFill>
                    <a:latin typeface="Material Icons"/>
                    <a:ea typeface="Material Icons"/>
                    <a:cs typeface="Material Icons"/>
                    <a:sym typeface="Material Icons"/>
                  </a:endParaRPr>
                </a:p>
              </p:txBody>
            </p:sp>
          </p:grpSp>
          <p:grpSp>
            <p:nvGrpSpPr>
              <p:cNvPr id="1472" name="Google Shape;1472;p60"/>
              <p:cNvGrpSpPr/>
              <p:nvPr/>
            </p:nvGrpSpPr>
            <p:grpSpPr>
              <a:xfrm>
                <a:off x="666750" y="923925"/>
                <a:ext cx="2333700" cy="523800"/>
                <a:chOff x="0" y="828675"/>
                <a:chExt cx="2333700" cy="523800"/>
              </a:xfrm>
            </p:grpSpPr>
            <p:sp>
              <p:nvSpPr>
                <p:cNvPr id="1473" name="Google Shape;1473;p60"/>
                <p:cNvSpPr/>
                <p:nvPr/>
              </p:nvSpPr>
              <p:spPr>
                <a:xfrm>
                  <a:off x="0" y="828675"/>
                  <a:ext cx="2333700" cy="5238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74" name="Google Shape;1474;p60"/>
                <p:cNvSpPr txBox="1"/>
                <p:nvPr/>
              </p:nvSpPr>
              <p:spPr>
                <a:xfrm>
                  <a:off x="0" y="828675"/>
                  <a:ext cx="2333700" cy="5238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1" lang="en" sz="1100">
                      <a:solidFill>
                        <a:srgbClr val="FFFFFF"/>
                      </a:solidFill>
                      <a:latin typeface="Open Sans"/>
                      <a:ea typeface="Open Sans"/>
                      <a:cs typeface="Open Sans"/>
                      <a:sym typeface="Open Sans"/>
                    </a:rPr>
                    <a:t>Pull Replication</a:t>
                  </a:r>
                  <a:endParaRPr b="1" sz="1100">
                    <a:solidFill>
                      <a:srgbClr val="FFFFFF"/>
                    </a:solidFill>
                    <a:latin typeface="Open Sans"/>
                    <a:ea typeface="Open Sans"/>
                    <a:cs typeface="Open Sans"/>
                    <a:sym typeface="Open Sans"/>
                  </a:endParaRPr>
                </a:p>
                <a:p>
                  <a:pPr indent="0" lvl="0" marL="0" rtl="0" algn="l">
                    <a:spcBef>
                      <a:spcPts val="150"/>
                    </a:spcBef>
                    <a:spcAft>
                      <a:spcPts val="150"/>
                    </a:spcAft>
                    <a:buNone/>
                  </a:pPr>
                  <a:r>
                    <a:rPr lang="en" sz="900">
                      <a:solidFill>
                        <a:srgbClr val="94A3B8"/>
                      </a:solidFill>
                      <a:latin typeface="Open Sans"/>
                      <a:ea typeface="Open Sans"/>
                      <a:cs typeface="Open Sans"/>
                      <a:sym typeface="Open Sans"/>
                    </a:rPr>
                    <a:t>Event and cron based pull replication</a:t>
                  </a:r>
                  <a:endParaRPr b="1" sz="900">
                    <a:solidFill>
                      <a:srgbClr val="FFFFFF"/>
                    </a:solidFill>
                    <a:latin typeface="Open Sans"/>
                    <a:ea typeface="Open Sans"/>
                    <a:cs typeface="Open Sans"/>
                    <a:sym typeface="Open Sans"/>
                  </a:endParaRPr>
                </a:p>
              </p:txBody>
            </p:sp>
          </p:grpSp>
        </p:grpSp>
        <p:grpSp>
          <p:nvGrpSpPr>
            <p:cNvPr id="1475" name="Google Shape;1475;p60"/>
            <p:cNvGrpSpPr/>
            <p:nvPr/>
          </p:nvGrpSpPr>
          <p:grpSpPr>
            <a:xfrm>
              <a:off x="476250" y="2705100"/>
              <a:ext cx="3143400" cy="714300"/>
              <a:chOff x="0" y="-828675"/>
              <a:chExt cx="3143400" cy="714300"/>
            </a:xfrm>
          </p:grpSpPr>
          <p:sp>
            <p:nvSpPr>
              <p:cNvPr id="1476" name="Google Shape;1476;p60"/>
              <p:cNvSpPr/>
              <p:nvPr/>
            </p:nvSpPr>
            <p:spPr>
              <a:xfrm>
                <a:off x="0" y="-828675"/>
                <a:ext cx="3143400" cy="714300"/>
              </a:xfrm>
              <a:prstGeom prst="roundRect">
                <a:avLst>
                  <a:gd fmla="val 10666" name="adj"/>
                </a:avLst>
              </a:prstGeom>
              <a:solidFill>
                <a:srgbClr val="132237">
                  <a:alpha val="50000"/>
                </a:srgbClr>
              </a:solidFill>
              <a:ln cap="flat" cmpd="sng" w="9525">
                <a:solidFill>
                  <a:srgbClr val="33415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1477" name="Google Shape;1477;p60"/>
              <p:cNvGrpSpPr/>
              <p:nvPr/>
            </p:nvGrpSpPr>
            <p:grpSpPr>
              <a:xfrm>
                <a:off x="142875" y="-685800"/>
                <a:ext cx="428700" cy="498804"/>
                <a:chOff x="0" y="-828675"/>
                <a:chExt cx="428700" cy="498804"/>
              </a:xfrm>
            </p:grpSpPr>
            <p:sp>
              <p:nvSpPr>
                <p:cNvPr id="1478" name="Google Shape;1478;p60"/>
                <p:cNvSpPr/>
                <p:nvPr/>
              </p:nvSpPr>
              <p:spPr>
                <a:xfrm>
                  <a:off x="0" y="-828675"/>
                  <a:ext cx="428700" cy="4287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79" name="Google Shape;1479;p60"/>
                <p:cNvSpPr txBox="1"/>
                <p:nvPr/>
              </p:nvSpPr>
              <p:spPr>
                <a:xfrm>
                  <a:off x="0" y="-758571"/>
                  <a:ext cx="428700" cy="4287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0" lang="en" sz="2400">
                      <a:solidFill>
                        <a:srgbClr val="40BE46"/>
                      </a:solidFill>
                      <a:latin typeface="Material Icons"/>
                      <a:ea typeface="Material Icons"/>
                      <a:cs typeface="Material Icons"/>
                      <a:sym typeface="Material Icons"/>
                    </a:rPr>
                    <a:t>groups</a:t>
                  </a:r>
                  <a:endParaRPr b="0" sz="2400">
                    <a:solidFill>
                      <a:srgbClr val="40BE46"/>
                    </a:solidFill>
                    <a:latin typeface="Material Icons"/>
                    <a:ea typeface="Material Icons"/>
                    <a:cs typeface="Material Icons"/>
                    <a:sym typeface="Material Icons"/>
                  </a:endParaRPr>
                </a:p>
              </p:txBody>
            </p:sp>
          </p:grpSp>
          <p:grpSp>
            <p:nvGrpSpPr>
              <p:cNvPr id="1480" name="Google Shape;1480;p60"/>
              <p:cNvGrpSpPr/>
              <p:nvPr/>
            </p:nvGrpSpPr>
            <p:grpSpPr>
              <a:xfrm>
                <a:off x="666750" y="-733425"/>
                <a:ext cx="2333700" cy="523800"/>
                <a:chOff x="0" y="-828675"/>
                <a:chExt cx="2333700" cy="523800"/>
              </a:xfrm>
            </p:grpSpPr>
            <p:sp>
              <p:nvSpPr>
                <p:cNvPr id="1481" name="Google Shape;1481;p60"/>
                <p:cNvSpPr/>
                <p:nvPr/>
              </p:nvSpPr>
              <p:spPr>
                <a:xfrm>
                  <a:off x="0" y="-828675"/>
                  <a:ext cx="2333700" cy="5238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82" name="Google Shape;1482;p60"/>
                <p:cNvSpPr txBox="1"/>
                <p:nvPr/>
              </p:nvSpPr>
              <p:spPr>
                <a:xfrm>
                  <a:off x="0" y="-828675"/>
                  <a:ext cx="2333700" cy="5238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1" i="0" lang="en" sz="1018">
                      <a:solidFill>
                        <a:srgbClr val="FFFFFF"/>
                      </a:solidFill>
                      <a:latin typeface="Open Sans"/>
                      <a:ea typeface="Open Sans"/>
                      <a:cs typeface="Open Sans"/>
                      <a:sym typeface="Open Sans"/>
                    </a:rPr>
                    <a:t>Optimistic Quorum</a:t>
                  </a:r>
                  <a:endParaRPr b="1" i="0" sz="1018">
                    <a:solidFill>
                      <a:srgbClr val="FFFFFF"/>
                    </a:solidFill>
                    <a:latin typeface="Open Sans"/>
                    <a:ea typeface="Open Sans"/>
                    <a:cs typeface="Open Sans"/>
                    <a:sym typeface="Open Sans"/>
                  </a:endParaRPr>
                </a:p>
                <a:p>
                  <a:pPr indent="0" lvl="0" marL="0" rtl="0" algn="l">
                    <a:spcBef>
                      <a:spcPts val="150"/>
                    </a:spcBef>
                    <a:spcAft>
                      <a:spcPts val="150"/>
                    </a:spcAft>
                    <a:buNone/>
                  </a:pPr>
                  <a:r>
                    <a:rPr b="0" i="0" lang="en" sz="786">
                      <a:solidFill>
                        <a:srgbClr val="94A3B8"/>
                      </a:solidFill>
                      <a:latin typeface="Open Sans"/>
                      <a:ea typeface="Open Sans"/>
                      <a:cs typeface="Open Sans"/>
                      <a:sym typeface="Open Sans"/>
                    </a:rPr>
                    <a:t>Accepts uploads and replicates asynchronously to meet quorum without blocking clients.</a:t>
                  </a:r>
                  <a:endParaRPr b="1" i="0" sz="786">
                    <a:solidFill>
                      <a:srgbClr val="FFFFFF"/>
                    </a:solidFill>
                    <a:latin typeface="Open Sans"/>
                    <a:ea typeface="Open Sans"/>
                    <a:cs typeface="Open Sans"/>
                    <a:sym typeface="Open Sans"/>
                  </a:endParaRPr>
                </a:p>
              </p:txBody>
            </p:sp>
          </p:grpSp>
        </p:grpSp>
      </p:grpSp>
      <p:cxnSp>
        <p:nvCxnSpPr>
          <p:cNvPr id="1483" name="Google Shape;1483;p60"/>
          <p:cNvCxnSpPr>
            <a:stCxn id="1484" idx="2"/>
            <a:endCxn id="1485" idx="0"/>
          </p:cNvCxnSpPr>
          <p:nvPr/>
        </p:nvCxnSpPr>
        <p:spPr>
          <a:xfrm>
            <a:off x="6238875" y="1319152"/>
            <a:ext cx="0" cy="290400"/>
          </a:xfrm>
          <a:prstGeom prst="straightConnector1">
            <a:avLst/>
          </a:prstGeom>
          <a:noFill/>
          <a:ln cap="flat" cmpd="sng" w="9525">
            <a:solidFill>
              <a:schemeClr val="accent1"/>
            </a:solidFill>
            <a:prstDash val="solid"/>
            <a:round/>
            <a:headEnd len="med" w="med" type="none"/>
            <a:tailEnd len="med" w="med" type="none"/>
          </a:ln>
        </p:spPr>
      </p:cxnSp>
      <p:cxnSp>
        <p:nvCxnSpPr>
          <p:cNvPr id="1486" name="Google Shape;1486;p60"/>
          <p:cNvCxnSpPr>
            <a:endCxn id="1487" idx="0"/>
          </p:cNvCxnSpPr>
          <p:nvPr/>
        </p:nvCxnSpPr>
        <p:spPr>
          <a:xfrm flipH="1">
            <a:off x="5000550" y="2040900"/>
            <a:ext cx="1015200" cy="435600"/>
          </a:xfrm>
          <a:prstGeom prst="straightConnector1">
            <a:avLst/>
          </a:prstGeom>
          <a:noFill/>
          <a:ln cap="flat" cmpd="sng" w="9525">
            <a:solidFill>
              <a:srgbClr val="94A3B8"/>
            </a:solidFill>
            <a:prstDash val="solid"/>
            <a:round/>
            <a:headEnd len="med" w="med" type="none"/>
            <a:tailEnd len="med" w="med" type="triangle"/>
          </a:ln>
        </p:spPr>
      </p:cxnSp>
      <p:cxnSp>
        <p:nvCxnSpPr>
          <p:cNvPr id="1488" name="Google Shape;1488;p60"/>
          <p:cNvCxnSpPr>
            <a:endCxn id="1489" idx="0"/>
          </p:cNvCxnSpPr>
          <p:nvPr/>
        </p:nvCxnSpPr>
        <p:spPr>
          <a:xfrm>
            <a:off x="6542550" y="2049300"/>
            <a:ext cx="934500" cy="427200"/>
          </a:xfrm>
          <a:prstGeom prst="straightConnector1">
            <a:avLst/>
          </a:prstGeom>
          <a:noFill/>
          <a:ln cap="flat" cmpd="sng" w="9525">
            <a:solidFill>
              <a:srgbClr val="94A3B8"/>
            </a:solidFill>
            <a:prstDash val="solid"/>
            <a:round/>
            <a:headEnd len="med" w="med" type="none"/>
            <a:tailEnd len="med" w="med" type="triangle"/>
          </a:ln>
        </p:spPr>
      </p:cxnSp>
      <p:grpSp>
        <p:nvGrpSpPr>
          <p:cNvPr id="1490" name="Google Shape;1490;p60"/>
          <p:cNvGrpSpPr/>
          <p:nvPr/>
        </p:nvGrpSpPr>
        <p:grpSpPr>
          <a:xfrm>
            <a:off x="4000500" y="619125"/>
            <a:ext cx="4476600" cy="3619575"/>
            <a:chOff x="4000500" y="619125"/>
            <a:chExt cx="4476600" cy="3619575"/>
          </a:xfrm>
        </p:grpSpPr>
        <p:grpSp>
          <p:nvGrpSpPr>
            <p:cNvPr id="1491" name="Google Shape;1491;p60"/>
            <p:cNvGrpSpPr/>
            <p:nvPr/>
          </p:nvGrpSpPr>
          <p:grpSpPr>
            <a:xfrm>
              <a:off x="5476875" y="619125"/>
              <a:ext cx="1952625" cy="252475"/>
              <a:chOff x="-428625" y="0"/>
              <a:chExt cx="1952625" cy="252475"/>
            </a:xfrm>
          </p:grpSpPr>
          <p:sp>
            <p:nvSpPr>
              <p:cNvPr id="1492" name="Google Shape;1492;p60"/>
              <p:cNvSpPr/>
              <p:nvPr/>
            </p:nvSpPr>
            <p:spPr>
              <a:xfrm>
                <a:off x="0" y="0"/>
                <a:ext cx="1524000" cy="2382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93" name="Google Shape;1493;p60"/>
              <p:cNvSpPr txBox="1"/>
              <p:nvPr/>
            </p:nvSpPr>
            <p:spPr>
              <a:xfrm>
                <a:off x="-428625" y="14275"/>
                <a:ext cx="1524000" cy="238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950">
                    <a:solidFill>
                      <a:srgbClr val="94A3B8"/>
                    </a:solidFill>
                    <a:latin typeface="Open Sans"/>
                    <a:ea typeface="Open Sans"/>
                    <a:cs typeface="Open Sans"/>
                    <a:sym typeface="Open Sans"/>
                  </a:rPr>
                  <a:t>USERS / CLIENTS</a:t>
                </a:r>
                <a:endParaRPr b="1" sz="950">
                  <a:solidFill>
                    <a:srgbClr val="94A3B8"/>
                  </a:solidFill>
                  <a:latin typeface="Open Sans"/>
                  <a:ea typeface="Open Sans"/>
                  <a:cs typeface="Open Sans"/>
                  <a:sym typeface="Open Sans"/>
                </a:endParaRPr>
              </a:p>
            </p:txBody>
          </p:sp>
        </p:grpSp>
        <p:sp>
          <p:nvSpPr>
            <p:cNvPr id="1494" name="Google Shape;1494;p60"/>
            <p:cNvSpPr/>
            <p:nvPr/>
          </p:nvSpPr>
          <p:spPr>
            <a:xfrm>
              <a:off x="6067425" y="923925"/>
              <a:ext cx="342900" cy="342900"/>
            </a:xfrm>
            <a:prstGeom prst="ellipse">
              <a:avLst/>
            </a:prstGeom>
            <a:solidFill>
              <a:srgbClr val="1E293B"/>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84" name="Google Shape;1484;p60"/>
            <p:cNvSpPr txBox="1"/>
            <p:nvPr/>
          </p:nvSpPr>
          <p:spPr>
            <a:xfrm>
              <a:off x="6067425" y="976252"/>
              <a:ext cx="342900" cy="342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800">
                  <a:solidFill>
                    <a:srgbClr val="40BE46"/>
                  </a:solidFill>
                  <a:latin typeface="Material Icons"/>
                  <a:ea typeface="Material Icons"/>
                  <a:cs typeface="Material Icons"/>
                  <a:sym typeface="Material Icons"/>
                </a:rPr>
                <a:t>person</a:t>
              </a:r>
              <a:endParaRPr sz="1800">
                <a:solidFill>
                  <a:srgbClr val="40BE46"/>
                </a:solidFill>
                <a:latin typeface="Material Icons"/>
                <a:ea typeface="Material Icons"/>
                <a:cs typeface="Material Icons"/>
                <a:sym typeface="Material Icons"/>
              </a:endParaRPr>
            </a:p>
          </p:txBody>
        </p:sp>
        <p:grpSp>
          <p:nvGrpSpPr>
            <p:cNvPr id="1495" name="Google Shape;1495;p60"/>
            <p:cNvGrpSpPr/>
            <p:nvPr/>
          </p:nvGrpSpPr>
          <p:grpSpPr>
            <a:xfrm>
              <a:off x="5381550" y="1609663"/>
              <a:ext cx="1714575" cy="428700"/>
              <a:chOff x="-428700" y="38038"/>
              <a:chExt cx="1714575" cy="428700"/>
            </a:xfrm>
          </p:grpSpPr>
          <p:sp>
            <p:nvSpPr>
              <p:cNvPr id="1496" name="Google Shape;1496;p60"/>
              <p:cNvSpPr/>
              <p:nvPr/>
            </p:nvSpPr>
            <p:spPr>
              <a:xfrm>
                <a:off x="-428700" y="38038"/>
                <a:ext cx="1714500" cy="428700"/>
              </a:xfrm>
              <a:prstGeom prst="roundRect">
                <a:avLst>
                  <a:gd fmla="val 17777" name="adj"/>
                </a:avLst>
              </a:prstGeom>
              <a:solidFill>
                <a:srgbClr val="1E293B"/>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85" name="Google Shape;1485;p60"/>
              <p:cNvSpPr txBox="1"/>
              <p:nvPr/>
            </p:nvSpPr>
            <p:spPr>
              <a:xfrm>
                <a:off x="-428625" y="38038"/>
                <a:ext cx="1714500" cy="428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100">
                    <a:solidFill>
                      <a:srgbClr val="FFFFFF"/>
                    </a:solidFill>
                    <a:latin typeface="Open Sans"/>
                    <a:ea typeface="Open Sans"/>
                    <a:cs typeface="Open Sans"/>
                    <a:sym typeface="Open Sans"/>
                  </a:rPr>
                  <a:t>GeoDNS</a:t>
                </a:r>
                <a:endParaRPr b="1" sz="1100">
                  <a:solidFill>
                    <a:srgbClr val="FFFFFF"/>
                  </a:solidFill>
                  <a:latin typeface="Open Sans"/>
                  <a:ea typeface="Open Sans"/>
                  <a:cs typeface="Open Sans"/>
                  <a:sym typeface="Open Sans"/>
                </a:endParaRPr>
              </a:p>
            </p:txBody>
          </p:sp>
        </p:grpSp>
        <p:grpSp>
          <p:nvGrpSpPr>
            <p:cNvPr id="1497" name="Google Shape;1497;p60"/>
            <p:cNvGrpSpPr/>
            <p:nvPr/>
          </p:nvGrpSpPr>
          <p:grpSpPr>
            <a:xfrm>
              <a:off x="6477000" y="2476500"/>
              <a:ext cx="2000100" cy="1762200"/>
              <a:chOff x="0" y="0"/>
              <a:chExt cx="2000100" cy="1762200"/>
            </a:xfrm>
          </p:grpSpPr>
          <p:sp>
            <p:nvSpPr>
              <p:cNvPr id="1489" name="Google Shape;1489;p60"/>
              <p:cNvSpPr/>
              <p:nvPr/>
            </p:nvSpPr>
            <p:spPr>
              <a:xfrm>
                <a:off x="0" y="0"/>
                <a:ext cx="2000100" cy="1762200"/>
              </a:xfrm>
              <a:prstGeom prst="roundRect">
                <a:avLst>
                  <a:gd fmla="val 5405" name="adj"/>
                </a:avLst>
              </a:prstGeom>
              <a:solidFill>
                <a:srgbClr val="132237"/>
              </a:solidFill>
              <a:ln cap="flat" cmpd="sng" w="14300">
                <a:solidFill>
                  <a:srgbClr val="33415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98" name="Google Shape;1498;p60"/>
              <p:cNvSpPr txBox="1"/>
              <p:nvPr/>
            </p:nvSpPr>
            <p:spPr>
              <a:xfrm>
                <a:off x="0" y="47625"/>
                <a:ext cx="20001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050">
                    <a:solidFill>
                      <a:srgbClr val="FFFFFF"/>
                    </a:solidFill>
                    <a:latin typeface="Open Sans"/>
                    <a:ea typeface="Open Sans"/>
                    <a:cs typeface="Open Sans"/>
                    <a:sym typeface="Open Sans"/>
                  </a:rPr>
                  <a:t>DATACENTER 2</a:t>
                </a:r>
                <a:endParaRPr b="1" sz="1050">
                  <a:solidFill>
                    <a:srgbClr val="FFFFFF"/>
                  </a:solidFill>
                  <a:latin typeface="Open Sans"/>
                  <a:ea typeface="Open Sans"/>
                  <a:cs typeface="Open Sans"/>
                  <a:sym typeface="Open Sans"/>
                </a:endParaRPr>
              </a:p>
            </p:txBody>
          </p:sp>
          <p:grpSp>
            <p:nvGrpSpPr>
              <p:cNvPr id="1499" name="Google Shape;1499;p60"/>
              <p:cNvGrpSpPr/>
              <p:nvPr/>
            </p:nvGrpSpPr>
            <p:grpSpPr>
              <a:xfrm>
                <a:off x="276225" y="428625"/>
                <a:ext cx="1371600" cy="590700"/>
                <a:chOff x="-76200" y="0"/>
                <a:chExt cx="1371600" cy="590700"/>
              </a:xfrm>
            </p:grpSpPr>
            <p:sp>
              <p:nvSpPr>
                <p:cNvPr id="1500" name="Google Shape;1500;p60"/>
                <p:cNvSpPr/>
                <p:nvPr/>
              </p:nvSpPr>
              <p:spPr>
                <a:xfrm>
                  <a:off x="0" y="0"/>
                  <a:ext cx="1295400" cy="476400"/>
                </a:xfrm>
                <a:prstGeom prst="roundRect">
                  <a:avLst>
                    <a:gd fmla="val 12000" name="adj"/>
                  </a:avLst>
                </a:prstGeom>
                <a:solidFill>
                  <a:srgbClr val="111A26"/>
                </a:solidFill>
                <a:ln cap="flat" cmpd="sng" w="9525">
                  <a:solidFill>
                    <a:srgbClr val="22592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01" name="Google Shape;1501;p60"/>
                <p:cNvSpPr/>
                <p:nvPr/>
              </p:nvSpPr>
              <p:spPr>
                <a:xfrm>
                  <a:off x="-38100" y="57150"/>
                  <a:ext cx="1295400" cy="476400"/>
                </a:xfrm>
                <a:prstGeom prst="roundRect">
                  <a:avLst>
                    <a:gd fmla="val 12000" name="adj"/>
                  </a:avLst>
                </a:prstGeom>
                <a:solidFill>
                  <a:srgbClr val="172230"/>
                </a:solidFill>
                <a:ln cap="flat" cmpd="sng" w="9525">
                  <a:solidFill>
                    <a:srgbClr val="318C3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02" name="Google Shape;1502;p60"/>
                <p:cNvSpPr/>
                <p:nvPr/>
              </p:nvSpPr>
              <p:spPr>
                <a:xfrm>
                  <a:off x="-76200" y="114300"/>
                  <a:ext cx="1295400" cy="476400"/>
                </a:xfrm>
                <a:prstGeom prst="roundRect">
                  <a:avLst>
                    <a:gd fmla="val 12000" name="adj"/>
                  </a:avLst>
                </a:prstGeom>
                <a:solidFill>
                  <a:srgbClr val="1E293B"/>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03" name="Google Shape;1503;p60"/>
                <p:cNvSpPr txBox="1"/>
                <p:nvPr/>
              </p:nvSpPr>
              <p:spPr>
                <a:xfrm>
                  <a:off x="-76200" y="114300"/>
                  <a:ext cx="1295400" cy="4764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0" i="0" lang="en" sz="1200">
                      <a:solidFill>
                        <a:srgbClr val="40BE46"/>
                      </a:solidFill>
                      <a:latin typeface="Material Icons"/>
                      <a:ea typeface="Material Icons"/>
                      <a:cs typeface="Material Icons"/>
                      <a:sym typeface="Material Icons"/>
                    </a:rPr>
                    <a:t>storage </a:t>
                  </a:r>
                  <a:r>
                    <a:rPr b="0" i="0" lang="en" sz="1000">
                      <a:solidFill>
                        <a:srgbClr val="FFFFFF"/>
                      </a:solidFill>
                      <a:latin typeface="Open Sans SemiBold"/>
                      <a:ea typeface="Open Sans SemiBold"/>
                      <a:cs typeface="Open Sans SemiBold"/>
                      <a:sym typeface="Open Sans SemiBold"/>
                    </a:rPr>
                    <a:t>Nodes</a:t>
                  </a:r>
                  <a:br>
                    <a:rPr b="0" i="0" lang="en" sz="1200">
                      <a:solidFill>
                        <a:srgbClr val="40BE46"/>
                      </a:solidFill>
                      <a:latin typeface="Material Icons"/>
                      <a:ea typeface="Material Icons"/>
                      <a:cs typeface="Material Icons"/>
                      <a:sym typeface="Material Icons"/>
                    </a:rPr>
                  </a:br>
                  <a:r>
                    <a:rPr b="0" i="0" lang="en" sz="750">
                      <a:solidFill>
                        <a:srgbClr val="94A3B8"/>
                      </a:solidFill>
                      <a:latin typeface="Open Sans"/>
                      <a:ea typeface="Open Sans"/>
                      <a:cs typeface="Open Sans"/>
                      <a:sym typeface="Open Sans"/>
                    </a:rPr>
                    <a:t>Local Disk (SSD)</a:t>
                  </a:r>
                  <a:endParaRPr b="0" i="0" sz="1200">
                    <a:solidFill>
                      <a:srgbClr val="40BE46"/>
                    </a:solidFill>
                    <a:latin typeface="Material Icons"/>
                    <a:ea typeface="Material Icons"/>
                    <a:cs typeface="Material Icons"/>
                    <a:sym typeface="Material Icons"/>
                  </a:endParaRPr>
                </a:p>
              </p:txBody>
            </p:sp>
          </p:grpSp>
        </p:grpSp>
        <p:grpSp>
          <p:nvGrpSpPr>
            <p:cNvPr id="1504" name="Google Shape;1504;p60"/>
            <p:cNvGrpSpPr/>
            <p:nvPr/>
          </p:nvGrpSpPr>
          <p:grpSpPr>
            <a:xfrm>
              <a:off x="5857875" y="3248025"/>
              <a:ext cx="762000" cy="304800"/>
              <a:chOff x="-142875" y="57150"/>
              <a:chExt cx="762000" cy="304800"/>
            </a:xfrm>
          </p:grpSpPr>
          <p:sp>
            <p:nvSpPr>
              <p:cNvPr id="1505" name="Google Shape;1505;p60"/>
              <p:cNvSpPr/>
              <p:nvPr/>
            </p:nvSpPr>
            <p:spPr>
              <a:xfrm>
                <a:off x="47625" y="95250"/>
                <a:ext cx="381000" cy="0"/>
              </a:xfrm>
              <a:custGeom>
                <a:rect b="b" l="l" r="r" t="t"/>
                <a:pathLst>
                  <a:path extrusionOk="0" h="120000" w="120000">
                    <a:moveTo>
                      <a:pt x="0" y="0"/>
                    </a:moveTo>
                    <a:lnTo>
                      <a:pt x="120000" y="0"/>
                    </a:lnTo>
                  </a:path>
                </a:pathLst>
              </a:custGeom>
              <a:solidFill>
                <a:srgbClr val="000000">
                  <a:alpha val="0"/>
                </a:srgbClr>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06" name="Google Shape;1506;p60"/>
              <p:cNvSpPr/>
              <p:nvPr/>
            </p:nvSpPr>
            <p:spPr>
              <a:xfrm>
                <a:off x="47625" y="57150"/>
                <a:ext cx="66600" cy="76200"/>
              </a:xfrm>
              <a:custGeom>
                <a:rect b="b" l="l" r="r" t="t"/>
                <a:pathLst>
                  <a:path extrusionOk="0" h="120000" w="120000">
                    <a:moveTo>
                      <a:pt x="0" y="60000"/>
                    </a:moveTo>
                    <a:lnTo>
                      <a:pt x="120000" y="0"/>
                    </a:lnTo>
                    <a:moveTo>
                      <a:pt x="0" y="60000"/>
                    </a:moveTo>
                    <a:lnTo>
                      <a:pt x="120000" y="120000"/>
                    </a:lnTo>
                  </a:path>
                </a:pathLst>
              </a:custGeom>
              <a:solidFill>
                <a:srgbClr val="000000">
                  <a:alpha val="0"/>
                </a:srgbClr>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07" name="Google Shape;1507;p60"/>
              <p:cNvSpPr/>
              <p:nvPr/>
            </p:nvSpPr>
            <p:spPr>
              <a:xfrm>
                <a:off x="361950" y="57150"/>
                <a:ext cx="66600" cy="76200"/>
              </a:xfrm>
              <a:custGeom>
                <a:rect b="b" l="l" r="r" t="t"/>
                <a:pathLst>
                  <a:path extrusionOk="0" h="120000" w="120000">
                    <a:moveTo>
                      <a:pt x="120000" y="60000"/>
                    </a:moveTo>
                    <a:lnTo>
                      <a:pt x="0" y="0"/>
                    </a:lnTo>
                    <a:moveTo>
                      <a:pt x="120000" y="60000"/>
                    </a:moveTo>
                    <a:lnTo>
                      <a:pt x="0" y="120000"/>
                    </a:lnTo>
                  </a:path>
                </a:pathLst>
              </a:custGeom>
              <a:solidFill>
                <a:srgbClr val="000000">
                  <a:alpha val="0"/>
                </a:srgbClr>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08" name="Google Shape;1508;p60"/>
              <p:cNvSpPr txBox="1"/>
              <p:nvPr/>
            </p:nvSpPr>
            <p:spPr>
              <a:xfrm>
                <a:off x="-142875" y="171450"/>
                <a:ext cx="762000" cy="1905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0" lang="en" sz="800">
                    <a:solidFill>
                      <a:srgbClr val="94A3B8"/>
                    </a:solidFill>
                    <a:latin typeface="Open Sans SemiBold"/>
                    <a:ea typeface="Open Sans SemiBold"/>
                    <a:cs typeface="Open Sans SemiBold"/>
                    <a:sym typeface="Open Sans SemiBold"/>
                  </a:rPr>
                  <a:t>replicate</a:t>
                </a:r>
                <a:endParaRPr b="0" sz="800">
                  <a:solidFill>
                    <a:srgbClr val="94A3B8"/>
                  </a:solidFill>
                  <a:latin typeface="Open Sans SemiBold"/>
                  <a:ea typeface="Open Sans SemiBold"/>
                  <a:cs typeface="Open Sans SemiBold"/>
                  <a:sym typeface="Open Sans SemiBold"/>
                </a:endParaRPr>
              </a:p>
            </p:txBody>
          </p:sp>
        </p:grpSp>
        <p:grpSp>
          <p:nvGrpSpPr>
            <p:cNvPr id="1509" name="Google Shape;1509;p60"/>
            <p:cNvGrpSpPr/>
            <p:nvPr/>
          </p:nvGrpSpPr>
          <p:grpSpPr>
            <a:xfrm>
              <a:off x="4000500" y="2476500"/>
              <a:ext cx="2000100" cy="1762200"/>
              <a:chOff x="0" y="0"/>
              <a:chExt cx="2000100" cy="1762200"/>
            </a:xfrm>
          </p:grpSpPr>
          <p:sp>
            <p:nvSpPr>
              <p:cNvPr id="1487" name="Google Shape;1487;p60"/>
              <p:cNvSpPr/>
              <p:nvPr/>
            </p:nvSpPr>
            <p:spPr>
              <a:xfrm>
                <a:off x="0" y="0"/>
                <a:ext cx="2000100" cy="1762200"/>
              </a:xfrm>
              <a:prstGeom prst="roundRect">
                <a:avLst>
                  <a:gd fmla="val 5405" name="adj"/>
                </a:avLst>
              </a:prstGeom>
              <a:solidFill>
                <a:srgbClr val="132237"/>
              </a:solidFill>
              <a:ln cap="flat" cmpd="sng" w="14300">
                <a:solidFill>
                  <a:srgbClr val="33415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10" name="Google Shape;1510;p60"/>
              <p:cNvSpPr txBox="1"/>
              <p:nvPr/>
            </p:nvSpPr>
            <p:spPr>
              <a:xfrm>
                <a:off x="0" y="47625"/>
                <a:ext cx="20001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050">
                    <a:solidFill>
                      <a:srgbClr val="FFFFFF"/>
                    </a:solidFill>
                    <a:latin typeface="Open Sans"/>
                    <a:ea typeface="Open Sans"/>
                    <a:cs typeface="Open Sans"/>
                    <a:sym typeface="Open Sans"/>
                  </a:rPr>
                  <a:t>DATACENTER 1</a:t>
                </a:r>
                <a:endParaRPr b="1" sz="1050">
                  <a:solidFill>
                    <a:srgbClr val="FFFFFF"/>
                  </a:solidFill>
                  <a:latin typeface="Open Sans"/>
                  <a:ea typeface="Open Sans"/>
                  <a:cs typeface="Open Sans"/>
                  <a:sym typeface="Open Sans"/>
                </a:endParaRPr>
              </a:p>
            </p:txBody>
          </p:sp>
          <p:grpSp>
            <p:nvGrpSpPr>
              <p:cNvPr id="1511" name="Google Shape;1511;p60"/>
              <p:cNvGrpSpPr/>
              <p:nvPr/>
            </p:nvGrpSpPr>
            <p:grpSpPr>
              <a:xfrm>
                <a:off x="276225" y="428625"/>
                <a:ext cx="1371600" cy="590700"/>
                <a:chOff x="-76200" y="0"/>
                <a:chExt cx="1371600" cy="590700"/>
              </a:xfrm>
            </p:grpSpPr>
            <p:sp>
              <p:nvSpPr>
                <p:cNvPr id="1512" name="Google Shape;1512;p60"/>
                <p:cNvSpPr/>
                <p:nvPr/>
              </p:nvSpPr>
              <p:spPr>
                <a:xfrm>
                  <a:off x="0" y="0"/>
                  <a:ext cx="1295400" cy="476400"/>
                </a:xfrm>
                <a:prstGeom prst="roundRect">
                  <a:avLst>
                    <a:gd fmla="val 12000" name="adj"/>
                  </a:avLst>
                </a:prstGeom>
                <a:solidFill>
                  <a:srgbClr val="111A26"/>
                </a:solidFill>
                <a:ln cap="flat" cmpd="sng" w="9525">
                  <a:solidFill>
                    <a:srgbClr val="22592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13" name="Google Shape;1513;p60"/>
                <p:cNvSpPr/>
                <p:nvPr/>
              </p:nvSpPr>
              <p:spPr>
                <a:xfrm>
                  <a:off x="-38100" y="57150"/>
                  <a:ext cx="1295400" cy="476400"/>
                </a:xfrm>
                <a:prstGeom prst="roundRect">
                  <a:avLst>
                    <a:gd fmla="val 12000" name="adj"/>
                  </a:avLst>
                </a:prstGeom>
                <a:solidFill>
                  <a:srgbClr val="172230"/>
                </a:solidFill>
                <a:ln cap="flat" cmpd="sng" w="9525">
                  <a:solidFill>
                    <a:srgbClr val="318C3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14" name="Google Shape;1514;p60"/>
                <p:cNvSpPr/>
                <p:nvPr/>
              </p:nvSpPr>
              <p:spPr>
                <a:xfrm>
                  <a:off x="-76200" y="114300"/>
                  <a:ext cx="1295400" cy="476400"/>
                </a:xfrm>
                <a:prstGeom prst="roundRect">
                  <a:avLst>
                    <a:gd fmla="val 12000" name="adj"/>
                  </a:avLst>
                </a:prstGeom>
                <a:solidFill>
                  <a:srgbClr val="1E293B"/>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15" name="Google Shape;1515;p60"/>
                <p:cNvSpPr txBox="1"/>
                <p:nvPr/>
              </p:nvSpPr>
              <p:spPr>
                <a:xfrm>
                  <a:off x="-76200" y="114300"/>
                  <a:ext cx="1295400" cy="4764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0" i="0" lang="en" sz="1200">
                      <a:solidFill>
                        <a:srgbClr val="40BE46"/>
                      </a:solidFill>
                      <a:latin typeface="Material Icons"/>
                      <a:ea typeface="Material Icons"/>
                      <a:cs typeface="Material Icons"/>
                      <a:sym typeface="Material Icons"/>
                    </a:rPr>
                    <a:t>storage </a:t>
                  </a:r>
                  <a:r>
                    <a:rPr b="0" i="0" lang="en" sz="1000">
                      <a:solidFill>
                        <a:srgbClr val="FFFFFF"/>
                      </a:solidFill>
                      <a:latin typeface="Open Sans SemiBold"/>
                      <a:ea typeface="Open Sans SemiBold"/>
                      <a:cs typeface="Open Sans SemiBold"/>
                      <a:sym typeface="Open Sans SemiBold"/>
                    </a:rPr>
                    <a:t>Nodes</a:t>
                  </a:r>
                  <a:br>
                    <a:rPr b="0" i="0" lang="en" sz="1200">
                      <a:solidFill>
                        <a:srgbClr val="40BE46"/>
                      </a:solidFill>
                      <a:latin typeface="Material Icons"/>
                      <a:ea typeface="Material Icons"/>
                      <a:cs typeface="Material Icons"/>
                      <a:sym typeface="Material Icons"/>
                    </a:rPr>
                  </a:br>
                  <a:r>
                    <a:rPr b="0" i="0" lang="en" sz="750">
                      <a:solidFill>
                        <a:srgbClr val="94A3B8"/>
                      </a:solidFill>
                      <a:latin typeface="Open Sans"/>
                      <a:ea typeface="Open Sans"/>
                      <a:cs typeface="Open Sans"/>
                      <a:sym typeface="Open Sans"/>
                    </a:rPr>
                    <a:t>Local Disk (SSD)</a:t>
                  </a:r>
                  <a:endParaRPr b="0" i="0" sz="1200">
                    <a:solidFill>
                      <a:srgbClr val="40BE46"/>
                    </a:solidFill>
                    <a:latin typeface="Material Icons"/>
                    <a:ea typeface="Material Icons"/>
                    <a:cs typeface="Material Icons"/>
                    <a:sym typeface="Material Icons"/>
                  </a:endParaRPr>
                </a:p>
              </p:txBody>
            </p:sp>
          </p:grpSp>
        </p:grpSp>
      </p:grpSp>
      <p:grpSp>
        <p:nvGrpSpPr>
          <p:cNvPr id="1516" name="Google Shape;1516;p60"/>
          <p:cNvGrpSpPr/>
          <p:nvPr/>
        </p:nvGrpSpPr>
        <p:grpSpPr>
          <a:xfrm>
            <a:off x="4962525" y="3505200"/>
            <a:ext cx="76200" cy="171600"/>
            <a:chOff x="0" y="0"/>
            <a:chExt cx="76200" cy="171600"/>
          </a:xfrm>
        </p:grpSpPr>
        <p:sp>
          <p:nvSpPr>
            <p:cNvPr id="1517" name="Google Shape;1517;p60"/>
            <p:cNvSpPr/>
            <p:nvPr/>
          </p:nvSpPr>
          <p:spPr>
            <a:xfrm>
              <a:off x="38100" y="0"/>
              <a:ext cx="0" cy="171600"/>
            </a:xfrm>
            <a:custGeom>
              <a:rect b="b" l="l" r="r" t="t"/>
              <a:pathLst>
                <a:path extrusionOk="0" h="120000" w="120000">
                  <a:moveTo>
                    <a:pt x="0" y="0"/>
                  </a:moveTo>
                  <a:lnTo>
                    <a:pt x="0" y="120000"/>
                  </a:lnTo>
                </a:path>
              </a:pathLst>
            </a:custGeom>
            <a:solidFill>
              <a:srgbClr val="000000">
                <a:alpha val="0"/>
              </a:srgbClr>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18" name="Google Shape;1518;p60"/>
            <p:cNvSpPr/>
            <p:nvPr/>
          </p:nvSpPr>
          <p:spPr>
            <a:xfrm>
              <a:off x="0" y="123825"/>
              <a:ext cx="76200" cy="47700"/>
            </a:xfrm>
            <a:custGeom>
              <a:rect b="b" l="l" r="r" t="t"/>
              <a:pathLst>
                <a:path extrusionOk="0" h="120000" w="120000">
                  <a:moveTo>
                    <a:pt x="0" y="0"/>
                  </a:moveTo>
                  <a:lnTo>
                    <a:pt x="60000" y="120000"/>
                  </a:lnTo>
                  <a:lnTo>
                    <a:pt x="120000" y="0"/>
                  </a:lnTo>
                </a:path>
              </a:pathLst>
            </a:custGeom>
            <a:solidFill>
              <a:srgbClr val="000000">
                <a:alpha val="0"/>
              </a:srgbClr>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nvGrpSpPr>
          <p:cNvPr id="1519" name="Google Shape;1519;p60"/>
          <p:cNvGrpSpPr/>
          <p:nvPr/>
        </p:nvGrpSpPr>
        <p:grpSpPr>
          <a:xfrm>
            <a:off x="7439025" y="3505200"/>
            <a:ext cx="76200" cy="171600"/>
            <a:chOff x="0" y="0"/>
            <a:chExt cx="76200" cy="171600"/>
          </a:xfrm>
        </p:grpSpPr>
        <p:sp>
          <p:nvSpPr>
            <p:cNvPr id="1520" name="Google Shape;1520;p60"/>
            <p:cNvSpPr/>
            <p:nvPr/>
          </p:nvSpPr>
          <p:spPr>
            <a:xfrm>
              <a:off x="38100" y="0"/>
              <a:ext cx="0" cy="171600"/>
            </a:xfrm>
            <a:custGeom>
              <a:rect b="b" l="l" r="r" t="t"/>
              <a:pathLst>
                <a:path extrusionOk="0" h="120000" w="120000">
                  <a:moveTo>
                    <a:pt x="0" y="0"/>
                  </a:moveTo>
                  <a:lnTo>
                    <a:pt x="0" y="120000"/>
                  </a:lnTo>
                </a:path>
              </a:pathLst>
            </a:custGeom>
            <a:solidFill>
              <a:srgbClr val="000000">
                <a:alpha val="0"/>
              </a:srgbClr>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21" name="Google Shape;1521;p60"/>
            <p:cNvSpPr/>
            <p:nvPr/>
          </p:nvSpPr>
          <p:spPr>
            <a:xfrm>
              <a:off x="0" y="123825"/>
              <a:ext cx="76200" cy="47700"/>
            </a:xfrm>
            <a:custGeom>
              <a:rect b="b" l="l" r="r" t="t"/>
              <a:pathLst>
                <a:path extrusionOk="0" h="120000" w="120000">
                  <a:moveTo>
                    <a:pt x="0" y="0"/>
                  </a:moveTo>
                  <a:lnTo>
                    <a:pt x="60000" y="120000"/>
                  </a:lnTo>
                  <a:lnTo>
                    <a:pt x="120000" y="0"/>
                  </a:lnTo>
                </a:path>
              </a:pathLst>
            </a:custGeom>
            <a:solidFill>
              <a:srgbClr val="000000">
                <a:alpha val="0"/>
              </a:srgbClr>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nvGrpSpPr>
          <p:cNvPr id="1522" name="Google Shape;1522;p60"/>
          <p:cNvGrpSpPr/>
          <p:nvPr/>
        </p:nvGrpSpPr>
        <p:grpSpPr>
          <a:xfrm>
            <a:off x="4352925" y="3714750"/>
            <a:ext cx="1295400" cy="400200"/>
            <a:chOff x="0" y="0"/>
            <a:chExt cx="1295400" cy="400200"/>
          </a:xfrm>
        </p:grpSpPr>
        <p:sp>
          <p:nvSpPr>
            <p:cNvPr id="1523" name="Google Shape;1523;p60"/>
            <p:cNvSpPr/>
            <p:nvPr/>
          </p:nvSpPr>
          <p:spPr>
            <a:xfrm>
              <a:off x="0" y="0"/>
              <a:ext cx="1295400" cy="400200"/>
            </a:xfrm>
            <a:prstGeom prst="roundRect">
              <a:avLst>
                <a:gd fmla="val 14285" name="adj"/>
              </a:avLst>
            </a:prstGeom>
            <a:solidFill>
              <a:srgbClr val="1E293B"/>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24" name="Google Shape;1524;p60"/>
            <p:cNvSpPr txBox="1"/>
            <p:nvPr/>
          </p:nvSpPr>
          <p:spPr>
            <a:xfrm>
              <a:off x="0" y="0"/>
              <a:ext cx="1295400" cy="400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1100">
                  <a:solidFill>
                    <a:srgbClr val="40BE46"/>
                  </a:solidFill>
                  <a:latin typeface="Material Icons"/>
                  <a:ea typeface="Material Icons"/>
                  <a:cs typeface="Material Icons"/>
                  <a:sym typeface="Material Icons"/>
                </a:rPr>
                <a:t>dns </a:t>
              </a:r>
              <a:r>
                <a:rPr b="0" lang="en" sz="1000">
                  <a:solidFill>
                    <a:srgbClr val="FFFFFF"/>
                  </a:solidFill>
                  <a:latin typeface="Open Sans SemiBold"/>
                  <a:ea typeface="Open Sans SemiBold"/>
                  <a:cs typeface="Open Sans SemiBold"/>
                  <a:sym typeface="Open Sans SemiBold"/>
                </a:rPr>
                <a:t>MySQL</a:t>
              </a:r>
              <a:br>
                <a:rPr b="0" lang="en" sz="1100">
                  <a:solidFill>
                    <a:srgbClr val="40BE46"/>
                  </a:solidFill>
                  <a:latin typeface="Material Icons"/>
                  <a:ea typeface="Material Icons"/>
                  <a:cs typeface="Material Icons"/>
                  <a:sym typeface="Material Icons"/>
                </a:rPr>
              </a:br>
              <a:r>
                <a:rPr b="0" lang="en" sz="750">
                  <a:solidFill>
                    <a:srgbClr val="94A3B8"/>
                  </a:solidFill>
                  <a:latin typeface="Open Sans"/>
                  <a:ea typeface="Open Sans"/>
                  <a:cs typeface="Open Sans"/>
                  <a:sym typeface="Open Sans"/>
                </a:rPr>
                <a:t>Metadata DB</a:t>
              </a:r>
              <a:endParaRPr b="0" sz="1100">
                <a:solidFill>
                  <a:srgbClr val="40BE46"/>
                </a:solidFill>
                <a:latin typeface="Material Icons"/>
                <a:ea typeface="Material Icons"/>
                <a:cs typeface="Material Icons"/>
                <a:sym typeface="Material Icons"/>
              </a:endParaRPr>
            </a:p>
          </p:txBody>
        </p:sp>
      </p:grpSp>
      <p:grpSp>
        <p:nvGrpSpPr>
          <p:cNvPr id="1525" name="Google Shape;1525;p60"/>
          <p:cNvGrpSpPr/>
          <p:nvPr/>
        </p:nvGrpSpPr>
        <p:grpSpPr>
          <a:xfrm>
            <a:off x="6829425" y="3714750"/>
            <a:ext cx="1295400" cy="400200"/>
            <a:chOff x="0" y="0"/>
            <a:chExt cx="1295400" cy="400200"/>
          </a:xfrm>
        </p:grpSpPr>
        <p:sp>
          <p:nvSpPr>
            <p:cNvPr id="1526" name="Google Shape;1526;p60"/>
            <p:cNvSpPr/>
            <p:nvPr/>
          </p:nvSpPr>
          <p:spPr>
            <a:xfrm>
              <a:off x="0" y="0"/>
              <a:ext cx="1295400" cy="400200"/>
            </a:xfrm>
            <a:prstGeom prst="roundRect">
              <a:avLst>
                <a:gd fmla="val 14285" name="adj"/>
              </a:avLst>
            </a:prstGeom>
            <a:solidFill>
              <a:srgbClr val="1E293B"/>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27" name="Google Shape;1527;p60"/>
            <p:cNvSpPr txBox="1"/>
            <p:nvPr/>
          </p:nvSpPr>
          <p:spPr>
            <a:xfrm>
              <a:off x="0" y="0"/>
              <a:ext cx="1295400" cy="400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1100">
                  <a:solidFill>
                    <a:srgbClr val="40BE46"/>
                  </a:solidFill>
                  <a:latin typeface="Material Icons"/>
                  <a:ea typeface="Material Icons"/>
                  <a:cs typeface="Material Icons"/>
                  <a:sym typeface="Material Icons"/>
                </a:rPr>
                <a:t>dns </a:t>
              </a:r>
              <a:r>
                <a:rPr b="0" lang="en" sz="1000">
                  <a:solidFill>
                    <a:srgbClr val="FFFFFF"/>
                  </a:solidFill>
                  <a:latin typeface="Open Sans SemiBold"/>
                  <a:ea typeface="Open Sans SemiBold"/>
                  <a:cs typeface="Open Sans SemiBold"/>
                  <a:sym typeface="Open Sans SemiBold"/>
                </a:rPr>
                <a:t>MySQL</a:t>
              </a:r>
              <a:br>
                <a:rPr b="0" lang="en" sz="1100">
                  <a:solidFill>
                    <a:srgbClr val="40BE46"/>
                  </a:solidFill>
                  <a:latin typeface="Material Icons"/>
                  <a:ea typeface="Material Icons"/>
                  <a:cs typeface="Material Icons"/>
                  <a:sym typeface="Material Icons"/>
                </a:rPr>
              </a:br>
              <a:r>
                <a:rPr b="0" lang="en" sz="750">
                  <a:solidFill>
                    <a:srgbClr val="94A3B8"/>
                  </a:solidFill>
                  <a:latin typeface="Open Sans"/>
                  <a:ea typeface="Open Sans"/>
                  <a:cs typeface="Open Sans"/>
                  <a:sym typeface="Open Sans"/>
                </a:rPr>
                <a:t>Metadata DB</a:t>
              </a:r>
              <a:endParaRPr b="0" sz="1100">
                <a:solidFill>
                  <a:srgbClr val="40BE46"/>
                </a:solidFill>
                <a:latin typeface="Material Icons"/>
                <a:ea typeface="Material Icons"/>
                <a:cs typeface="Material Icons"/>
                <a:sym typeface="Material Icons"/>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2" name="Shape 1532"/>
        <p:cNvGrpSpPr/>
        <p:nvPr/>
      </p:nvGrpSpPr>
      <p:grpSpPr>
        <a:xfrm>
          <a:off x="0" y="0"/>
          <a:ext cx="0" cy="0"/>
          <a:chOff x="0" y="0"/>
          <a:chExt cx="0" cy="0"/>
        </a:xfrm>
      </p:grpSpPr>
      <p:pic>
        <p:nvPicPr>
          <p:cNvPr id="1533" name="Google Shape;1533;p61"/>
          <p:cNvPicPr preferRelativeResize="0"/>
          <p:nvPr/>
        </p:nvPicPr>
        <p:blipFill rotWithShape="1">
          <a:blip r:embed="rId3">
            <a:alphaModFix/>
          </a:blip>
          <a:srcRect b="76510" l="68478" r="-47008" t="-5364"/>
          <a:stretch/>
        </p:blipFill>
        <p:spPr>
          <a:xfrm rot="10800000">
            <a:off x="5578924" y="0"/>
            <a:ext cx="3565076" cy="3320151"/>
          </a:xfrm>
          <a:prstGeom prst="rect">
            <a:avLst/>
          </a:prstGeom>
          <a:noFill/>
          <a:ln>
            <a:noFill/>
          </a:ln>
        </p:spPr>
      </p:pic>
      <p:sp>
        <p:nvSpPr>
          <p:cNvPr id="1534" name="Google Shape;1534;p61"/>
          <p:cNvSpPr txBox="1"/>
          <p:nvPr>
            <p:ph type="title"/>
          </p:nvPr>
        </p:nvSpPr>
        <p:spPr>
          <a:xfrm>
            <a:off x="168007" y="273844"/>
            <a:ext cx="8769600" cy="4119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rgbClr val="40BE46"/>
              </a:buClr>
              <a:buSzPts val="2400"/>
              <a:buFont typeface="Open Sans"/>
              <a:buNone/>
            </a:pPr>
            <a:r>
              <a:rPr lang="en"/>
              <a:t>Onprem Repository Structure</a:t>
            </a:r>
            <a:endParaRPr/>
          </a:p>
        </p:txBody>
      </p:sp>
      <p:pic>
        <p:nvPicPr>
          <p:cNvPr id="1535" name="Google Shape;1535;p61"/>
          <p:cNvPicPr preferRelativeResize="0"/>
          <p:nvPr/>
        </p:nvPicPr>
        <p:blipFill>
          <a:blip r:embed="rId4">
            <a:alphaModFix/>
          </a:blip>
          <a:stretch>
            <a:fillRect/>
          </a:stretch>
        </p:blipFill>
        <p:spPr>
          <a:xfrm>
            <a:off x="8532700" y="4705236"/>
            <a:ext cx="405100" cy="243025"/>
          </a:xfrm>
          <a:prstGeom prst="rect">
            <a:avLst/>
          </a:prstGeom>
          <a:noFill/>
          <a:ln>
            <a:noFill/>
          </a:ln>
        </p:spPr>
      </p:pic>
      <p:grpSp>
        <p:nvGrpSpPr>
          <p:cNvPr id="1536" name="Google Shape;1536;p61"/>
          <p:cNvGrpSpPr/>
          <p:nvPr/>
        </p:nvGrpSpPr>
        <p:grpSpPr>
          <a:xfrm>
            <a:off x="381000" y="1047750"/>
            <a:ext cx="3905400" cy="2476500"/>
            <a:chOff x="0" y="0"/>
            <a:chExt cx="3905400" cy="2476500"/>
          </a:xfrm>
        </p:grpSpPr>
        <p:sp>
          <p:nvSpPr>
            <p:cNvPr id="1537" name="Google Shape;1537;p61"/>
            <p:cNvSpPr/>
            <p:nvPr/>
          </p:nvSpPr>
          <p:spPr>
            <a:xfrm>
              <a:off x="0" y="0"/>
              <a:ext cx="3905400" cy="2476500"/>
            </a:xfrm>
            <a:prstGeom prst="roundRect">
              <a:avLst>
                <a:gd fmla="val 4615" name="adj"/>
              </a:avLst>
            </a:prstGeom>
            <a:solidFill>
              <a:srgbClr val="111B2D"/>
            </a:solidFill>
            <a:ln cap="flat" cmpd="sng" w="1905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38" name="Google Shape;1538;p61"/>
            <p:cNvSpPr/>
            <p:nvPr/>
          </p:nvSpPr>
          <p:spPr>
            <a:xfrm>
              <a:off x="0" y="0"/>
              <a:ext cx="3905400" cy="38100"/>
            </a:xfrm>
            <a:prstGeom prst="roundRect">
              <a:avLst>
                <a:gd fmla="val 50000" name="adj"/>
              </a:avLst>
            </a:prstGeom>
            <a:solidFill>
              <a:srgbClr val="40BE4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39" name="Google Shape;1539;p61"/>
            <p:cNvSpPr txBox="1"/>
            <p:nvPr/>
          </p:nvSpPr>
          <p:spPr>
            <a:xfrm>
              <a:off x="190500" y="142875"/>
              <a:ext cx="3524400" cy="2859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400">
                  <a:solidFill>
                    <a:srgbClr val="FFFFFF"/>
                  </a:solidFill>
                  <a:latin typeface="Open Sans"/>
                  <a:ea typeface="Open Sans"/>
                  <a:cs typeface="Open Sans"/>
                  <a:sym typeface="Open Sans"/>
                </a:rPr>
                <a:t>DC1</a:t>
              </a:r>
              <a:endParaRPr b="1" sz="1400">
                <a:solidFill>
                  <a:srgbClr val="FFFFFF"/>
                </a:solidFill>
                <a:latin typeface="Open Sans"/>
                <a:ea typeface="Open Sans"/>
                <a:cs typeface="Open Sans"/>
                <a:sym typeface="Open Sans"/>
              </a:endParaRPr>
            </a:p>
          </p:txBody>
        </p:sp>
        <p:sp>
          <p:nvSpPr>
            <p:cNvPr id="1540" name="Google Shape;1540;p61"/>
            <p:cNvSpPr txBox="1"/>
            <p:nvPr/>
          </p:nvSpPr>
          <p:spPr>
            <a:xfrm>
              <a:off x="238125" y="523875"/>
              <a:ext cx="3429000" cy="619200"/>
            </a:xfrm>
            <a:prstGeom prst="rect">
              <a:avLst/>
            </a:prstGeom>
            <a:solidFill>
              <a:srgbClr val="1E293B"/>
            </a:solidFill>
            <a:ln cap="flat" cmpd="sng" w="14300">
              <a:solidFill>
                <a:srgbClr val="40BE46"/>
              </a:solidFill>
              <a:prstDash val="solid"/>
              <a:round/>
              <a:headEnd len="sm" w="sm" type="none"/>
              <a:tailEnd len="sm" w="sm" type="none"/>
            </a:ln>
          </p:spPr>
          <p:txBody>
            <a:bodyPr anchorCtr="0" anchor="ctr" bIns="95250" lIns="95250" spcFirstLastPara="1" rIns="95250" wrap="square" tIns="95250">
              <a:noAutofit/>
            </a:bodyPr>
            <a:lstStyle/>
            <a:p>
              <a:pPr indent="0" lvl="0" marL="0" rtl="0" algn="l">
                <a:spcBef>
                  <a:spcPts val="0"/>
                </a:spcBef>
                <a:spcAft>
                  <a:spcPts val="0"/>
                </a:spcAft>
                <a:buNone/>
              </a:pPr>
              <a:r>
                <a:rPr b="0" lang="en" sz="1000">
                  <a:solidFill>
                    <a:srgbClr val="94A3B8"/>
                  </a:solidFill>
                  <a:latin typeface="Open Sans SemiBold"/>
                  <a:ea typeface="Open Sans SemiBold"/>
                  <a:cs typeface="Open Sans SemiBold"/>
                  <a:sym typeface="Open Sans SemiBold"/>
                </a:rPr>
                <a:t>VIRTUAL REPOSITORY</a:t>
              </a:r>
              <a:endParaRPr b="0" sz="1000">
                <a:solidFill>
                  <a:srgbClr val="94A3B8"/>
                </a:solidFill>
                <a:latin typeface="Open Sans SemiBold"/>
                <a:ea typeface="Open Sans SemiBold"/>
                <a:cs typeface="Open Sans SemiBold"/>
                <a:sym typeface="Open Sans SemiBold"/>
              </a:endParaRPr>
            </a:p>
            <a:p>
              <a:pPr indent="0" lvl="0" marL="0" rtl="0" algn="l">
                <a:spcBef>
                  <a:spcPts val="0"/>
                </a:spcBef>
                <a:spcAft>
                  <a:spcPts val="0"/>
                </a:spcAft>
                <a:buNone/>
              </a:pPr>
              <a:r>
                <a:rPr b="1" lang="en" sz="1400">
                  <a:solidFill>
                    <a:srgbClr val="FFFFFF"/>
                  </a:solidFill>
                  <a:latin typeface="Open Sans"/>
                  <a:ea typeface="Open Sans"/>
                  <a:cs typeface="Open Sans"/>
                  <a:sym typeface="Open Sans"/>
                </a:rPr>
                <a:t>repo</a:t>
              </a:r>
              <a:endParaRPr b="0" sz="1000">
                <a:solidFill>
                  <a:srgbClr val="94A3B8"/>
                </a:solidFill>
                <a:latin typeface="Open Sans SemiBold"/>
                <a:ea typeface="Open Sans SemiBold"/>
                <a:cs typeface="Open Sans SemiBold"/>
                <a:sym typeface="Open Sans SemiBold"/>
              </a:endParaRPr>
            </a:p>
          </p:txBody>
        </p:sp>
        <p:sp>
          <p:nvSpPr>
            <p:cNvPr id="1541" name="Google Shape;1541;p61"/>
            <p:cNvSpPr txBox="1"/>
            <p:nvPr/>
          </p:nvSpPr>
          <p:spPr>
            <a:xfrm>
              <a:off x="190500" y="1524000"/>
              <a:ext cx="1047900" cy="714300"/>
            </a:xfrm>
            <a:prstGeom prst="rect">
              <a:avLst/>
            </a:prstGeom>
            <a:solidFill>
              <a:srgbClr val="0F172A"/>
            </a:solidFill>
            <a:ln cap="flat" cmpd="sng" w="9525">
              <a:solidFill>
                <a:srgbClr val="1E293B"/>
              </a:solidFill>
              <a:prstDash val="solid"/>
              <a:round/>
              <a:headEnd len="sm" w="sm" type="none"/>
              <a:tailEnd len="sm" w="sm" type="none"/>
            </a:ln>
          </p:spPr>
          <p:txBody>
            <a:bodyPr anchorCtr="0" anchor="ctr" bIns="47625" lIns="47625" spcFirstLastPara="1" rIns="47625" wrap="square" tIns="47625">
              <a:noAutofit/>
            </a:bodyPr>
            <a:lstStyle/>
            <a:p>
              <a:pPr indent="0" lvl="0" marL="0" rtl="0" algn="l">
                <a:spcBef>
                  <a:spcPts val="0"/>
                </a:spcBef>
                <a:spcAft>
                  <a:spcPts val="0"/>
                </a:spcAft>
                <a:buNone/>
              </a:pPr>
              <a:r>
                <a:rPr b="1" lang="en" sz="700">
                  <a:solidFill>
                    <a:srgbClr val="40BE46"/>
                  </a:solidFill>
                  <a:latin typeface="Open Sans"/>
                  <a:ea typeface="Open Sans"/>
                  <a:cs typeface="Open Sans"/>
                  <a:sym typeface="Open Sans"/>
                </a:rPr>
                <a:t>1. LOCAL (Primary)</a:t>
              </a:r>
              <a:endParaRPr b="1" sz="700">
                <a:solidFill>
                  <a:srgbClr val="40BE46"/>
                </a:solidFill>
                <a:latin typeface="Open Sans"/>
                <a:ea typeface="Open Sans"/>
                <a:cs typeface="Open Sans"/>
                <a:sym typeface="Open Sans"/>
              </a:endParaRPr>
            </a:p>
            <a:p>
              <a:pPr indent="0" lvl="0" marL="0" rtl="0" algn="l">
                <a:spcBef>
                  <a:spcPts val="150"/>
                </a:spcBef>
                <a:spcAft>
                  <a:spcPts val="0"/>
                </a:spcAft>
                <a:buNone/>
              </a:pPr>
              <a:r>
                <a:rPr b="1" lang="en" sz="1000">
                  <a:solidFill>
                    <a:srgbClr val="FFFFFF"/>
                  </a:solidFill>
                  <a:latin typeface="Open Sans"/>
                  <a:ea typeface="Open Sans"/>
                  <a:cs typeface="Open Sans"/>
                  <a:sym typeface="Open Sans"/>
                </a:rPr>
                <a:t>repo-dc1</a:t>
              </a:r>
              <a:endParaRPr b="1" sz="700">
                <a:solidFill>
                  <a:srgbClr val="40BE46"/>
                </a:solidFill>
                <a:latin typeface="Open Sans"/>
                <a:ea typeface="Open Sans"/>
                <a:cs typeface="Open Sans"/>
                <a:sym typeface="Open Sans"/>
              </a:endParaRPr>
            </a:p>
          </p:txBody>
        </p:sp>
        <p:sp>
          <p:nvSpPr>
            <p:cNvPr id="1542" name="Google Shape;1542;p61"/>
            <p:cNvSpPr txBox="1"/>
            <p:nvPr/>
          </p:nvSpPr>
          <p:spPr>
            <a:xfrm>
              <a:off x="1428750" y="1524000"/>
              <a:ext cx="1047900" cy="714300"/>
            </a:xfrm>
            <a:prstGeom prst="rect">
              <a:avLst/>
            </a:prstGeom>
            <a:solidFill>
              <a:srgbClr val="0F172A"/>
            </a:solidFill>
            <a:ln cap="flat" cmpd="sng" w="9525">
              <a:solidFill>
                <a:srgbClr val="1E293B"/>
              </a:solidFill>
              <a:prstDash val="solid"/>
              <a:round/>
              <a:headEnd len="sm" w="sm" type="none"/>
              <a:tailEnd len="sm" w="sm" type="none"/>
            </a:ln>
          </p:spPr>
          <p:txBody>
            <a:bodyPr anchorCtr="0" anchor="ctr" bIns="47625" lIns="47625" spcFirstLastPara="1" rIns="47625" wrap="square" tIns="47625">
              <a:noAutofit/>
            </a:bodyPr>
            <a:lstStyle/>
            <a:p>
              <a:pPr indent="0" lvl="0" marL="0" rtl="0" algn="l">
                <a:spcBef>
                  <a:spcPts val="0"/>
                </a:spcBef>
                <a:spcAft>
                  <a:spcPts val="0"/>
                </a:spcAft>
                <a:buNone/>
              </a:pPr>
              <a:r>
                <a:rPr b="1" lang="en" sz="700">
                  <a:solidFill>
                    <a:srgbClr val="F59E0B"/>
                  </a:solidFill>
                  <a:latin typeface="Open Sans"/>
                  <a:ea typeface="Open Sans"/>
                  <a:cs typeface="Open Sans"/>
                  <a:sym typeface="Open Sans"/>
                </a:rPr>
                <a:t>2. REMOTE (Fallback)</a:t>
              </a:r>
              <a:endParaRPr b="1" sz="700">
                <a:solidFill>
                  <a:srgbClr val="F59E0B"/>
                </a:solidFill>
                <a:latin typeface="Open Sans"/>
                <a:ea typeface="Open Sans"/>
                <a:cs typeface="Open Sans"/>
                <a:sym typeface="Open Sans"/>
              </a:endParaRPr>
            </a:p>
            <a:p>
              <a:pPr indent="0" lvl="0" marL="0" rtl="0" algn="l">
                <a:spcBef>
                  <a:spcPts val="150"/>
                </a:spcBef>
                <a:spcAft>
                  <a:spcPts val="0"/>
                </a:spcAft>
                <a:buNone/>
              </a:pPr>
              <a:r>
                <a:rPr b="1" lang="en" sz="1000">
                  <a:solidFill>
                    <a:srgbClr val="FFFFFF"/>
                  </a:solidFill>
                  <a:latin typeface="Open Sans"/>
                  <a:ea typeface="Open Sans"/>
                  <a:cs typeface="Open Sans"/>
                  <a:sym typeface="Open Sans"/>
                </a:rPr>
                <a:t>repo-dc2</a:t>
              </a:r>
              <a:endParaRPr b="1" sz="700">
                <a:solidFill>
                  <a:srgbClr val="F59E0B"/>
                </a:solidFill>
                <a:latin typeface="Open Sans"/>
                <a:ea typeface="Open Sans"/>
                <a:cs typeface="Open Sans"/>
                <a:sym typeface="Open Sans"/>
              </a:endParaRPr>
            </a:p>
          </p:txBody>
        </p:sp>
        <p:sp>
          <p:nvSpPr>
            <p:cNvPr id="1543" name="Google Shape;1543;p61"/>
            <p:cNvSpPr txBox="1"/>
            <p:nvPr/>
          </p:nvSpPr>
          <p:spPr>
            <a:xfrm>
              <a:off x="2667000" y="1524000"/>
              <a:ext cx="1047900" cy="714300"/>
            </a:xfrm>
            <a:prstGeom prst="rect">
              <a:avLst/>
            </a:prstGeom>
            <a:solidFill>
              <a:srgbClr val="0F172A"/>
            </a:solidFill>
            <a:ln cap="flat" cmpd="sng" w="9525">
              <a:solidFill>
                <a:srgbClr val="1E293B"/>
              </a:solidFill>
              <a:prstDash val="solid"/>
              <a:round/>
              <a:headEnd len="sm" w="sm" type="none"/>
              <a:tailEnd len="sm" w="sm" type="none"/>
            </a:ln>
          </p:spPr>
          <p:txBody>
            <a:bodyPr anchorCtr="0" anchor="ctr" bIns="47625" lIns="47625" spcFirstLastPara="1" rIns="47625" wrap="square" tIns="47625">
              <a:noAutofit/>
            </a:bodyPr>
            <a:lstStyle/>
            <a:p>
              <a:pPr indent="0" lvl="0" marL="0" rtl="0" algn="l">
                <a:spcBef>
                  <a:spcPts val="0"/>
                </a:spcBef>
                <a:spcAft>
                  <a:spcPts val="0"/>
                </a:spcAft>
                <a:buNone/>
              </a:pPr>
              <a:r>
                <a:rPr b="1" lang="en" sz="600">
                  <a:solidFill>
                    <a:srgbClr val="F59E0B"/>
                  </a:solidFill>
                  <a:latin typeface="Open Sans"/>
                  <a:ea typeface="Open Sans"/>
                  <a:cs typeface="Open Sans"/>
                  <a:sym typeface="Open Sans"/>
                </a:rPr>
                <a:t>3. REMOTE (External)</a:t>
              </a:r>
              <a:endParaRPr b="1" sz="600">
                <a:solidFill>
                  <a:srgbClr val="F59E0B"/>
                </a:solidFill>
                <a:latin typeface="Open Sans"/>
                <a:ea typeface="Open Sans"/>
                <a:cs typeface="Open Sans"/>
                <a:sym typeface="Open Sans"/>
              </a:endParaRPr>
            </a:p>
            <a:p>
              <a:pPr indent="0" lvl="0" marL="0" rtl="0" algn="l">
                <a:spcBef>
                  <a:spcPts val="150"/>
                </a:spcBef>
                <a:spcAft>
                  <a:spcPts val="0"/>
                </a:spcAft>
                <a:buNone/>
              </a:pPr>
              <a:r>
                <a:rPr b="1" lang="en" sz="900">
                  <a:solidFill>
                    <a:srgbClr val="FFFFFF"/>
                  </a:solidFill>
                  <a:latin typeface="Open Sans"/>
                  <a:ea typeface="Open Sans"/>
                  <a:cs typeface="Open Sans"/>
                  <a:sym typeface="Open Sans"/>
                </a:rPr>
                <a:t>repo-external</a:t>
              </a:r>
              <a:endParaRPr b="1" sz="600">
                <a:solidFill>
                  <a:srgbClr val="F59E0B"/>
                </a:solidFill>
                <a:latin typeface="Open Sans"/>
                <a:ea typeface="Open Sans"/>
                <a:cs typeface="Open Sans"/>
                <a:sym typeface="Open Sans"/>
              </a:endParaRPr>
            </a:p>
          </p:txBody>
        </p:sp>
        <p:sp>
          <p:nvSpPr>
            <p:cNvPr id="1544" name="Google Shape;1544;p61"/>
            <p:cNvSpPr/>
            <p:nvPr/>
          </p:nvSpPr>
          <p:spPr>
            <a:xfrm>
              <a:off x="714375" y="1143000"/>
              <a:ext cx="0" cy="314400"/>
            </a:xfrm>
            <a:custGeom>
              <a:rect b="b" l="l" r="r" t="t"/>
              <a:pathLst>
                <a:path extrusionOk="0" h="120000" w="120000">
                  <a:moveTo>
                    <a:pt x="0" y="0"/>
                  </a:moveTo>
                  <a:lnTo>
                    <a:pt x="0" y="120000"/>
                  </a:lnTo>
                </a:path>
              </a:pathLst>
            </a:custGeom>
            <a:solidFill>
              <a:srgbClr val="000000">
                <a:alpha val="0"/>
              </a:srgbClr>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45" name="Google Shape;1545;p61"/>
            <p:cNvSpPr/>
            <p:nvPr/>
          </p:nvSpPr>
          <p:spPr>
            <a:xfrm>
              <a:off x="666750" y="1457325"/>
              <a:ext cx="95400" cy="66600"/>
            </a:xfrm>
            <a:custGeom>
              <a:rect b="b" l="l" r="r" t="t"/>
              <a:pathLst>
                <a:path extrusionOk="0" h="120000" w="120000">
                  <a:moveTo>
                    <a:pt x="0" y="0"/>
                  </a:moveTo>
                  <a:lnTo>
                    <a:pt x="60000" y="120000"/>
                  </a:lnTo>
                  <a:lnTo>
                    <a:pt x="120000" y="0"/>
                  </a:lnTo>
                  <a:close/>
                </a:path>
              </a:pathLst>
            </a:custGeom>
            <a:solidFill>
              <a:srgbClr val="40BE4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1546" name="Google Shape;1546;p61"/>
            <p:cNvPicPr preferRelativeResize="0"/>
            <p:nvPr/>
          </p:nvPicPr>
          <p:blipFill rotWithShape="1">
            <a:blip r:embed="rId5">
              <a:alphaModFix/>
            </a:blip>
            <a:srcRect b="0" l="0" r="0" t="0"/>
            <a:stretch/>
          </p:blipFill>
          <p:spPr>
            <a:xfrm>
              <a:off x="1943100" y="1143000"/>
              <a:ext cx="19200" cy="314400"/>
            </a:xfrm>
            <a:prstGeom prst="rect">
              <a:avLst/>
            </a:prstGeom>
            <a:noFill/>
            <a:ln>
              <a:noFill/>
            </a:ln>
          </p:spPr>
        </p:pic>
        <p:sp>
          <p:nvSpPr>
            <p:cNvPr id="1547" name="Google Shape;1547;p61"/>
            <p:cNvSpPr/>
            <p:nvPr/>
          </p:nvSpPr>
          <p:spPr>
            <a:xfrm>
              <a:off x="1905000" y="1457325"/>
              <a:ext cx="95400" cy="66600"/>
            </a:xfrm>
            <a:custGeom>
              <a:rect b="b" l="l" r="r" t="t"/>
              <a:pathLst>
                <a:path extrusionOk="0" h="120000" w="120000">
                  <a:moveTo>
                    <a:pt x="0" y="0"/>
                  </a:moveTo>
                  <a:lnTo>
                    <a:pt x="60000" y="120000"/>
                  </a:lnTo>
                  <a:lnTo>
                    <a:pt x="120000" y="0"/>
                  </a:lnTo>
                  <a:close/>
                </a:path>
              </a:pathLst>
            </a:custGeom>
            <a:solidFill>
              <a:srgbClr val="F59E0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1548" name="Google Shape;1548;p61"/>
            <p:cNvPicPr preferRelativeResize="0"/>
            <p:nvPr/>
          </p:nvPicPr>
          <p:blipFill rotWithShape="1">
            <a:blip r:embed="rId5">
              <a:alphaModFix/>
            </a:blip>
            <a:srcRect b="0" l="0" r="0" t="0"/>
            <a:stretch/>
          </p:blipFill>
          <p:spPr>
            <a:xfrm>
              <a:off x="3181350" y="1143000"/>
              <a:ext cx="19200" cy="314400"/>
            </a:xfrm>
            <a:prstGeom prst="rect">
              <a:avLst/>
            </a:prstGeom>
            <a:noFill/>
            <a:ln>
              <a:noFill/>
            </a:ln>
          </p:spPr>
        </p:pic>
        <p:sp>
          <p:nvSpPr>
            <p:cNvPr id="1549" name="Google Shape;1549;p61"/>
            <p:cNvSpPr/>
            <p:nvPr/>
          </p:nvSpPr>
          <p:spPr>
            <a:xfrm>
              <a:off x="3143250" y="1457325"/>
              <a:ext cx="95400" cy="66600"/>
            </a:xfrm>
            <a:custGeom>
              <a:rect b="b" l="l" r="r" t="t"/>
              <a:pathLst>
                <a:path extrusionOk="0" h="120000" w="120000">
                  <a:moveTo>
                    <a:pt x="0" y="0"/>
                  </a:moveTo>
                  <a:lnTo>
                    <a:pt x="60000" y="120000"/>
                  </a:lnTo>
                  <a:lnTo>
                    <a:pt x="120000" y="0"/>
                  </a:lnTo>
                  <a:close/>
                </a:path>
              </a:pathLst>
            </a:custGeom>
            <a:solidFill>
              <a:srgbClr val="F59E0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nvGrpSpPr>
          <p:cNvPr id="1550" name="Google Shape;1550;p61"/>
          <p:cNvGrpSpPr/>
          <p:nvPr/>
        </p:nvGrpSpPr>
        <p:grpSpPr>
          <a:xfrm>
            <a:off x="4857750" y="1047750"/>
            <a:ext cx="3905400" cy="2476500"/>
            <a:chOff x="0" y="0"/>
            <a:chExt cx="3905400" cy="2476500"/>
          </a:xfrm>
        </p:grpSpPr>
        <p:sp>
          <p:nvSpPr>
            <p:cNvPr id="1551" name="Google Shape;1551;p61"/>
            <p:cNvSpPr/>
            <p:nvPr/>
          </p:nvSpPr>
          <p:spPr>
            <a:xfrm>
              <a:off x="0" y="0"/>
              <a:ext cx="3905400" cy="2476500"/>
            </a:xfrm>
            <a:prstGeom prst="roundRect">
              <a:avLst>
                <a:gd fmla="val 4615" name="adj"/>
              </a:avLst>
            </a:prstGeom>
            <a:solidFill>
              <a:srgbClr val="111B2D"/>
            </a:solidFill>
            <a:ln cap="flat" cmpd="sng" w="1905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52" name="Google Shape;1552;p61"/>
            <p:cNvSpPr/>
            <p:nvPr/>
          </p:nvSpPr>
          <p:spPr>
            <a:xfrm>
              <a:off x="0" y="0"/>
              <a:ext cx="3905400" cy="38100"/>
            </a:xfrm>
            <a:prstGeom prst="roundRect">
              <a:avLst>
                <a:gd fmla="val 50000" name="adj"/>
              </a:avLst>
            </a:prstGeom>
            <a:solidFill>
              <a:srgbClr val="38BDF8"/>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53" name="Google Shape;1553;p61"/>
            <p:cNvSpPr txBox="1"/>
            <p:nvPr/>
          </p:nvSpPr>
          <p:spPr>
            <a:xfrm>
              <a:off x="190500" y="142875"/>
              <a:ext cx="3524400" cy="2859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400">
                  <a:solidFill>
                    <a:srgbClr val="FFFFFF"/>
                  </a:solidFill>
                  <a:latin typeface="Open Sans"/>
                  <a:ea typeface="Open Sans"/>
                  <a:cs typeface="Open Sans"/>
                  <a:sym typeface="Open Sans"/>
                </a:rPr>
                <a:t>DC2</a:t>
              </a:r>
              <a:endParaRPr b="1" sz="1400">
                <a:solidFill>
                  <a:srgbClr val="FFFFFF"/>
                </a:solidFill>
                <a:latin typeface="Open Sans"/>
                <a:ea typeface="Open Sans"/>
                <a:cs typeface="Open Sans"/>
                <a:sym typeface="Open Sans"/>
              </a:endParaRPr>
            </a:p>
          </p:txBody>
        </p:sp>
        <p:sp>
          <p:nvSpPr>
            <p:cNvPr id="1554" name="Google Shape;1554;p61"/>
            <p:cNvSpPr txBox="1"/>
            <p:nvPr/>
          </p:nvSpPr>
          <p:spPr>
            <a:xfrm>
              <a:off x="238125" y="523875"/>
              <a:ext cx="3429000" cy="619200"/>
            </a:xfrm>
            <a:prstGeom prst="rect">
              <a:avLst/>
            </a:prstGeom>
            <a:solidFill>
              <a:srgbClr val="1E293B"/>
            </a:solidFill>
            <a:ln cap="flat" cmpd="sng" w="14300">
              <a:solidFill>
                <a:srgbClr val="38BDF8"/>
              </a:solidFill>
              <a:prstDash val="solid"/>
              <a:round/>
              <a:headEnd len="sm" w="sm" type="none"/>
              <a:tailEnd len="sm" w="sm" type="none"/>
            </a:ln>
          </p:spPr>
          <p:txBody>
            <a:bodyPr anchorCtr="0" anchor="ctr" bIns="95250" lIns="95250" spcFirstLastPara="1" rIns="95250" wrap="square" tIns="95250">
              <a:noAutofit/>
            </a:bodyPr>
            <a:lstStyle/>
            <a:p>
              <a:pPr indent="0" lvl="0" marL="0" rtl="0" algn="l">
                <a:spcBef>
                  <a:spcPts val="0"/>
                </a:spcBef>
                <a:spcAft>
                  <a:spcPts val="0"/>
                </a:spcAft>
                <a:buNone/>
              </a:pPr>
              <a:r>
                <a:rPr b="0" lang="en" sz="1000">
                  <a:solidFill>
                    <a:srgbClr val="94A3B8"/>
                  </a:solidFill>
                  <a:latin typeface="Open Sans SemiBold"/>
                  <a:ea typeface="Open Sans SemiBold"/>
                  <a:cs typeface="Open Sans SemiBold"/>
                  <a:sym typeface="Open Sans SemiBold"/>
                </a:rPr>
                <a:t>VIRTUAL REPOSITORY</a:t>
              </a:r>
              <a:endParaRPr b="0" sz="1000">
                <a:solidFill>
                  <a:srgbClr val="94A3B8"/>
                </a:solidFill>
                <a:latin typeface="Open Sans SemiBold"/>
                <a:ea typeface="Open Sans SemiBold"/>
                <a:cs typeface="Open Sans SemiBold"/>
                <a:sym typeface="Open Sans SemiBold"/>
              </a:endParaRPr>
            </a:p>
            <a:p>
              <a:pPr indent="0" lvl="0" marL="0" rtl="0" algn="l">
                <a:spcBef>
                  <a:spcPts val="0"/>
                </a:spcBef>
                <a:spcAft>
                  <a:spcPts val="0"/>
                </a:spcAft>
                <a:buNone/>
              </a:pPr>
              <a:r>
                <a:rPr b="1" lang="en" sz="1400">
                  <a:solidFill>
                    <a:srgbClr val="FFFFFF"/>
                  </a:solidFill>
                  <a:latin typeface="Open Sans"/>
                  <a:ea typeface="Open Sans"/>
                  <a:cs typeface="Open Sans"/>
                  <a:sym typeface="Open Sans"/>
                </a:rPr>
                <a:t>repo</a:t>
              </a:r>
              <a:endParaRPr b="0" sz="1000">
                <a:solidFill>
                  <a:srgbClr val="94A3B8"/>
                </a:solidFill>
                <a:latin typeface="Open Sans SemiBold"/>
                <a:ea typeface="Open Sans SemiBold"/>
                <a:cs typeface="Open Sans SemiBold"/>
                <a:sym typeface="Open Sans SemiBold"/>
              </a:endParaRPr>
            </a:p>
          </p:txBody>
        </p:sp>
        <p:sp>
          <p:nvSpPr>
            <p:cNvPr id="1555" name="Google Shape;1555;p61"/>
            <p:cNvSpPr txBox="1"/>
            <p:nvPr/>
          </p:nvSpPr>
          <p:spPr>
            <a:xfrm>
              <a:off x="190500" y="1524000"/>
              <a:ext cx="1047900" cy="714300"/>
            </a:xfrm>
            <a:prstGeom prst="rect">
              <a:avLst/>
            </a:prstGeom>
            <a:solidFill>
              <a:srgbClr val="0F172A"/>
            </a:solidFill>
            <a:ln cap="flat" cmpd="sng" w="9525">
              <a:solidFill>
                <a:srgbClr val="1E293B"/>
              </a:solidFill>
              <a:prstDash val="solid"/>
              <a:round/>
              <a:headEnd len="sm" w="sm" type="none"/>
              <a:tailEnd len="sm" w="sm" type="none"/>
            </a:ln>
          </p:spPr>
          <p:txBody>
            <a:bodyPr anchorCtr="0" anchor="ctr" bIns="47625" lIns="47625" spcFirstLastPara="1" rIns="47625" wrap="square" tIns="47625">
              <a:noAutofit/>
            </a:bodyPr>
            <a:lstStyle/>
            <a:p>
              <a:pPr indent="0" lvl="0" marL="0" rtl="0" algn="l">
                <a:spcBef>
                  <a:spcPts val="0"/>
                </a:spcBef>
                <a:spcAft>
                  <a:spcPts val="0"/>
                </a:spcAft>
                <a:buNone/>
              </a:pPr>
              <a:r>
                <a:rPr b="1" lang="en" sz="600">
                  <a:solidFill>
                    <a:srgbClr val="F59E0B"/>
                  </a:solidFill>
                  <a:latin typeface="Open Sans"/>
                  <a:ea typeface="Open Sans"/>
                  <a:cs typeface="Open Sans"/>
                  <a:sym typeface="Open Sans"/>
                </a:rPr>
                <a:t>3. REMOTE (External)</a:t>
              </a:r>
              <a:endParaRPr b="1" sz="600">
                <a:solidFill>
                  <a:srgbClr val="F59E0B"/>
                </a:solidFill>
                <a:latin typeface="Open Sans"/>
                <a:ea typeface="Open Sans"/>
                <a:cs typeface="Open Sans"/>
                <a:sym typeface="Open Sans"/>
              </a:endParaRPr>
            </a:p>
            <a:p>
              <a:pPr indent="0" lvl="0" marL="0" rtl="0" algn="l">
                <a:spcBef>
                  <a:spcPts val="150"/>
                </a:spcBef>
                <a:spcAft>
                  <a:spcPts val="0"/>
                </a:spcAft>
                <a:buClr>
                  <a:schemeClr val="dk1"/>
                </a:buClr>
                <a:buSzPts val="1100"/>
                <a:buFont typeface="Arial"/>
                <a:buNone/>
              </a:pPr>
              <a:r>
                <a:rPr b="1" lang="en" sz="900">
                  <a:solidFill>
                    <a:schemeClr val="lt1"/>
                  </a:solidFill>
                  <a:latin typeface="Open Sans"/>
                  <a:ea typeface="Open Sans"/>
                  <a:cs typeface="Open Sans"/>
                  <a:sym typeface="Open Sans"/>
                </a:rPr>
                <a:t>repo-external</a:t>
              </a:r>
              <a:endParaRPr b="1" sz="600">
                <a:solidFill>
                  <a:srgbClr val="F59E0B"/>
                </a:solidFill>
                <a:latin typeface="Open Sans"/>
                <a:ea typeface="Open Sans"/>
                <a:cs typeface="Open Sans"/>
                <a:sym typeface="Open Sans"/>
              </a:endParaRPr>
            </a:p>
          </p:txBody>
        </p:sp>
        <p:sp>
          <p:nvSpPr>
            <p:cNvPr id="1556" name="Google Shape;1556;p61"/>
            <p:cNvSpPr txBox="1"/>
            <p:nvPr/>
          </p:nvSpPr>
          <p:spPr>
            <a:xfrm>
              <a:off x="1428750" y="1524000"/>
              <a:ext cx="1047900" cy="714300"/>
            </a:xfrm>
            <a:prstGeom prst="rect">
              <a:avLst/>
            </a:prstGeom>
            <a:solidFill>
              <a:srgbClr val="0F172A"/>
            </a:solidFill>
            <a:ln cap="flat" cmpd="sng" w="9525">
              <a:solidFill>
                <a:srgbClr val="1E293B"/>
              </a:solidFill>
              <a:prstDash val="solid"/>
              <a:round/>
              <a:headEnd len="sm" w="sm" type="none"/>
              <a:tailEnd len="sm" w="sm" type="none"/>
            </a:ln>
          </p:spPr>
          <p:txBody>
            <a:bodyPr anchorCtr="0" anchor="ctr" bIns="47625" lIns="47625" spcFirstLastPara="1" rIns="47625" wrap="square" tIns="47625">
              <a:noAutofit/>
            </a:bodyPr>
            <a:lstStyle/>
            <a:p>
              <a:pPr indent="0" lvl="0" marL="0" rtl="0" algn="l">
                <a:spcBef>
                  <a:spcPts val="0"/>
                </a:spcBef>
                <a:spcAft>
                  <a:spcPts val="0"/>
                </a:spcAft>
                <a:buNone/>
              </a:pPr>
              <a:r>
                <a:rPr b="1" lang="en" sz="700">
                  <a:solidFill>
                    <a:srgbClr val="F59E0B"/>
                  </a:solidFill>
                  <a:latin typeface="Open Sans"/>
                  <a:ea typeface="Open Sans"/>
                  <a:cs typeface="Open Sans"/>
                  <a:sym typeface="Open Sans"/>
                </a:rPr>
                <a:t>2. REMOTE (Fallback)</a:t>
              </a:r>
              <a:endParaRPr b="1" sz="700">
                <a:solidFill>
                  <a:srgbClr val="F59E0B"/>
                </a:solidFill>
                <a:latin typeface="Open Sans"/>
                <a:ea typeface="Open Sans"/>
                <a:cs typeface="Open Sans"/>
                <a:sym typeface="Open Sans"/>
              </a:endParaRPr>
            </a:p>
            <a:p>
              <a:pPr indent="0" lvl="0" marL="0" rtl="0" algn="l">
                <a:spcBef>
                  <a:spcPts val="150"/>
                </a:spcBef>
                <a:spcAft>
                  <a:spcPts val="0"/>
                </a:spcAft>
                <a:buNone/>
              </a:pPr>
              <a:r>
                <a:rPr b="1" lang="en" sz="1000">
                  <a:solidFill>
                    <a:srgbClr val="FFFFFF"/>
                  </a:solidFill>
                  <a:latin typeface="Open Sans"/>
                  <a:ea typeface="Open Sans"/>
                  <a:cs typeface="Open Sans"/>
                  <a:sym typeface="Open Sans"/>
                </a:rPr>
                <a:t>repo-dc1</a:t>
              </a:r>
              <a:endParaRPr b="1" sz="700">
                <a:solidFill>
                  <a:srgbClr val="F59E0B"/>
                </a:solidFill>
                <a:latin typeface="Open Sans"/>
                <a:ea typeface="Open Sans"/>
                <a:cs typeface="Open Sans"/>
                <a:sym typeface="Open Sans"/>
              </a:endParaRPr>
            </a:p>
          </p:txBody>
        </p:sp>
        <p:sp>
          <p:nvSpPr>
            <p:cNvPr id="1557" name="Google Shape;1557;p61"/>
            <p:cNvSpPr txBox="1"/>
            <p:nvPr/>
          </p:nvSpPr>
          <p:spPr>
            <a:xfrm>
              <a:off x="2667000" y="1524000"/>
              <a:ext cx="1047900" cy="714300"/>
            </a:xfrm>
            <a:prstGeom prst="rect">
              <a:avLst/>
            </a:prstGeom>
            <a:solidFill>
              <a:srgbClr val="0F172A"/>
            </a:solidFill>
            <a:ln cap="flat" cmpd="sng" w="9525">
              <a:solidFill>
                <a:srgbClr val="1E293B"/>
              </a:solidFill>
              <a:prstDash val="solid"/>
              <a:round/>
              <a:headEnd len="sm" w="sm" type="none"/>
              <a:tailEnd len="sm" w="sm" type="none"/>
            </a:ln>
          </p:spPr>
          <p:txBody>
            <a:bodyPr anchorCtr="0" anchor="ctr" bIns="47625" lIns="47625" spcFirstLastPara="1" rIns="47625" wrap="square" tIns="47625">
              <a:noAutofit/>
            </a:bodyPr>
            <a:lstStyle/>
            <a:p>
              <a:pPr indent="0" lvl="0" marL="0" rtl="0" algn="l">
                <a:spcBef>
                  <a:spcPts val="0"/>
                </a:spcBef>
                <a:spcAft>
                  <a:spcPts val="0"/>
                </a:spcAft>
                <a:buNone/>
              </a:pPr>
              <a:r>
                <a:rPr b="1" lang="en" sz="700">
                  <a:solidFill>
                    <a:srgbClr val="38BDF8"/>
                  </a:solidFill>
                  <a:latin typeface="Open Sans"/>
                  <a:ea typeface="Open Sans"/>
                  <a:cs typeface="Open Sans"/>
                  <a:sym typeface="Open Sans"/>
                </a:rPr>
                <a:t>1. LOCAL (Primary)</a:t>
              </a:r>
              <a:endParaRPr b="1" sz="700">
                <a:solidFill>
                  <a:srgbClr val="38BDF8"/>
                </a:solidFill>
                <a:latin typeface="Open Sans"/>
                <a:ea typeface="Open Sans"/>
                <a:cs typeface="Open Sans"/>
                <a:sym typeface="Open Sans"/>
              </a:endParaRPr>
            </a:p>
            <a:p>
              <a:pPr indent="0" lvl="0" marL="0" rtl="0" algn="l">
                <a:spcBef>
                  <a:spcPts val="150"/>
                </a:spcBef>
                <a:spcAft>
                  <a:spcPts val="0"/>
                </a:spcAft>
                <a:buNone/>
              </a:pPr>
              <a:r>
                <a:rPr b="1" lang="en" sz="1000">
                  <a:solidFill>
                    <a:srgbClr val="FFFFFF"/>
                  </a:solidFill>
                  <a:latin typeface="Open Sans"/>
                  <a:ea typeface="Open Sans"/>
                  <a:cs typeface="Open Sans"/>
                  <a:sym typeface="Open Sans"/>
                </a:rPr>
                <a:t>repo-dc2</a:t>
              </a:r>
              <a:endParaRPr b="1" sz="700">
                <a:solidFill>
                  <a:srgbClr val="38BDF8"/>
                </a:solidFill>
                <a:latin typeface="Open Sans"/>
                <a:ea typeface="Open Sans"/>
                <a:cs typeface="Open Sans"/>
                <a:sym typeface="Open Sans"/>
              </a:endParaRPr>
            </a:p>
          </p:txBody>
        </p:sp>
        <p:pic>
          <p:nvPicPr>
            <p:cNvPr id="1558" name="Google Shape;1558;p61"/>
            <p:cNvPicPr preferRelativeResize="0"/>
            <p:nvPr/>
          </p:nvPicPr>
          <p:blipFill rotWithShape="1">
            <a:blip r:embed="rId5">
              <a:alphaModFix/>
            </a:blip>
            <a:srcRect b="0" l="0" r="0" t="0"/>
            <a:stretch/>
          </p:blipFill>
          <p:spPr>
            <a:xfrm>
              <a:off x="704850" y="1143000"/>
              <a:ext cx="19200" cy="314400"/>
            </a:xfrm>
            <a:prstGeom prst="rect">
              <a:avLst/>
            </a:prstGeom>
            <a:noFill/>
            <a:ln>
              <a:noFill/>
            </a:ln>
          </p:spPr>
        </p:pic>
        <p:sp>
          <p:nvSpPr>
            <p:cNvPr id="1559" name="Google Shape;1559;p61"/>
            <p:cNvSpPr/>
            <p:nvPr/>
          </p:nvSpPr>
          <p:spPr>
            <a:xfrm>
              <a:off x="666750" y="1457325"/>
              <a:ext cx="95400" cy="66600"/>
            </a:xfrm>
            <a:custGeom>
              <a:rect b="b" l="l" r="r" t="t"/>
              <a:pathLst>
                <a:path extrusionOk="0" h="120000" w="120000">
                  <a:moveTo>
                    <a:pt x="0" y="0"/>
                  </a:moveTo>
                  <a:lnTo>
                    <a:pt x="60000" y="120000"/>
                  </a:lnTo>
                  <a:lnTo>
                    <a:pt x="120000" y="0"/>
                  </a:lnTo>
                  <a:close/>
                </a:path>
              </a:pathLst>
            </a:custGeom>
            <a:solidFill>
              <a:srgbClr val="F59E0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1560" name="Google Shape;1560;p61"/>
            <p:cNvPicPr preferRelativeResize="0"/>
            <p:nvPr/>
          </p:nvPicPr>
          <p:blipFill rotWithShape="1">
            <a:blip r:embed="rId5">
              <a:alphaModFix/>
            </a:blip>
            <a:srcRect b="0" l="0" r="0" t="0"/>
            <a:stretch/>
          </p:blipFill>
          <p:spPr>
            <a:xfrm>
              <a:off x="1943100" y="1143000"/>
              <a:ext cx="19200" cy="314400"/>
            </a:xfrm>
            <a:prstGeom prst="rect">
              <a:avLst/>
            </a:prstGeom>
            <a:noFill/>
            <a:ln>
              <a:noFill/>
            </a:ln>
          </p:spPr>
        </p:pic>
        <p:sp>
          <p:nvSpPr>
            <p:cNvPr id="1561" name="Google Shape;1561;p61"/>
            <p:cNvSpPr/>
            <p:nvPr/>
          </p:nvSpPr>
          <p:spPr>
            <a:xfrm>
              <a:off x="1905000" y="1457325"/>
              <a:ext cx="95400" cy="66600"/>
            </a:xfrm>
            <a:custGeom>
              <a:rect b="b" l="l" r="r" t="t"/>
              <a:pathLst>
                <a:path extrusionOk="0" h="120000" w="120000">
                  <a:moveTo>
                    <a:pt x="0" y="0"/>
                  </a:moveTo>
                  <a:lnTo>
                    <a:pt x="60000" y="120000"/>
                  </a:lnTo>
                  <a:lnTo>
                    <a:pt x="120000" y="0"/>
                  </a:lnTo>
                  <a:close/>
                </a:path>
              </a:pathLst>
            </a:custGeom>
            <a:solidFill>
              <a:srgbClr val="F59E0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62" name="Google Shape;1562;p61"/>
            <p:cNvSpPr/>
            <p:nvPr/>
          </p:nvSpPr>
          <p:spPr>
            <a:xfrm>
              <a:off x="3190875" y="1143000"/>
              <a:ext cx="0" cy="314400"/>
            </a:xfrm>
            <a:custGeom>
              <a:rect b="b" l="l" r="r" t="t"/>
              <a:pathLst>
                <a:path extrusionOk="0" h="120000" w="120000">
                  <a:moveTo>
                    <a:pt x="0" y="0"/>
                  </a:moveTo>
                  <a:lnTo>
                    <a:pt x="0" y="120000"/>
                  </a:lnTo>
                </a:path>
              </a:pathLst>
            </a:custGeom>
            <a:solidFill>
              <a:srgbClr val="000000">
                <a:alpha val="0"/>
              </a:srgbClr>
            </a:solidFill>
            <a:ln cap="flat" cmpd="sng" w="19050">
              <a:solidFill>
                <a:srgbClr val="38BDF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63" name="Google Shape;1563;p61"/>
            <p:cNvSpPr/>
            <p:nvPr/>
          </p:nvSpPr>
          <p:spPr>
            <a:xfrm>
              <a:off x="3143250" y="1457325"/>
              <a:ext cx="95400" cy="66600"/>
            </a:xfrm>
            <a:custGeom>
              <a:rect b="b" l="l" r="r" t="t"/>
              <a:pathLst>
                <a:path extrusionOk="0" h="120000" w="120000">
                  <a:moveTo>
                    <a:pt x="0" y="0"/>
                  </a:moveTo>
                  <a:lnTo>
                    <a:pt x="60000" y="120000"/>
                  </a:lnTo>
                  <a:lnTo>
                    <a:pt x="120000" y="0"/>
                  </a:lnTo>
                  <a:close/>
                </a:path>
              </a:pathLst>
            </a:custGeom>
            <a:solidFill>
              <a:srgbClr val="38BDF8"/>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nvGrpSpPr>
          <p:cNvPr id="1564" name="Google Shape;1564;p61"/>
          <p:cNvGrpSpPr/>
          <p:nvPr/>
        </p:nvGrpSpPr>
        <p:grpSpPr>
          <a:xfrm>
            <a:off x="3619500" y="3791958"/>
            <a:ext cx="1905000" cy="523800"/>
            <a:chOff x="190500" y="71438"/>
            <a:chExt cx="1905000" cy="523800"/>
          </a:xfrm>
        </p:grpSpPr>
        <p:sp>
          <p:nvSpPr>
            <p:cNvPr id="1565" name="Google Shape;1565;p61"/>
            <p:cNvSpPr/>
            <p:nvPr/>
          </p:nvSpPr>
          <p:spPr>
            <a:xfrm>
              <a:off x="190500" y="71438"/>
              <a:ext cx="1905000" cy="523800"/>
            </a:xfrm>
            <a:prstGeom prst="roundRect">
              <a:avLst>
                <a:gd fmla="val 18181" name="adj"/>
              </a:avLst>
            </a:prstGeom>
            <a:solidFill>
              <a:srgbClr val="111B2D"/>
            </a:solidFill>
            <a:ln cap="flat" cmpd="sng" w="19050">
              <a:solidFill>
                <a:srgbClr val="F59E0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66" name="Google Shape;1566;p61"/>
            <p:cNvSpPr/>
            <p:nvPr/>
          </p:nvSpPr>
          <p:spPr>
            <a:xfrm>
              <a:off x="190500" y="71438"/>
              <a:ext cx="1905000" cy="38100"/>
            </a:xfrm>
            <a:prstGeom prst="roundRect">
              <a:avLst>
                <a:gd fmla="val 50000" name="adj"/>
              </a:avLst>
            </a:prstGeom>
            <a:solidFill>
              <a:srgbClr val="F59E0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67" name="Google Shape;1567;p61"/>
            <p:cNvSpPr txBox="1"/>
            <p:nvPr/>
          </p:nvSpPr>
          <p:spPr>
            <a:xfrm>
              <a:off x="333375" y="197739"/>
              <a:ext cx="285900" cy="2859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1800">
                  <a:solidFill>
                    <a:srgbClr val="F59E0B"/>
                  </a:solidFill>
                  <a:latin typeface="Material Icons"/>
                  <a:ea typeface="Material Icons"/>
                  <a:cs typeface="Material Icons"/>
                  <a:sym typeface="Material Icons"/>
                </a:rPr>
                <a:t>public</a:t>
              </a:r>
              <a:endParaRPr sz="1800">
                <a:solidFill>
                  <a:srgbClr val="F59E0B"/>
                </a:solidFill>
                <a:latin typeface="Material Icons"/>
                <a:ea typeface="Material Icons"/>
                <a:cs typeface="Material Icons"/>
                <a:sym typeface="Material Icons"/>
              </a:endParaRPr>
            </a:p>
          </p:txBody>
        </p:sp>
        <p:sp>
          <p:nvSpPr>
            <p:cNvPr id="1568" name="Google Shape;1568;p61"/>
            <p:cNvSpPr txBox="1"/>
            <p:nvPr/>
          </p:nvSpPr>
          <p:spPr>
            <a:xfrm>
              <a:off x="714375" y="114300"/>
              <a:ext cx="1238400" cy="4287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1" lang="en" sz="800">
                  <a:solidFill>
                    <a:srgbClr val="F59E0B"/>
                  </a:solidFill>
                  <a:latin typeface="Open Sans"/>
                  <a:ea typeface="Open Sans"/>
                  <a:cs typeface="Open Sans"/>
                  <a:sym typeface="Open Sans"/>
                </a:rPr>
                <a:t>EXTERNAL REGISTRY</a:t>
              </a:r>
              <a:endParaRPr b="1" sz="800">
                <a:solidFill>
                  <a:srgbClr val="F59E0B"/>
                </a:solidFill>
                <a:latin typeface="Open Sans"/>
                <a:ea typeface="Open Sans"/>
                <a:cs typeface="Open Sans"/>
                <a:sym typeface="Open Sans"/>
              </a:endParaRPr>
            </a:p>
          </p:txBody>
        </p:sp>
      </p:grpSp>
      <p:grpSp>
        <p:nvGrpSpPr>
          <p:cNvPr id="1569" name="Google Shape;1569;p61"/>
          <p:cNvGrpSpPr/>
          <p:nvPr/>
        </p:nvGrpSpPr>
        <p:grpSpPr>
          <a:xfrm>
            <a:off x="4191000" y="2076450"/>
            <a:ext cx="762000" cy="342900"/>
            <a:chOff x="-95250" y="-304800"/>
            <a:chExt cx="762000" cy="342900"/>
          </a:xfrm>
        </p:grpSpPr>
        <p:pic>
          <p:nvPicPr>
            <p:cNvPr id="1570" name="Google Shape;1570;p61"/>
            <p:cNvPicPr preferRelativeResize="0"/>
            <p:nvPr/>
          </p:nvPicPr>
          <p:blipFill rotWithShape="1">
            <a:blip r:embed="rId6">
              <a:alphaModFix/>
            </a:blip>
            <a:srcRect b="0" l="0" r="0" t="0"/>
            <a:stretch/>
          </p:blipFill>
          <p:spPr>
            <a:xfrm>
              <a:off x="85725" y="-9525"/>
              <a:ext cx="371400" cy="19200"/>
            </a:xfrm>
            <a:prstGeom prst="rect">
              <a:avLst/>
            </a:prstGeom>
            <a:noFill/>
            <a:ln>
              <a:noFill/>
            </a:ln>
          </p:spPr>
        </p:pic>
        <p:sp>
          <p:nvSpPr>
            <p:cNvPr id="1571" name="Google Shape;1571;p61"/>
            <p:cNvSpPr/>
            <p:nvPr/>
          </p:nvSpPr>
          <p:spPr>
            <a:xfrm>
              <a:off x="0" y="-38100"/>
              <a:ext cx="85800" cy="76200"/>
            </a:xfrm>
            <a:custGeom>
              <a:rect b="b" l="l" r="r" t="t"/>
              <a:pathLst>
                <a:path extrusionOk="0" h="120000" w="120000">
                  <a:moveTo>
                    <a:pt x="120000" y="0"/>
                  </a:moveTo>
                  <a:lnTo>
                    <a:pt x="0" y="60000"/>
                  </a:lnTo>
                  <a:lnTo>
                    <a:pt x="120000" y="120000"/>
                  </a:lnTo>
                  <a:close/>
                </a:path>
              </a:pathLst>
            </a:custGeom>
            <a:solidFill>
              <a:srgbClr val="F59E0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72" name="Google Shape;1572;p61"/>
            <p:cNvSpPr/>
            <p:nvPr/>
          </p:nvSpPr>
          <p:spPr>
            <a:xfrm>
              <a:off x="485775" y="-38100"/>
              <a:ext cx="85800" cy="76200"/>
            </a:xfrm>
            <a:custGeom>
              <a:rect b="b" l="l" r="r" t="t"/>
              <a:pathLst>
                <a:path extrusionOk="0" h="120000" w="120000">
                  <a:moveTo>
                    <a:pt x="0" y="0"/>
                  </a:moveTo>
                  <a:lnTo>
                    <a:pt x="120000" y="60000"/>
                  </a:lnTo>
                  <a:lnTo>
                    <a:pt x="0" y="120000"/>
                  </a:lnTo>
                  <a:close/>
                </a:path>
              </a:pathLst>
            </a:custGeom>
            <a:solidFill>
              <a:srgbClr val="F59E0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73" name="Google Shape;1573;p61"/>
            <p:cNvSpPr txBox="1"/>
            <p:nvPr/>
          </p:nvSpPr>
          <p:spPr>
            <a:xfrm>
              <a:off x="-95250" y="-304800"/>
              <a:ext cx="762000" cy="2382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t/>
              </a:r>
              <a:endParaRPr b="1" sz="740">
                <a:solidFill>
                  <a:srgbClr val="F59E0B"/>
                </a:solidFill>
                <a:latin typeface="Open Sans"/>
                <a:ea typeface="Open Sans"/>
                <a:cs typeface="Open Sans"/>
                <a:sym typeface="Open Sans"/>
              </a:endParaRPr>
            </a:p>
            <a:p>
              <a:pPr indent="0" lvl="0" marL="0" rtl="0" algn="ctr">
                <a:spcBef>
                  <a:spcPts val="0"/>
                </a:spcBef>
                <a:spcAft>
                  <a:spcPts val="0"/>
                </a:spcAft>
                <a:buNone/>
              </a:pPr>
              <a:r>
                <a:rPr b="1" lang="en" sz="740">
                  <a:solidFill>
                    <a:srgbClr val="F59E0B"/>
                  </a:solidFill>
                  <a:latin typeface="Open Sans"/>
                  <a:ea typeface="Open Sans"/>
                  <a:cs typeface="Open Sans"/>
                  <a:sym typeface="Open Sans"/>
                </a:rPr>
                <a:t>Events</a:t>
              </a:r>
              <a:endParaRPr b="1" sz="740">
                <a:solidFill>
                  <a:srgbClr val="F59E0B"/>
                </a:solidFill>
                <a:latin typeface="Open Sans"/>
                <a:ea typeface="Open Sans"/>
                <a:cs typeface="Open Sans"/>
                <a:sym typeface="Open Sans"/>
              </a:endParaRPr>
            </a:p>
          </p:txBody>
        </p:sp>
      </p:grpSp>
      <p:cxnSp>
        <p:nvCxnSpPr>
          <p:cNvPr id="1574" name="Google Shape;1574;p61"/>
          <p:cNvCxnSpPr>
            <a:stCxn id="1542" idx="2"/>
            <a:endCxn id="1557" idx="2"/>
          </p:cNvCxnSpPr>
          <p:nvPr/>
        </p:nvCxnSpPr>
        <p:spPr>
          <a:xfrm flipH="1" rot="-5400000">
            <a:off x="5190900" y="428850"/>
            <a:ext cx="600" cy="5715000"/>
          </a:xfrm>
          <a:prstGeom prst="curvedConnector3">
            <a:avLst>
              <a:gd fmla="val 266516667" name="adj1"/>
            </a:avLst>
          </a:prstGeom>
          <a:noFill/>
          <a:ln cap="flat" cmpd="sng" w="19050">
            <a:solidFill>
              <a:schemeClr val="accent1"/>
            </a:solidFill>
            <a:prstDash val="dash"/>
            <a:round/>
            <a:headEnd len="med" w="med" type="none"/>
            <a:tailEnd len="med" w="med" type="triangle"/>
          </a:ln>
        </p:spPr>
      </p:cxnSp>
      <p:cxnSp>
        <p:nvCxnSpPr>
          <p:cNvPr id="1575" name="Google Shape;1575;p61"/>
          <p:cNvCxnSpPr>
            <a:stCxn id="1556" idx="2"/>
            <a:endCxn id="1541" idx="2"/>
          </p:cNvCxnSpPr>
          <p:nvPr/>
        </p:nvCxnSpPr>
        <p:spPr>
          <a:xfrm rot="5400000">
            <a:off x="3952650" y="428850"/>
            <a:ext cx="600" cy="5715000"/>
          </a:xfrm>
          <a:prstGeom prst="curvedConnector3">
            <a:avLst>
              <a:gd fmla="val 268008333" name="adj1"/>
            </a:avLst>
          </a:prstGeom>
          <a:noFill/>
          <a:ln cap="flat" cmpd="sng" w="19050">
            <a:solidFill>
              <a:srgbClr val="38BDF8"/>
            </a:solidFill>
            <a:prstDash val="dash"/>
            <a:round/>
            <a:headEnd len="med" w="med" type="none"/>
            <a:tailEnd len="med" w="med" type="triangle"/>
          </a:ln>
        </p:spPr>
      </p:cxnSp>
      <p:cxnSp>
        <p:nvCxnSpPr>
          <p:cNvPr id="1576" name="Google Shape;1576;p61"/>
          <p:cNvCxnSpPr>
            <a:stCxn id="1543" idx="2"/>
            <a:endCxn id="1566" idx="0"/>
          </p:cNvCxnSpPr>
          <p:nvPr/>
        </p:nvCxnSpPr>
        <p:spPr>
          <a:xfrm flipH="1" rot="-5400000">
            <a:off x="3819150" y="3038850"/>
            <a:ext cx="505800" cy="1000200"/>
          </a:xfrm>
          <a:prstGeom prst="curvedConnector3">
            <a:avLst>
              <a:gd fmla="val 50008" name="adj1"/>
            </a:avLst>
          </a:prstGeom>
          <a:noFill/>
          <a:ln cap="flat" cmpd="sng" w="19050">
            <a:solidFill>
              <a:schemeClr val="accent4"/>
            </a:solidFill>
            <a:prstDash val="dash"/>
            <a:round/>
            <a:headEnd len="med" w="med" type="none"/>
            <a:tailEnd len="med" w="med" type="triangle"/>
          </a:ln>
        </p:spPr>
      </p:cxnSp>
      <p:cxnSp>
        <p:nvCxnSpPr>
          <p:cNvPr id="1577" name="Google Shape;1577;p61"/>
          <p:cNvCxnSpPr>
            <a:stCxn id="1555" idx="2"/>
            <a:endCxn id="1566" idx="0"/>
          </p:cNvCxnSpPr>
          <p:nvPr/>
        </p:nvCxnSpPr>
        <p:spPr>
          <a:xfrm rot="5400000">
            <a:off x="4819200" y="3038850"/>
            <a:ext cx="505800" cy="1000200"/>
          </a:xfrm>
          <a:prstGeom prst="curvedConnector3">
            <a:avLst>
              <a:gd fmla="val 50008" name="adj1"/>
            </a:avLst>
          </a:prstGeom>
          <a:noFill/>
          <a:ln cap="flat" cmpd="sng" w="19050">
            <a:solidFill>
              <a:schemeClr val="accent4"/>
            </a:solidFill>
            <a:prstDash val="dash"/>
            <a:round/>
            <a:headEnd len="med" w="med" type="none"/>
            <a:tailEnd len="med" w="med" type="triangl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2" name="Shape 1582"/>
        <p:cNvGrpSpPr/>
        <p:nvPr/>
      </p:nvGrpSpPr>
      <p:grpSpPr>
        <a:xfrm>
          <a:off x="0" y="0"/>
          <a:ext cx="0" cy="0"/>
          <a:chOff x="0" y="0"/>
          <a:chExt cx="0" cy="0"/>
        </a:xfrm>
      </p:grpSpPr>
      <p:pic>
        <p:nvPicPr>
          <p:cNvPr id="1583" name="Google Shape;1583;p62"/>
          <p:cNvPicPr preferRelativeResize="0"/>
          <p:nvPr/>
        </p:nvPicPr>
        <p:blipFill rotWithShape="1">
          <a:blip r:embed="rId3">
            <a:alphaModFix/>
          </a:blip>
          <a:srcRect b="76510" l="68478" r="-47008" t="-5364"/>
          <a:stretch/>
        </p:blipFill>
        <p:spPr>
          <a:xfrm rot="10800000">
            <a:off x="5578924" y="0"/>
            <a:ext cx="3565076" cy="3320151"/>
          </a:xfrm>
          <a:prstGeom prst="rect">
            <a:avLst/>
          </a:prstGeom>
          <a:noFill/>
          <a:ln>
            <a:noFill/>
          </a:ln>
        </p:spPr>
      </p:pic>
      <p:sp>
        <p:nvSpPr>
          <p:cNvPr id="1584" name="Google Shape;1584;p62"/>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1585" name="Google Shape;1585;p62"/>
          <p:cNvPicPr preferRelativeResize="0"/>
          <p:nvPr/>
        </p:nvPicPr>
        <p:blipFill rotWithShape="1">
          <a:blip r:embed="rId4">
            <a:alphaModFix/>
          </a:blip>
          <a:srcRect b="0" l="0" r="0" t="0"/>
          <a:stretch/>
        </p:blipFill>
        <p:spPr>
          <a:xfrm>
            <a:off x="171375" y="4647156"/>
            <a:ext cx="844273" cy="290626"/>
          </a:xfrm>
          <a:prstGeom prst="rect">
            <a:avLst/>
          </a:prstGeom>
          <a:noFill/>
          <a:ln>
            <a:noFill/>
          </a:ln>
        </p:spPr>
      </p:pic>
      <p:sp>
        <p:nvSpPr>
          <p:cNvPr id="1586" name="Google Shape;1586;p62"/>
          <p:cNvSpPr txBox="1"/>
          <p:nvPr>
            <p:ph type="title"/>
          </p:nvPr>
        </p:nvSpPr>
        <p:spPr>
          <a:xfrm>
            <a:off x="168007" y="273844"/>
            <a:ext cx="8769600" cy="411900"/>
          </a:xfrm>
          <a:prstGeom prst="rect">
            <a:avLst/>
          </a:prstGeom>
          <a:solidFill>
            <a:srgbClr val="000000">
              <a:alpha val="0"/>
            </a:srgbClr>
          </a:solidFill>
          <a:ln>
            <a:noFill/>
          </a:ln>
        </p:spPr>
        <p:txBody>
          <a:bodyPr anchorCtr="0" anchor="t" bIns="34275" lIns="68575" spcFirstLastPara="1" rIns="68575" wrap="square" tIns="34275">
            <a:noAutofit/>
          </a:bodyPr>
          <a:lstStyle/>
          <a:p>
            <a:pPr indent="0" lvl="0" marL="0" rtl="0" algn="l">
              <a:spcBef>
                <a:spcPts val="0"/>
              </a:spcBef>
              <a:spcAft>
                <a:spcPts val="0"/>
              </a:spcAft>
              <a:buNone/>
            </a:pPr>
            <a:r>
              <a:rPr b="1" lang="en" sz="2400">
                <a:solidFill>
                  <a:srgbClr val="40BE46"/>
                </a:solidFill>
                <a:latin typeface="Open Sans"/>
                <a:ea typeface="Open Sans"/>
                <a:cs typeface="Open Sans"/>
                <a:sym typeface="Open Sans"/>
              </a:rPr>
              <a:t>Challenges of the </a:t>
            </a:r>
            <a:r>
              <a:rPr lang="en">
                <a:latin typeface="Open Sans"/>
                <a:ea typeface="Open Sans"/>
                <a:cs typeface="Open Sans"/>
                <a:sym typeface="Open Sans"/>
              </a:rPr>
              <a:t>Onprem</a:t>
            </a:r>
            <a:r>
              <a:rPr b="1" lang="en" sz="2400">
                <a:solidFill>
                  <a:srgbClr val="40BE46"/>
                </a:solidFill>
                <a:latin typeface="Open Sans"/>
                <a:ea typeface="Open Sans"/>
                <a:cs typeface="Open Sans"/>
                <a:sym typeface="Open Sans"/>
              </a:rPr>
              <a:t> Architecture</a:t>
            </a:r>
            <a:endParaRPr b="1" sz="2400">
              <a:solidFill>
                <a:srgbClr val="40BE46"/>
              </a:solidFill>
              <a:latin typeface="Open Sans"/>
              <a:ea typeface="Open Sans"/>
              <a:cs typeface="Open Sans"/>
              <a:sym typeface="Open Sans"/>
            </a:endParaRPr>
          </a:p>
        </p:txBody>
      </p:sp>
      <p:grpSp>
        <p:nvGrpSpPr>
          <p:cNvPr id="1587" name="Google Shape;1587;p62"/>
          <p:cNvGrpSpPr/>
          <p:nvPr/>
        </p:nvGrpSpPr>
        <p:grpSpPr>
          <a:xfrm>
            <a:off x="571500" y="1714500"/>
            <a:ext cx="1485900" cy="1714500"/>
            <a:chOff x="0" y="0"/>
            <a:chExt cx="1485900" cy="1714500"/>
          </a:xfrm>
        </p:grpSpPr>
        <p:sp>
          <p:nvSpPr>
            <p:cNvPr id="1588" name="Google Shape;1588;p62"/>
            <p:cNvSpPr/>
            <p:nvPr/>
          </p:nvSpPr>
          <p:spPr>
            <a:xfrm>
              <a:off x="0" y="0"/>
              <a:ext cx="1485900" cy="1714500"/>
            </a:xfrm>
            <a:prstGeom prst="roundRect">
              <a:avLst>
                <a:gd fmla="val 7692" name="adj"/>
              </a:avLst>
            </a:prstGeom>
            <a:solidFill>
              <a:srgbClr val="111B2D"/>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89" name="Google Shape;1589;p62"/>
            <p:cNvSpPr/>
            <p:nvPr/>
          </p:nvSpPr>
          <p:spPr>
            <a:xfrm>
              <a:off x="0" y="0"/>
              <a:ext cx="1485900" cy="47700"/>
            </a:xfrm>
            <a:prstGeom prst="roundRect">
              <a:avLst>
                <a:gd fmla="val 50000" name="adj"/>
              </a:avLst>
            </a:prstGeom>
            <a:solidFill>
              <a:srgbClr val="EF4444"/>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90" name="Google Shape;1590;p62"/>
            <p:cNvSpPr/>
            <p:nvPr/>
          </p:nvSpPr>
          <p:spPr>
            <a:xfrm>
              <a:off x="552450" y="238125"/>
              <a:ext cx="381000" cy="381000"/>
            </a:xfrm>
            <a:prstGeom prst="roundRect">
              <a:avLst>
                <a:gd fmla="val 20000" name="adj"/>
              </a:avLst>
            </a:prstGeom>
            <a:solidFill>
              <a:srgbClr val="EF4444">
                <a:alpha val="15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91" name="Google Shape;1591;p62"/>
            <p:cNvSpPr txBox="1"/>
            <p:nvPr/>
          </p:nvSpPr>
          <p:spPr>
            <a:xfrm>
              <a:off x="552450" y="267335"/>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EF4444"/>
                  </a:solidFill>
                  <a:latin typeface="Material Icons"/>
                  <a:ea typeface="Material Icons"/>
                  <a:cs typeface="Material Icons"/>
                  <a:sym typeface="Material Icons"/>
                </a:rPr>
                <a:t>storage</a:t>
              </a:r>
              <a:endParaRPr sz="2000">
                <a:solidFill>
                  <a:srgbClr val="EF4444"/>
                </a:solidFill>
                <a:latin typeface="Material Icons"/>
                <a:ea typeface="Material Icons"/>
                <a:cs typeface="Material Icons"/>
                <a:sym typeface="Material Icons"/>
              </a:endParaRPr>
            </a:p>
          </p:txBody>
        </p:sp>
        <p:sp>
          <p:nvSpPr>
            <p:cNvPr id="1592" name="Google Shape;1592;p62"/>
            <p:cNvSpPr txBox="1"/>
            <p:nvPr/>
          </p:nvSpPr>
          <p:spPr>
            <a:xfrm>
              <a:off x="76200" y="762000"/>
              <a:ext cx="1333500" cy="809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FFFFFF"/>
                  </a:solidFill>
                  <a:latin typeface="Open Sans"/>
                  <a:ea typeface="Open Sans"/>
                  <a:cs typeface="Open Sans"/>
                  <a:sym typeface="Open Sans"/>
                </a:rPr>
                <a:t>Disk Space Constraints</a:t>
              </a:r>
              <a:endParaRPr b="1" sz="1200">
                <a:solidFill>
                  <a:srgbClr val="FFFFFF"/>
                </a:solidFill>
                <a:latin typeface="Open Sans"/>
                <a:ea typeface="Open Sans"/>
                <a:cs typeface="Open Sans"/>
                <a:sym typeface="Open Sans"/>
              </a:endParaRPr>
            </a:p>
          </p:txBody>
        </p:sp>
      </p:grpSp>
      <p:pic>
        <p:nvPicPr>
          <p:cNvPr id="1593" name="Google Shape;1593;p62"/>
          <p:cNvPicPr preferRelativeResize="0"/>
          <p:nvPr/>
        </p:nvPicPr>
        <p:blipFill>
          <a:blip r:embed="rId5">
            <a:alphaModFix/>
          </a:blip>
          <a:stretch>
            <a:fillRect/>
          </a:stretch>
        </p:blipFill>
        <p:spPr>
          <a:xfrm>
            <a:off x="8532700" y="4705236"/>
            <a:ext cx="405100" cy="243025"/>
          </a:xfrm>
          <a:prstGeom prst="rect">
            <a:avLst/>
          </a:prstGeom>
          <a:noFill/>
          <a:ln>
            <a:noFill/>
          </a:ln>
        </p:spPr>
      </p:pic>
      <p:grpSp>
        <p:nvGrpSpPr>
          <p:cNvPr id="1594" name="Google Shape;1594;p62"/>
          <p:cNvGrpSpPr/>
          <p:nvPr/>
        </p:nvGrpSpPr>
        <p:grpSpPr>
          <a:xfrm>
            <a:off x="2200275" y="1714500"/>
            <a:ext cx="1485900" cy="1714500"/>
            <a:chOff x="0" y="0"/>
            <a:chExt cx="1485900" cy="1714500"/>
          </a:xfrm>
        </p:grpSpPr>
        <p:sp>
          <p:nvSpPr>
            <p:cNvPr id="1595" name="Google Shape;1595;p62"/>
            <p:cNvSpPr/>
            <p:nvPr/>
          </p:nvSpPr>
          <p:spPr>
            <a:xfrm>
              <a:off x="0" y="0"/>
              <a:ext cx="1485900" cy="1714500"/>
            </a:xfrm>
            <a:prstGeom prst="roundRect">
              <a:avLst>
                <a:gd fmla="val 7692" name="adj"/>
              </a:avLst>
            </a:prstGeom>
            <a:solidFill>
              <a:srgbClr val="111B2D"/>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96" name="Google Shape;1596;p62"/>
            <p:cNvSpPr/>
            <p:nvPr/>
          </p:nvSpPr>
          <p:spPr>
            <a:xfrm>
              <a:off x="0" y="0"/>
              <a:ext cx="1485900" cy="47700"/>
            </a:xfrm>
            <a:prstGeom prst="roundRect">
              <a:avLst>
                <a:gd fmla="val 50000" name="adj"/>
              </a:avLst>
            </a:prstGeom>
            <a:solidFill>
              <a:srgbClr val="EF4444"/>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97" name="Google Shape;1597;p62"/>
            <p:cNvSpPr/>
            <p:nvPr/>
          </p:nvSpPr>
          <p:spPr>
            <a:xfrm>
              <a:off x="552450" y="238125"/>
              <a:ext cx="381000" cy="381000"/>
            </a:xfrm>
            <a:prstGeom prst="roundRect">
              <a:avLst>
                <a:gd fmla="val 20000" name="adj"/>
              </a:avLst>
            </a:prstGeom>
            <a:solidFill>
              <a:srgbClr val="EF4444">
                <a:alpha val="15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98" name="Google Shape;1598;p62"/>
            <p:cNvSpPr txBox="1"/>
            <p:nvPr/>
          </p:nvSpPr>
          <p:spPr>
            <a:xfrm>
              <a:off x="552450" y="296545"/>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0" lang="en" sz="2000">
                  <a:solidFill>
                    <a:srgbClr val="EF4444"/>
                  </a:solidFill>
                  <a:latin typeface="Material Icons"/>
                  <a:ea typeface="Material Icons"/>
                  <a:cs typeface="Material Icons"/>
                  <a:sym typeface="Material Icons"/>
                </a:rPr>
                <a:t>warning</a:t>
              </a:r>
              <a:endParaRPr b="0" sz="2000">
                <a:solidFill>
                  <a:srgbClr val="EF4444"/>
                </a:solidFill>
                <a:latin typeface="Material Icons"/>
                <a:ea typeface="Material Icons"/>
                <a:cs typeface="Material Icons"/>
                <a:sym typeface="Material Icons"/>
              </a:endParaRPr>
            </a:p>
          </p:txBody>
        </p:sp>
        <p:sp>
          <p:nvSpPr>
            <p:cNvPr id="1599" name="Google Shape;1599;p62"/>
            <p:cNvSpPr txBox="1"/>
            <p:nvPr/>
          </p:nvSpPr>
          <p:spPr>
            <a:xfrm>
              <a:off x="76200" y="762000"/>
              <a:ext cx="1333500" cy="8097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FFFFFF"/>
                  </a:solidFill>
                  <a:latin typeface="Open Sans"/>
                  <a:ea typeface="Open Sans"/>
                  <a:cs typeface="Open Sans"/>
                  <a:sym typeface="Open Sans"/>
                </a:rPr>
                <a:t>Hardware Failures</a:t>
              </a:r>
              <a:endParaRPr b="1" sz="1200">
                <a:solidFill>
                  <a:srgbClr val="FFFFFF"/>
                </a:solidFill>
                <a:latin typeface="Open Sans"/>
                <a:ea typeface="Open Sans"/>
                <a:cs typeface="Open Sans"/>
                <a:sym typeface="Open Sans"/>
              </a:endParaRPr>
            </a:p>
          </p:txBody>
        </p:sp>
      </p:grpSp>
      <p:grpSp>
        <p:nvGrpSpPr>
          <p:cNvPr id="1600" name="Google Shape;1600;p62"/>
          <p:cNvGrpSpPr/>
          <p:nvPr/>
        </p:nvGrpSpPr>
        <p:grpSpPr>
          <a:xfrm>
            <a:off x="3829050" y="1714500"/>
            <a:ext cx="1485900" cy="1714500"/>
            <a:chOff x="0" y="0"/>
            <a:chExt cx="1485900" cy="1714500"/>
          </a:xfrm>
        </p:grpSpPr>
        <p:sp>
          <p:nvSpPr>
            <p:cNvPr id="1601" name="Google Shape;1601;p62"/>
            <p:cNvSpPr/>
            <p:nvPr/>
          </p:nvSpPr>
          <p:spPr>
            <a:xfrm>
              <a:off x="0" y="0"/>
              <a:ext cx="1485900" cy="1714500"/>
            </a:xfrm>
            <a:prstGeom prst="roundRect">
              <a:avLst>
                <a:gd fmla="val 7692" name="adj"/>
              </a:avLst>
            </a:prstGeom>
            <a:solidFill>
              <a:srgbClr val="111B2D"/>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02" name="Google Shape;1602;p62"/>
            <p:cNvSpPr/>
            <p:nvPr/>
          </p:nvSpPr>
          <p:spPr>
            <a:xfrm>
              <a:off x="0" y="0"/>
              <a:ext cx="1485900" cy="47700"/>
            </a:xfrm>
            <a:prstGeom prst="roundRect">
              <a:avLst>
                <a:gd fmla="val 50000" name="adj"/>
              </a:avLst>
            </a:prstGeom>
            <a:solidFill>
              <a:srgbClr val="EF4444"/>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03" name="Google Shape;1603;p62"/>
            <p:cNvSpPr/>
            <p:nvPr/>
          </p:nvSpPr>
          <p:spPr>
            <a:xfrm>
              <a:off x="552450" y="238125"/>
              <a:ext cx="381000" cy="381000"/>
            </a:xfrm>
            <a:prstGeom prst="roundRect">
              <a:avLst>
                <a:gd fmla="val 20000" name="adj"/>
              </a:avLst>
            </a:prstGeom>
            <a:solidFill>
              <a:srgbClr val="EF4444">
                <a:alpha val="15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04" name="Google Shape;1604;p62"/>
            <p:cNvSpPr txBox="1"/>
            <p:nvPr/>
          </p:nvSpPr>
          <p:spPr>
            <a:xfrm>
              <a:off x="552450" y="296545"/>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0" lang="en" sz="2000">
                  <a:solidFill>
                    <a:srgbClr val="EF4444"/>
                  </a:solidFill>
                  <a:latin typeface="Material Icons"/>
                  <a:ea typeface="Material Icons"/>
                  <a:cs typeface="Material Icons"/>
                  <a:sym typeface="Material Icons"/>
                </a:rPr>
                <a:t>sync</a:t>
              </a:r>
              <a:endParaRPr b="0" sz="2000">
                <a:solidFill>
                  <a:srgbClr val="EF4444"/>
                </a:solidFill>
                <a:latin typeface="Material Icons"/>
                <a:ea typeface="Material Icons"/>
                <a:cs typeface="Material Icons"/>
                <a:sym typeface="Material Icons"/>
              </a:endParaRPr>
            </a:p>
          </p:txBody>
        </p:sp>
        <p:sp>
          <p:nvSpPr>
            <p:cNvPr id="1605" name="Google Shape;1605;p62"/>
            <p:cNvSpPr txBox="1"/>
            <p:nvPr/>
          </p:nvSpPr>
          <p:spPr>
            <a:xfrm>
              <a:off x="76200" y="762000"/>
              <a:ext cx="1333500" cy="8097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FFFFFF"/>
                  </a:solidFill>
                  <a:latin typeface="Open Sans"/>
                  <a:ea typeface="Open Sans"/>
                  <a:cs typeface="Open Sans"/>
                  <a:sym typeface="Open Sans"/>
                </a:rPr>
                <a:t>Risk of Data Loss</a:t>
              </a:r>
              <a:endParaRPr b="1" sz="1200">
                <a:solidFill>
                  <a:srgbClr val="FFFFFF"/>
                </a:solidFill>
                <a:latin typeface="Open Sans"/>
                <a:ea typeface="Open Sans"/>
                <a:cs typeface="Open Sans"/>
                <a:sym typeface="Open Sans"/>
              </a:endParaRPr>
            </a:p>
          </p:txBody>
        </p:sp>
      </p:grpSp>
      <p:grpSp>
        <p:nvGrpSpPr>
          <p:cNvPr id="1606" name="Google Shape;1606;p62"/>
          <p:cNvGrpSpPr/>
          <p:nvPr/>
        </p:nvGrpSpPr>
        <p:grpSpPr>
          <a:xfrm>
            <a:off x="5457825" y="1714500"/>
            <a:ext cx="1485900" cy="1714500"/>
            <a:chOff x="0" y="0"/>
            <a:chExt cx="1485900" cy="1714500"/>
          </a:xfrm>
        </p:grpSpPr>
        <p:sp>
          <p:nvSpPr>
            <p:cNvPr id="1607" name="Google Shape;1607;p62"/>
            <p:cNvSpPr/>
            <p:nvPr/>
          </p:nvSpPr>
          <p:spPr>
            <a:xfrm>
              <a:off x="0" y="0"/>
              <a:ext cx="1485900" cy="1714500"/>
            </a:xfrm>
            <a:prstGeom prst="roundRect">
              <a:avLst>
                <a:gd fmla="val 7692" name="adj"/>
              </a:avLst>
            </a:prstGeom>
            <a:solidFill>
              <a:srgbClr val="111B2D"/>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08" name="Google Shape;1608;p62"/>
            <p:cNvSpPr/>
            <p:nvPr/>
          </p:nvSpPr>
          <p:spPr>
            <a:xfrm>
              <a:off x="0" y="0"/>
              <a:ext cx="1485900" cy="47700"/>
            </a:xfrm>
            <a:prstGeom prst="roundRect">
              <a:avLst>
                <a:gd fmla="val 50000" name="adj"/>
              </a:avLst>
            </a:prstGeom>
            <a:solidFill>
              <a:srgbClr val="EF4444"/>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09" name="Google Shape;1609;p62"/>
            <p:cNvSpPr/>
            <p:nvPr/>
          </p:nvSpPr>
          <p:spPr>
            <a:xfrm>
              <a:off x="552450" y="238125"/>
              <a:ext cx="381000" cy="381000"/>
            </a:xfrm>
            <a:prstGeom prst="roundRect">
              <a:avLst>
                <a:gd fmla="val 20000" name="adj"/>
              </a:avLst>
            </a:prstGeom>
            <a:solidFill>
              <a:srgbClr val="EF4444">
                <a:alpha val="15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10" name="Google Shape;1610;p62"/>
            <p:cNvSpPr txBox="1"/>
            <p:nvPr/>
          </p:nvSpPr>
          <p:spPr>
            <a:xfrm>
              <a:off x="552450" y="267335"/>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EF4444"/>
                  </a:solidFill>
                  <a:latin typeface="Material Icons"/>
                  <a:ea typeface="Material Icons"/>
                  <a:cs typeface="Material Icons"/>
                  <a:sym typeface="Material Icons"/>
                </a:rPr>
                <a:t>upgrade</a:t>
              </a:r>
              <a:endParaRPr sz="2000">
                <a:solidFill>
                  <a:srgbClr val="EF4444"/>
                </a:solidFill>
                <a:latin typeface="Material Icons"/>
                <a:ea typeface="Material Icons"/>
                <a:cs typeface="Material Icons"/>
                <a:sym typeface="Material Icons"/>
              </a:endParaRPr>
            </a:p>
          </p:txBody>
        </p:sp>
        <p:sp>
          <p:nvSpPr>
            <p:cNvPr id="1611" name="Google Shape;1611;p62"/>
            <p:cNvSpPr txBox="1"/>
            <p:nvPr/>
          </p:nvSpPr>
          <p:spPr>
            <a:xfrm>
              <a:off x="76200" y="762000"/>
              <a:ext cx="1333500" cy="809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FFFFFF"/>
                  </a:solidFill>
                  <a:latin typeface="Open Sans"/>
                  <a:ea typeface="Open Sans"/>
                  <a:cs typeface="Open Sans"/>
                  <a:sym typeface="Open Sans"/>
                </a:rPr>
                <a:t>Upgrades / Patches</a:t>
              </a:r>
              <a:endParaRPr b="1" sz="1200">
                <a:solidFill>
                  <a:srgbClr val="FFFFFF"/>
                </a:solidFill>
                <a:latin typeface="Open Sans"/>
                <a:ea typeface="Open Sans"/>
                <a:cs typeface="Open Sans"/>
                <a:sym typeface="Open Sans"/>
              </a:endParaRPr>
            </a:p>
          </p:txBody>
        </p:sp>
      </p:grpSp>
      <p:grpSp>
        <p:nvGrpSpPr>
          <p:cNvPr id="1612" name="Google Shape;1612;p62"/>
          <p:cNvGrpSpPr/>
          <p:nvPr/>
        </p:nvGrpSpPr>
        <p:grpSpPr>
          <a:xfrm>
            <a:off x="7086600" y="1714500"/>
            <a:ext cx="1485900" cy="1714500"/>
            <a:chOff x="0" y="0"/>
            <a:chExt cx="1485900" cy="1714500"/>
          </a:xfrm>
        </p:grpSpPr>
        <p:sp>
          <p:nvSpPr>
            <p:cNvPr id="1613" name="Google Shape;1613;p62"/>
            <p:cNvSpPr/>
            <p:nvPr/>
          </p:nvSpPr>
          <p:spPr>
            <a:xfrm>
              <a:off x="0" y="0"/>
              <a:ext cx="1485900" cy="1714500"/>
            </a:xfrm>
            <a:prstGeom prst="roundRect">
              <a:avLst>
                <a:gd fmla="val 7692" name="adj"/>
              </a:avLst>
            </a:prstGeom>
            <a:solidFill>
              <a:srgbClr val="111B2D"/>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14" name="Google Shape;1614;p62"/>
            <p:cNvSpPr/>
            <p:nvPr/>
          </p:nvSpPr>
          <p:spPr>
            <a:xfrm>
              <a:off x="0" y="0"/>
              <a:ext cx="1485900" cy="47700"/>
            </a:xfrm>
            <a:prstGeom prst="roundRect">
              <a:avLst>
                <a:gd fmla="val 50000" name="adj"/>
              </a:avLst>
            </a:prstGeom>
            <a:solidFill>
              <a:srgbClr val="EF4444"/>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15" name="Google Shape;1615;p62"/>
            <p:cNvSpPr/>
            <p:nvPr/>
          </p:nvSpPr>
          <p:spPr>
            <a:xfrm>
              <a:off x="552450" y="238125"/>
              <a:ext cx="381000" cy="381000"/>
            </a:xfrm>
            <a:prstGeom prst="roundRect">
              <a:avLst>
                <a:gd fmla="val 20000" name="adj"/>
              </a:avLst>
            </a:prstGeom>
            <a:solidFill>
              <a:srgbClr val="EF4444">
                <a:alpha val="15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16" name="Google Shape;1616;p62"/>
            <p:cNvSpPr txBox="1"/>
            <p:nvPr/>
          </p:nvSpPr>
          <p:spPr>
            <a:xfrm>
              <a:off x="552450" y="267335"/>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EF4444"/>
                  </a:solidFill>
                  <a:latin typeface="Material Icons"/>
                  <a:ea typeface="Material Icons"/>
                  <a:cs typeface="Material Icons"/>
                  <a:sym typeface="Material Icons"/>
                </a:rPr>
                <a:t>alt_route</a:t>
              </a:r>
              <a:endParaRPr sz="2000">
                <a:solidFill>
                  <a:srgbClr val="EF4444"/>
                </a:solidFill>
                <a:latin typeface="Material Icons"/>
                <a:ea typeface="Material Icons"/>
                <a:cs typeface="Material Icons"/>
                <a:sym typeface="Material Icons"/>
              </a:endParaRPr>
            </a:p>
          </p:txBody>
        </p:sp>
        <p:sp>
          <p:nvSpPr>
            <p:cNvPr id="1617" name="Google Shape;1617;p62"/>
            <p:cNvSpPr txBox="1"/>
            <p:nvPr/>
          </p:nvSpPr>
          <p:spPr>
            <a:xfrm>
              <a:off x="76200" y="762000"/>
              <a:ext cx="1333500" cy="809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FFFFFF"/>
                  </a:solidFill>
                  <a:latin typeface="Open Sans"/>
                  <a:ea typeface="Open Sans"/>
                  <a:cs typeface="Open Sans"/>
                  <a:sym typeface="Open Sans"/>
                </a:rPr>
                <a:t>Divergent State</a:t>
              </a:r>
              <a:endParaRPr b="1" sz="1200">
                <a:solidFill>
                  <a:srgbClr val="FFFFFF"/>
                </a:solidFill>
                <a:latin typeface="Open Sans"/>
                <a:ea typeface="Open Sans"/>
                <a:cs typeface="Open Sans"/>
                <a:sym typeface="Open Sans"/>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1320"/>
        </a:solidFill>
      </p:bgPr>
    </p:bg>
    <p:spTree>
      <p:nvGrpSpPr>
        <p:cNvPr id="1621" name="Shape 1621"/>
        <p:cNvGrpSpPr/>
        <p:nvPr/>
      </p:nvGrpSpPr>
      <p:grpSpPr>
        <a:xfrm>
          <a:off x="0" y="0"/>
          <a:ext cx="0" cy="0"/>
          <a:chOff x="0" y="0"/>
          <a:chExt cx="0" cy="0"/>
        </a:xfrm>
      </p:grpSpPr>
      <p:pic>
        <p:nvPicPr>
          <p:cNvPr id="1622" name="Google Shape;1622;p63"/>
          <p:cNvPicPr preferRelativeResize="0"/>
          <p:nvPr/>
        </p:nvPicPr>
        <p:blipFill rotWithShape="1">
          <a:blip r:embed="rId3">
            <a:alphaModFix/>
          </a:blip>
          <a:srcRect b="76510" l="68478" r="-47008" t="-5364"/>
          <a:stretch/>
        </p:blipFill>
        <p:spPr>
          <a:xfrm rot="10800000">
            <a:off x="5578924" y="0"/>
            <a:ext cx="3565076" cy="3320151"/>
          </a:xfrm>
          <a:prstGeom prst="rect">
            <a:avLst/>
          </a:prstGeom>
          <a:noFill/>
          <a:ln>
            <a:noFill/>
          </a:ln>
        </p:spPr>
      </p:pic>
      <p:pic>
        <p:nvPicPr>
          <p:cNvPr id="1623" name="Google Shape;1623;p63"/>
          <p:cNvPicPr preferRelativeResize="0"/>
          <p:nvPr/>
        </p:nvPicPr>
        <p:blipFill rotWithShape="1">
          <a:blip r:embed="rId4">
            <a:alphaModFix/>
          </a:blip>
          <a:srcRect b="0" l="0" r="0" t="0"/>
          <a:stretch/>
        </p:blipFill>
        <p:spPr>
          <a:xfrm>
            <a:off x="171375" y="4647152"/>
            <a:ext cx="844200" cy="290700"/>
          </a:xfrm>
          <a:prstGeom prst="rect">
            <a:avLst/>
          </a:prstGeom>
          <a:noFill/>
          <a:ln>
            <a:noFill/>
          </a:ln>
        </p:spPr>
      </p:pic>
      <p:pic>
        <p:nvPicPr>
          <p:cNvPr id="1624" name="Google Shape;1624;p63"/>
          <p:cNvPicPr preferRelativeResize="0"/>
          <p:nvPr/>
        </p:nvPicPr>
        <p:blipFill rotWithShape="1">
          <a:blip r:embed="rId5">
            <a:alphaModFix/>
          </a:blip>
          <a:srcRect b="739" l="0" r="0" t="739"/>
          <a:stretch/>
        </p:blipFill>
        <p:spPr>
          <a:xfrm>
            <a:off x="8532705" y="4705236"/>
            <a:ext cx="405000" cy="243000"/>
          </a:xfrm>
          <a:prstGeom prst="rect">
            <a:avLst/>
          </a:prstGeom>
          <a:noFill/>
          <a:ln>
            <a:noFill/>
          </a:ln>
        </p:spPr>
      </p:pic>
      <p:sp>
        <p:nvSpPr>
          <p:cNvPr id="1625" name="Google Shape;1625;p63"/>
          <p:cNvSpPr txBox="1"/>
          <p:nvPr/>
        </p:nvSpPr>
        <p:spPr>
          <a:xfrm>
            <a:off x="168007" y="273844"/>
            <a:ext cx="8769600" cy="411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2400">
                <a:solidFill>
                  <a:srgbClr val="40BE46"/>
                </a:solidFill>
                <a:latin typeface="Open Sans"/>
                <a:ea typeface="Open Sans"/>
                <a:cs typeface="Open Sans"/>
                <a:sym typeface="Open Sans"/>
              </a:rPr>
              <a:t>Example: </a:t>
            </a:r>
            <a:r>
              <a:rPr b="1" lang="en" sz="2400">
                <a:solidFill>
                  <a:srgbClr val="40BE46"/>
                </a:solidFill>
                <a:latin typeface="Open Sans"/>
                <a:ea typeface="Open Sans"/>
                <a:cs typeface="Open Sans"/>
                <a:sym typeface="Open Sans"/>
              </a:rPr>
              <a:t>Target Uploaded to DC1</a:t>
            </a:r>
            <a:endParaRPr b="1" sz="2400">
              <a:solidFill>
                <a:srgbClr val="40BE46"/>
              </a:solidFill>
              <a:latin typeface="Open Sans"/>
              <a:ea typeface="Open Sans"/>
              <a:cs typeface="Open Sans"/>
              <a:sym typeface="Open Sans"/>
            </a:endParaRPr>
          </a:p>
        </p:txBody>
      </p:sp>
      <p:grpSp>
        <p:nvGrpSpPr>
          <p:cNvPr id="1626" name="Google Shape;1626;p63"/>
          <p:cNvGrpSpPr/>
          <p:nvPr/>
        </p:nvGrpSpPr>
        <p:grpSpPr>
          <a:xfrm>
            <a:off x="381000" y="1285875"/>
            <a:ext cx="3905400" cy="2476500"/>
            <a:chOff x="0" y="0"/>
            <a:chExt cx="3905400" cy="2476500"/>
          </a:xfrm>
        </p:grpSpPr>
        <p:sp>
          <p:nvSpPr>
            <p:cNvPr id="1627" name="Google Shape;1627;p63"/>
            <p:cNvSpPr/>
            <p:nvPr/>
          </p:nvSpPr>
          <p:spPr>
            <a:xfrm>
              <a:off x="0" y="0"/>
              <a:ext cx="3905400" cy="2476500"/>
            </a:xfrm>
            <a:prstGeom prst="roundRect">
              <a:avLst>
                <a:gd fmla="val 4614" name="adj"/>
              </a:avLst>
            </a:prstGeom>
            <a:solidFill>
              <a:srgbClr val="111B2D"/>
            </a:solidFill>
            <a:ln cap="flat" cmpd="sng" w="1905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28" name="Google Shape;1628;p63"/>
            <p:cNvSpPr/>
            <p:nvPr/>
          </p:nvSpPr>
          <p:spPr>
            <a:xfrm>
              <a:off x="0" y="0"/>
              <a:ext cx="3905400" cy="38100"/>
            </a:xfrm>
            <a:prstGeom prst="roundRect">
              <a:avLst>
                <a:gd fmla="val 50000" name="adj"/>
              </a:avLst>
            </a:prstGeom>
            <a:solidFill>
              <a:srgbClr val="40BE4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29" name="Google Shape;1629;p63"/>
            <p:cNvSpPr txBox="1"/>
            <p:nvPr/>
          </p:nvSpPr>
          <p:spPr>
            <a:xfrm>
              <a:off x="190500" y="142875"/>
              <a:ext cx="3524400" cy="2859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ctr">
                <a:spcBef>
                  <a:spcPts val="0"/>
                </a:spcBef>
                <a:spcAft>
                  <a:spcPts val="0"/>
                </a:spcAft>
                <a:buNone/>
              </a:pPr>
              <a:r>
                <a:rPr b="1" lang="en" sz="1400">
                  <a:solidFill>
                    <a:srgbClr val="FFFFFF"/>
                  </a:solidFill>
                  <a:latin typeface="Open Sans"/>
                  <a:ea typeface="Open Sans"/>
                  <a:cs typeface="Open Sans"/>
                  <a:sym typeface="Open Sans"/>
                </a:rPr>
                <a:t>DC1 (Upload </a:t>
              </a:r>
              <a:r>
                <a:rPr b="1" lang="en" sz="1400">
                  <a:solidFill>
                    <a:srgbClr val="FFFFFF"/>
                  </a:solidFill>
                  <a:latin typeface="Open Sans"/>
                  <a:ea typeface="Open Sans"/>
                  <a:cs typeface="Open Sans"/>
                  <a:sym typeface="Open Sans"/>
                </a:rPr>
                <a:t>Target</a:t>
              </a:r>
              <a:r>
                <a:rPr b="1" lang="en" sz="1400">
                  <a:solidFill>
                    <a:srgbClr val="FFFFFF"/>
                  </a:solidFill>
                  <a:latin typeface="Open Sans"/>
                  <a:ea typeface="Open Sans"/>
                  <a:cs typeface="Open Sans"/>
                  <a:sym typeface="Open Sans"/>
                </a:rPr>
                <a:t>)</a:t>
              </a:r>
              <a:endParaRPr b="1" sz="1400">
                <a:solidFill>
                  <a:srgbClr val="FFFFFF"/>
                </a:solidFill>
                <a:latin typeface="Open Sans"/>
                <a:ea typeface="Open Sans"/>
                <a:cs typeface="Open Sans"/>
                <a:sym typeface="Open Sans"/>
              </a:endParaRPr>
            </a:p>
          </p:txBody>
        </p:sp>
        <p:sp>
          <p:nvSpPr>
            <p:cNvPr id="1630" name="Google Shape;1630;p63"/>
            <p:cNvSpPr/>
            <p:nvPr/>
          </p:nvSpPr>
          <p:spPr>
            <a:xfrm>
              <a:off x="238125" y="523875"/>
              <a:ext cx="3429000" cy="619200"/>
            </a:xfrm>
            <a:prstGeom prst="rect">
              <a:avLst/>
            </a:prstGeom>
            <a:solidFill>
              <a:srgbClr val="1E293B"/>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31" name="Google Shape;1631;p63"/>
            <p:cNvSpPr txBox="1"/>
            <p:nvPr/>
          </p:nvSpPr>
          <p:spPr>
            <a:xfrm>
              <a:off x="333375" y="571500"/>
              <a:ext cx="3238500" cy="5238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0" lang="en" sz="694">
                  <a:solidFill>
                    <a:srgbClr val="94A3B8"/>
                  </a:solidFill>
                  <a:latin typeface="Open Sans SemiBold"/>
                  <a:ea typeface="Open Sans SemiBold"/>
                  <a:cs typeface="Open Sans SemiBold"/>
                  <a:sym typeface="Open Sans SemiBold"/>
                </a:rPr>
                <a:t>VIRTUAL REPOSITORY</a:t>
              </a:r>
              <a:endParaRPr b="0" sz="694">
                <a:solidFill>
                  <a:srgbClr val="94A3B8"/>
                </a:solidFill>
                <a:latin typeface="Open Sans SemiBold"/>
                <a:ea typeface="Open Sans SemiBold"/>
                <a:cs typeface="Open Sans SemiBold"/>
                <a:sym typeface="Open Sans SemiBold"/>
              </a:endParaRPr>
            </a:p>
            <a:p>
              <a:pPr indent="0" lvl="0" marL="0" rtl="0" algn="l">
                <a:spcBef>
                  <a:spcPts val="150"/>
                </a:spcBef>
                <a:spcAft>
                  <a:spcPts val="0"/>
                </a:spcAft>
                <a:buNone/>
              </a:pPr>
              <a:r>
                <a:rPr b="1" lang="en" sz="1400">
                  <a:solidFill>
                    <a:srgbClr val="FFFFFF"/>
                  </a:solidFill>
                  <a:latin typeface="Open Sans"/>
                  <a:ea typeface="Open Sans"/>
                  <a:cs typeface="Open Sans"/>
                  <a:sym typeface="Open Sans"/>
                </a:rPr>
                <a:t>repo</a:t>
              </a:r>
              <a:endParaRPr b="0" sz="694">
                <a:solidFill>
                  <a:srgbClr val="94A3B8"/>
                </a:solidFill>
                <a:latin typeface="Open Sans SemiBold"/>
                <a:ea typeface="Open Sans SemiBold"/>
                <a:cs typeface="Open Sans SemiBold"/>
                <a:sym typeface="Open Sans SemiBold"/>
              </a:endParaRPr>
            </a:p>
          </p:txBody>
        </p:sp>
        <p:sp>
          <p:nvSpPr>
            <p:cNvPr id="1632" name="Google Shape;1632;p63"/>
            <p:cNvSpPr/>
            <p:nvPr/>
          </p:nvSpPr>
          <p:spPr>
            <a:xfrm>
              <a:off x="238125" y="1524000"/>
              <a:ext cx="1571700" cy="714300"/>
            </a:xfrm>
            <a:prstGeom prst="rect">
              <a:avLst/>
            </a:prstGeom>
            <a:solidFill>
              <a:srgbClr val="1E293B"/>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33" name="Google Shape;1633;p63"/>
            <p:cNvSpPr txBox="1"/>
            <p:nvPr/>
          </p:nvSpPr>
          <p:spPr>
            <a:xfrm>
              <a:off x="333375" y="1571625"/>
              <a:ext cx="1381200" cy="6192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1" lang="en" sz="833">
                  <a:solidFill>
                    <a:srgbClr val="40BE46"/>
                  </a:solidFill>
                  <a:latin typeface="Open Sans"/>
                  <a:ea typeface="Open Sans"/>
                  <a:cs typeface="Open Sans"/>
                  <a:sym typeface="Open Sans"/>
                </a:rPr>
                <a:t>1. LOCAL (Upload Target)</a:t>
              </a:r>
              <a:endParaRPr b="1" sz="833">
                <a:solidFill>
                  <a:srgbClr val="40BE46"/>
                </a:solidFill>
                <a:latin typeface="Open Sans"/>
                <a:ea typeface="Open Sans"/>
                <a:cs typeface="Open Sans"/>
                <a:sym typeface="Open Sans"/>
              </a:endParaRPr>
            </a:p>
            <a:p>
              <a:pPr indent="0" lvl="0" marL="0" rtl="0" algn="l">
                <a:spcBef>
                  <a:spcPts val="300"/>
                </a:spcBef>
                <a:spcAft>
                  <a:spcPts val="0"/>
                </a:spcAft>
                <a:buNone/>
              </a:pPr>
              <a:r>
                <a:rPr b="1" lang="en" sz="1110">
                  <a:solidFill>
                    <a:srgbClr val="FFFFFF"/>
                  </a:solidFill>
                  <a:latin typeface="Open Sans"/>
                  <a:ea typeface="Open Sans"/>
                  <a:cs typeface="Open Sans"/>
                  <a:sym typeface="Open Sans"/>
                </a:rPr>
                <a:t>repo-dc1</a:t>
              </a:r>
              <a:endParaRPr b="1" sz="833">
                <a:solidFill>
                  <a:srgbClr val="40BE46"/>
                </a:solidFill>
                <a:latin typeface="Open Sans"/>
                <a:ea typeface="Open Sans"/>
                <a:cs typeface="Open Sans"/>
                <a:sym typeface="Open Sans"/>
              </a:endParaRPr>
            </a:p>
            <a:p>
              <a:pPr indent="0" lvl="0" marL="0" rtl="0" algn="l">
                <a:spcBef>
                  <a:spcPts val="150"/>
                </a:spcBef>
                <a:spcAft>
                  <a:spcPts val="0"/>
                </a:spcAft>
                <a:buNone/>
              </a:pPr>
              <a:r>
                <a:rPr b="1" lang="en" sz="694">
                  <a:solidFill>
                    <a:srgbClr val="40BE46"/>
                  </a:solidFill>
                  <a:latin typeface="Open Sans"/>
                  <a:ea typeface="Open Sans"/>
                  <a:cs typeface="Open Sans"/>
                  <a:sym typeface="Open Sans"/>
                </a:rPr>
                <a:t>✓ File Stored Locally</a:t>
              </a:r>
              <a:endParaRPr b="1" sz="694">
                <a:solidFill>
                  <a:srgbClr val="40BE46"/>
                </a:solidFill>
                <a:latin typeface="Open Sans"/>
                <a:ea typeface="Open Sans"/>
                <a:cs typeface="Open Sans"/>
                <a:sym typeface="Open Sans"/>
              </a:endParaRPr>
            </a:p>
            <a:p>
              <a:pPr indent="0" lvl="0" marL="0" rtl="0" algn="l">
                <a:spcBef>
                  <a:spcPts val="150"/>
                </a:spcBef>
                <a:spcAft>
                  <a:spcPts val="0"/>
                </a:spcAft>
                <a:buNone/>
              </a:pPr>
              <a:r>
                <a:rPr b="1" lang="en" sz="694">
                  <a:solidFill>
                    <a:schemeClr val="accent1"/>
                  </a:solidFill>
                  <a:latin typeface="Open Sans"/>
                  <a:ea typeface="Open Sans"/>
                  <a:cs typeface="Open Sans"/>
                  <a:sym typeface="Open Sans"/>
                </a:rPr>
                <a:t>Checksum: A</a:t>
              </a:r>
              <a:endParaRPr b="1" sz="694">
                <a:solidFill>
                  <a:schemeClr val="accent1"/>
                </a:solidFill>
                <a:latin typeface="Open Sans"/>
                <a:ea typeface="Open Sans"/>
                <a:cs typeface="Open Sans"/>
                <a:sym typeface="Open Sans"/>
              </a:endParaRPr>
            </a:p>
          </p:txBody>
        </p:sp>
        <p:sp>
          <p:nvSpPr>
            <p:cNvPr id="1634" name="Google Shape;1634;p63"/>
            <p:cNvSpPr/>
            <p:nvPr/>
          </p:nvSpPr>
          <p:spPr>
            <a:xfrm>
              <a:off x="2095500" y="1524000"/>
              <a:ext cx="1571700" cy="714300"/>
            </a:xfrm>
            <a:prstGeom prst="rect">
              <a:avLst/>
            </a:prstGeom>
            <a:solidFill>
              <a:srgbClr val="0F172A"/>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35" name="Google Shape;1635;p63"/>
            <p:cNvSpPr txBox="1"/>
            <p:nvPr/>
          </p:nvSpPr>
          <p:spPr>
            <a:xfrm>
              <a:off x="2190750" y="1571625"/>
              <a:ext cx="1381200" cy="6192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1" lang="en" sz="833">
                  <a:solidFill>
                    <a:srgbClr val="F59E0B"/>
                  </a:solidFill>
                  <a:latin typeface="Open Sans"/>
                  <a:ea typeface="Open Sans"/>
                  <a:cs typeface="Open Sans"/>
                  <a:sym typeface="Open Sans"/>
                </a:rPr>
                <a:t>2. REMOTE (Fallback)</a:t>
              </a:r>
              <a:endParaRPr b="1" sz="833">
                <a:solidFill>
                  <a:srgbClr val="F59E0B"/>
                </a:solidFill>
                <a:latin typeface="Open Sans"/>
                <a:ea typeface="Open Sans"/>
                <a:cs typeface="Open Sans"/>
                <a:sym typeface="Open Sans"/>
              </a:endParaRPr>
            </a:p>
            <a:p>
              <a:pPr indent="0" lvl="0" marL="0" rtl="0" algn="l">
                <a:spcBef>
                  <a:spcPts val="300"/>
                </a:spcBef>
                <a:spcAft>
                  <a:spcPts val="0"/>
                </a:spcAft>
                <a:buNone/>
              </a:pPr>
              <a:r>
                <a:rPr b="1" lang="en" sz="1110">
                  <a:solidFill>
                    <a:srgbClr val="FFFFFF"/>
                  </a:solidFill>
                  <a:latin typeface="Open Sans"/>
                  <a:ea typeface="Open Sans"/>
                  <a:cs typeface="Open Sans"/>
                  <a:sym typeface="Open Sans"/>
                </a:rPr>
                <a:t>repo-dc2</a:t>
              </a:r>
              <a:endParaRPr b="1" sz="833">
                <a:solidFill>
                  <a:srgbClr val="F59E0B"/>
                </a:solidFill>
                <a:latin typeface="Open Sans"/>
                <a:ea typeface="Open Sans"/>
                <a:cs typeface="Open Sans"/>
                <a:sym typeface="Open Sans"/>
              </a:endParaRPr>
            </a:p>
          </p:txBody>
        </p:sp>
        <p:sp>
          <p:nvSpPr>
            <p:cNvPr id="1636" name="Google Shape;1636;p63"/>
            <p:cNvSpPr/>
            <p:nvPr/>
          </p:nvSpPr>
          <p:spPr>
            <a:xfrm>
              <a:off x="1019175" y="1143000"/>
              <a:ext cx="0" cy="314400"/>
            </a:xfrm>
            <a:custGeom>
              <a:rect b="b" l="l" r="r" t="t"/>
              <a:pathLst>
                <a:path extrusionOk="0" h="120000" w="120000">
                  <a:moveTo>
                    <a:pt x="0" y="0"/>
                  </a:moveTo>
                  <a:lnTo>
                    <a:pt x="0" y="120000"/>
                  </a:lnTo>
                </a:path>
              </a:pathLst>
            </a:custGeom>
            <a:solidFill>
              <a:srgbClr val="000000"/>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37" name="Google Shape;1637;p63"/>
            <p:cNvSpPr/>
            <p:nvPr/>
          </p:nvSpPr>
          <p:spPr>
            <a:xfrm>
              <a:off x="971550" y="1457325"/>
              <a:ext cx="95400" cy="66600"/>
            </a:xfrm>
            <a:custGeom>
              <a:rect b="b" l="l" r="r" t="t"/>
              <a:pathLst>
                <a:path extrusionOk="0" h="120000" w="120000">
                  <a:moveTo>
                    <a:pt x="0" y="0"/>
                  </a:moveTo>
                  <a:lnTo>
                    <a:pt x="60000" y="120000"/>
                  </a:lnTo>
                  <a:lnTo>
                    <a:pt x="120000" y="0"/>
                  </a:lnTo>
                </a:path>
              </a:pathLst>
            </a:custGeom>
            <a:solidFill>
              <a:srgbClr val="000000"/>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1638" name="Google Shape;1638;p63"/>
            <p:cNvPicPr preferRelativeResize="0"/>
            <p:nvPr/>
          </p:nvPicPr>
          <p:blipFill rotWithShape="1">
            <a:blip r:embed="rId6">
              <a:alphaModFix/>
            </a:blip>
            <a:srcRect b="377" l="0" r="0" t="377"/>
            <a:stretch/>
          </p:blipFill>
          <p:spPr>
            <a:xfrm>
              <a:off x="2867025" y="1143000"/>
              <a:ext cx="19200" cy="314400"/>
            </a:xfrm>
            <a:prstGeom prst="rect">
              <a:avLst/>
            </a:prstGeom>
            <a:noFill/>
            <a:ln>
              <a:noFill/>
            </a:ln>
          </p:spPr>
        </p:pic>
        <p:sp>
          <p:nvSpPr>
            <p:cNvPr id="1639" name="Google Shape;1639;p63"/>
            <p:cNvSpPr/>
            <p:nvPr/>
          </p:nvSpPr>
          <p:spPr>
            <a:xfrm>
              <a:off x="2828925" y="1457325"/>
              <a:ext cx="95400" cy="66600"/>
            </a:xfrm>
            <a:custGeom>
              <a:rect b="b" l="l" r="r" t="t"/>
              <a:pathLst>
                <a:path extrusionOk="0" h="120000" w="120000">
                  <a:moveTo>
                    <a:pt x="0" y="0"/>
                  </a:moveTo>
                  <a:lnTo>
                    <a:pt x="60000" y="120000"/>
                  </a:lnTo>
                  <a:lnTo>
                    <a:pt x="120000" y="0"/>
                  </a:lnTo>
                </a:path>
              </a:pathLst>
            </a:custGeom>
            <a:solidFill>
              <a:srgbClr val="000000"/>
            </a:solidFill>
            <a:ln cap="flat" cmpd="sng" w="19050">
              <a:solidFill>
                <a:srgbClr val="F59E0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nvGrpSpPr>
          <p:cNvPr id="1640" name="Google Shape;1640;p63"/>
          <p:cNvGrpSpPr/>
          <p:nvPr/>
        </p:nvGrpSpPr>
        <p:grpSpPr>
          <a:xfrm>
            <a:off x="4857750" y="1285875"/>
            <a:ext cx="3905400" cy="2476500"/>
            <a:chOff x="0" y="0"/>
            <a:chExt cx="3905400" cy="2476500"/>
          </a:xfrm>
        </p:grpSpPr>
        <p:sp>
          <p:nvSpPr>
            <p:cNvPr id="1641" name="Google Shape;1641;p63"/>
            <p:cNvSpPr/>
            <p:nvPr/>
          </p:nvSpPr>
          <p:spPr>
            <a:xfrm>
              <a:off x="0" y="0"/>
              <a:ext cx="3905400" cy="2476500"/>
            </a:xfrm>
            <a:prstGeom prst="roundRect">
              <a:avLst>
                <a:gd fmla="val 4614" name="adj"/>
              </a:avLst>
            </a:prstGeom>
            <a:solidFill>
              <a:srgbClr val="111B2D"/>
            </a:solidFill>
            <a:ln cap="flat" cmpd="sng" w="1905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42" name="Google Shape;1642;p63"/>
            <p:cNvSpPr/>
            <p:nvPr/>
          </p:nvSpPr>
          <p:spPr>
            <a:xfrm>
              <a:off x="0" y="0"/>
              <a:ext cx="3905400" cy="38100"/>
            </a:xfrm>
            <a:prstGeom prst="roundRect">
              <a:avLst>
                <a:gd fmla="val 50000" name="adj"/>
              </a:avLst>
            </a:prstGeom>
            <a:solidFill>
              <a:srgbClr val="38BDF8"/>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43" name="Google Shape;1643;p63"/>
            <p:cNvSpPr txBox="1"/>
            <p:nvPr/>
          </p:nvSpPr>
          <p:spPr>
            <a:xfrm>
              <a:off x="190500" y="142875"/>
              <a:ext cx="3524400" cy="2859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ctr">
                <a:spcBef>
                  <a:spcPts val="0"/>
                </a:spcBef>
                <a:spcAft>
                  <a:spcPts val="0"/>
                </a:spcAft>
                <a:buNone/>
              </a:pPr>
              <a:r>
                <a:rPr b="1" lang="en" sz="1400">
                  <a:solidFill>
                    <a:srgbClr val="FFFFFF"/>
                  </a:solidFill>
                  <a:latin typeface="Open Sans"/>
                  <a:ea typeface="Open Sans"/>
                  <a:cs typeface="Open Sans"/>
                  <a:sym typeface="Open Sans"/>
                </a:rPr>
                <a:t>DC2 (Fetch)</a:t>
              </a:r>
              <a:endParaRPr b="1" sz="1400">
                <a:solidFill>
                  <a:srgbClr val="FFFFFF"/>
                </a:solidFill>
                <a:latin typeface="Open Sans"/>
                <a:ea typeface="Open Sans"/>
                <a:cs typeface="Open Sans"/>
                <a:sym typeface="Open Sans"/>
              </a:endParaRPr>
            </a:p>
          </p:txBody>
        </p:sp>
        <p:sp>
          <p:nvSpPr>
            <p:cNvPr id="1644" name="Google Shape;1644;p63"/>
            <p:cNvSpPr/>
            <p:nvPr/>
          </p:nvSpPr>
          <p:spPr>
            <a:xfrm>
              <a:off x="238125" y="523875"/>
              <a:ext cx="3429000" cy="619200"/>
            </a:xfrm>
            <a:prstGeom prst="rect">
              <a:avLst/>
            </a:prstGeom>
            <a:solidFill>
              <a:srgbClr val="1E293B"/>
            </a:solidFill>
            <a:ln cap="flat" cmpd="sng" w="14300">
              <a:solidFill>
                <a:srgbClr val="38BDF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45" name="Google Shape;1645;p63"/>
            <p:cNvSpPr txBox="1"/>
            <p:nvPr/>
          </p:nvSpPr>
          <p:spPr>
            <a:xfrm>
              <a:off x="333375" y="571500"/>
              <a:ext cx="3238500" cy="5238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0" lang="en" sz="694">
                  <a:solidFill>
                    <a:srgbClr val="94A3B8"/>
                  </a:solidFill>
                  <a:latin typeface="Open Sans SemiBold"/>
                  <a:ea typeface="Open Sans SemiBold"/>
                  <a:cs typeface="Open Sans SemiBold"/>
                  <a:sym typeface="Open Sans SemiBold"/>
                </a:rPr>
                <a:t>VIRTUAL REPOSITORY</a:t>
              </a:r>
              <a:endParaRPr b="0" sz="694">
                <a:solidFill>
                  <a:srgbClr val="94A3B8"/>
                </a:solidFill>
                <a:latin typeface="Open Sans SemiBold"/>
                <a:ea typeface="Open Sans SemiBold"/>
                <a:cs typeface="Open Sans SemiBold"/>
                <a:sym typeface="Open Sans SemiBold"/>
              </a:endParaRPr>
            </a:p>
            <a:p>
              <a:pPr indent="0" lvl="0" marL="0" rtl="0" algn="l">
                <a:spcBef>
                  <a:spcPts val="150"/>
                </a:spcBef>
                <a:spcAft>
                  <a:spcPts val="0"/>
                </a:spcAft>
                <a:buNone/>
              </a:pPr>
              <a:r>
                <a:rPr b="1" lang="en" sz="1400">
                  <a:solidFill>
                    <a:srgbClr val="FFFFFF"/>
                  </a:solidFill>
                  <a:latin typeface="Open Sans"/>
                  <a:ea typeface="Open Sans"/>
                  <a:cs typeface="Open Sans"/>
                  <a:sym typeface="Open Sans"/>
                </a:rPr>
                <a:t>repo</a:t>
              </a:r>
              <a:endParaRPr b="0" sz="694">
                <a:solidFill>
                  <a:srgbClr val="94A3B8"/>
                </a:solidFill>
                <a:latin typeface="Open Sans SemiBold"/>
                <a:ea typeface="Open Sans SemiBold"/>
                <a:cs typeface="Open Sans SemiBold"/>
                <a:sym typeface="Open Sans SemiBold"/>
              </a:endParaRPr>
            </a:p>
          </p:txBody>
        </p:sp>
        <p:sp>
          <p:nvSpPr>
            <p:cNvPr id="1646" name="Google Shape;1646;p63"/>
            <p:cNvSpPr/>
            <p:nvPr/>
          </p:nvSpPr>
          <p:spPr>
            <a:xfrm>
              <a:off x="238125" y="1524000"/>
              <a:ext cx="1571700" cy="714300"/>
            </a:xfrm>
            <a:prstGeom prst="rect">
              <a:avLst/>
            </a:prstGeom>
            <a:solidFill>
              <a:srgbClr val="1E293B"/>
            </a:solidFill>
            <a:ln cap="flat" cmpd="sng" w="19050">
              <a:solidFill>
                <a:srgbClr val="F59E0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47" name="Google Shape;1647;p63"/>
            <p:cNvSpPr txBox="1"/>
            <p:nvPr/>
          </p:nvSpPr>
          <p:spPr>
            <a:xfrm>
              <a:off x="333375" y="1571625"/>
              <a:ext cx="1381200" cy="6192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1" lang="en" sz="833">
                  <a:solidFill>
                    <a:srgbClr val="F59E0B"/>
                  </a:solidFill>
                  <a:latin typeface="Open Sans"/>
                  <a:ea typeface="Open Sans"/>
                  <a:cs typeface="Open Sans"/>
                  <a:sym typeface="Open Sans"/>
                </a:rPr>
                <a:t>2. REMOTE (Fallback)</a:t>
              </a:r>
              <a:endParaRPr b="1" sz="833">
                <a:solidFill>
                  <a:srgbClr val="F59E0B"/>
                </a:solidFill>
                <a:latin typeface="Open Sans"/>
                <a:ea typeface="Open Sans"/>
                <a:cs typeface="Open Sans"/>
                <a:sym typeface="Open Sans"/>
              </a:endParaRPr>
            </a:p>
            <a:p>
              <a:pPr indent="0" lvl="0" marL="0" rtl="0" algn="l">
                <a:spcBef>
                  <a:spcPts val="300"/>
                </a:spcBef>
                <a:spcAft>
                  <a:spcPts val="0"/>
                </a:spcAft>
                <a:buNone/>
              </a:pPr>
              <a:r>
                <a:rPr b="1" lang="en" sz="1110">
                  <a:solidFill>
                    <a:srgbClr val="FFFFFF"/>
                  </a:solidFill>
                  <a:latin typeface="Open Sans"/>
                  <a:ea typeface="Open Sans"/>
                  <a:cs typeface="Open Sans"/>
                  <a:sym typeface="Open Sans"/>
                </a:rPr>
                <a:t>repo-dc1</a:t>
              </a:r>
              <a:endParaRPr b="1" sz="833">
                <a:solidFill>
                  <a:srgbClr val="F59E0B"/>
                </a:solidFill>
                <a:latin typeface="Open Sans"/>
                <a:ea typeface="Open Sans"/>
                <a:cs typeface="Open Sans"/>
                <a:sym typeface="Open Sans"/>
              </a:endParaRPr>
            </a:p>
            <a:p>
              <a:pPr indent="0" lvl="0" marL="0" rtl="0" algn="l">
                <a:spcBef>
                  <a:spcPts val="150"/>
                </a:spcBef>
                <a:spcAft>
                  <a:spcPts val="0"/>
                </a:spcAft>
                <a:buNone/>
              </a:pPr>
              <a:r>
                <a:rPr b="1" lang="en" sz="694">
                  <a:solidFill>
                    <a:srgbClr val="F59E0B"/>
                  </a:solidFill>
                  <a:latin typeface="Open Sans"/>
                  <a:ea typeface="Open Sans"/>
                  <a:cs typeface="Open Sans"/>
                  <a:sym typeface="Open Sans"/>
                </a:rPr>
                <a:t>⚡ Query DC1 for Missing File</a:t>
              </a:r>
              <a:br>
                <a:rPr b="1" lang="en" sz="694">
                  <a:solidFill>
                    <a:srgbClr val="F59E0B"/>
                  </a:solidFill>
                  <a:latin typeface="Open Sans"/>
                  <a:ea typeface="Open Sans"/>
                  <a:cs typeface="Open Sans"/>
                  <a:sym typeface="Open Sans"/>
                </a:rPr>
              </a:br>
              <a:r>
                <a:rPr b="1" lang="en" sz="694">
                  <a:solidFill>
                    <a:schemeClr val="accent1"/>
                  </a:solidFill>
                  <a:latin typeface="Open Sans"/>
                  <a:ea typeface="Open Sans"/>
                  <a:cs typeface="Open Sans"/>
                  <a:sym typeface="Open Sans"/>
                </a:rPr>
                <a:t>Checksum: A</a:t>
              </a:r>
              <a:endParaRPr b="1" sz="694">
                <a:solidFill>
                  <a:srgbClr val="F59E0B"/>
                </a:solidFill>
                <a:latin typeface="Open Sans"/>
                <a:ea typeface="Open Sans"/>
                <a:cs typeface="Open Sans"/>
                <a:sym typeface="Open Sans"/>
              </a:endParaRPr>
            </a:p>
          </p:txBody>
        </p:sp>
        <p:sp>
          <p:nvSpPr>
            <p:cNvPr id="1648" name="Google Shape;1648;p63"/>
            <p:cNvSpPr/>
            <p:nvPr/>
          </p:nvSpPr>
          <p:spPr>
            <a:xfrm>
              <a:off x="2095500" y="1524000"/>
              <a:ext cx="1571700" cy="714300"/>
            </a:xfrm>
            <a:prstGeom prst="rect">
              <a:avLst/>
            </a:prstGeom>
            <a:solidFill>
              <a:srgbClr val="0F172A"/>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49" name="Google Shape;1649;p63"/>
            <p:cNvSpPr txBox="1"/>
            <p:nvPr/>
          </p:nvSpPr>
          <p:spPr>
            <a:xfrm>
              <a:off x="2190750" y="1571625"/>
              <a:ext cx="1381200" cy="6192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1" lang="en" sz="833">
                  <a:solidFill>
                    <a:srgbClr val="38BDF8"/>
                  </a:solidFill>
                  <a:latin typeface="Open Sans"/>
                  <a:ea typeface="Open Sans"/>
                  <a:cs typeface="Open Sans"/>
                  <a:sym typeface="Open Sans"/>
                </a:rPr>
                <a:t>1. LOCAL (Miss)</a:t>
              </a:r>
              <a:endParaRPr b="1" sz="833">
                <a:solidFill>
                  <a:srgbClr val="38BDF8"/>
                </a:solidFill>
                <a:latin typeface="Open Sans"/>
                <a:ea typeface="Open Sans"/>
                <a:cs typeface="Open Sans"/>
                <a:sym typeface="Open Sans"/>
              </a:endParaRPr>
            </a:p>
            <a:p>
              <a:pPr indent="0" lvl="0" marL="0" rtl="0" algn="l">
                <a:spcBef>
                  <a:spcPts val="300"/>
                </a:spcBef>
                <a:spcAft>
                  <a:spcPts val="0"/>
                </a:spcAft>
                <a:buNone/>
              </a:pPr>
              <a:r>
                <a:rPr b="1" lang="en" sz="1110">
                  <a:solidFill>
                    <a:srgbClr val="FFFFFF"/>
                  </a:solidFill>
                  <a:latin typeface="Open Sans"/>
                  <a:ea typeface="Open Sans"/>
                  <a:cs typeface="Open Sans"/>
                  <a:sym typeface="Open Sans"/>
                </a:rPr>
                <a:t>repo-dc2</a:t>
              </a:r>
              <a:endParaRPr b="1" sz="833">
                <a:solidFill>
                  <a:srgbClr val="38BDF8"/>
                </a:solidFill>
                <a:latin typeface="Open Sans"/>
                <a:ea typeface="Open Sans"/>
                <a:cs typeface="Open Sans"/>
                <a:sym typeface="Open Sans"/>
              </a:endParaRPr>
            </a:p>
            <a:p>
              <a:pPr indent="0" lvl="0" marL="0" rtl="0" algn="l">
                <a:spcBef>
                  <a:spcPts val="150"/>
                </a:spcBef>
                <a:spcAft>
                  <a:spcPts val="0"/>
                </a:spcAft>
                <a:buNone/>
              </a:pPr>
              <a:r>
                <a:rPr b="1" lang="en" sz="694">
                  <a:solidFill>
                    <a:srgbClr val="94A3B8"/>
                  </a:solidFill>
                  <a:latin typeface="Open Sans"/>
                  <a:ea typeface="Open Sans"/>
                  <a:cs typeface="Open Sans"/>
                  <a:sym typeface="Open Sans"/>
                </a:rPr>
                <a:t>✗ Not Found Locally</a:t>
              </a:r>
              <a:endParaRPr b="1" sz="694">
                <a:solidFill>
                  <a:srgbClr val="38BDF8"/>
                </a:solidFill>
                <a:latin typeface="Open Sans"/>
                <a:ea typeface="Open Sans"/>
                <a:cs typeface="Open Sans"/>
                <a:sym typeface="Open Sans"/>
              </a:endParaRPr>
            </a:p>
          </p:txBody>
        </p:sp>
        <p:sp>
          <p:nvSpPr>
            <p:cNvPr id="1650" name="Google Shape;1650;p63"/>
            <p:cNvSpPr/>
            <p:nvPr/>
          </p:nvSpPr>
          <p:spPr>
            <a:xfrm>
              <a:off x="2876550" y="1143000"/>
              <a:ext cx="0" cy="314400"/>
            </a:xfrm>
            <a:custGeom>
              <a:rect b="b" l="l" r="r" t="t"/>
              <a:pathLst>
                <a:path extrusionOk="0" h="120000" w="120000">
                  <a:moveTo>
                    <a:pt x="0" y="0"/>
                  </a:moveTo>
                  <a:lnTo>
                    <a:pt x="0" y="120000"/>
                  </a:lnTo>
                </a:path>
              </a:pathLst>
            </a:custGeom>
            <a:solidFill>
              <a:srgbClr val="000000"/>
            </a:solidFill>
            <a:ln cap="flat" cmpd="sng" w="19050">
              <a:solidFill>
                <a:srgbClr val="38BDF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51" name="Google Shape;1651;p63"/>
            <p:cNvSpPr/>
            <p:nvPr/>
          </p:nvSpPr>
          <p:spPr>
            <a:xfrm>
              <a:off x="2828925" y="1457325"/>
              <a:ext cx="95400" cy="66600"/>
            </a:xfrm>
            <a:custGeom>
              <a:rect b="b" l="l" r="r" t="t"/>
              <a:pathLst>
                <a:path extrusionOk="0" h="120000" w="120000">
                  <a:moveTo>
                    <a:pt x="0" y="0"/>
                  </a:moveTo>
                  <a:lnTo>
                    <a:pt x="60000" y="120000"/>
                  </a:lnTo>
                  <a:lnTo>
                    <a:pt x="120000" y="0"/>
                  </a:lnTo>
                </a:path>
              </a:pathLst>
            </a:custGeom>
            <a:solidFill>
              <a:srgbClr val="000000"/>
            </a:solidFill>
            <a:ln cap="flat" cmpd="sng" w="19050">
              <a:solidFill>
                <a:srgbClr val="38BDF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1652" name="Google Shape;1652;p63"/>
            <p:cNvPicPr preferRelativeResize="0"/>
            <p:nvPr/>
          </p:nvPicPr>
          <p:blipFill rotWithShape="1">
            <a:blip r:embed="rId6">
              <a:alphaModFix/>
            </a:blip>
            <a:srcRect b="377" l="0" r="0" t="377"/>
            <a:stretch/>
          </p:blipFill>
          <p:spPr>
            <a:xfrm>
              <a:off x="1009650" y="1143000"/>
              <a:ext cx="19200" cy="314400"/>
            </a:xfrm>
            <a:prstGeom prst="rect">
              <a:avLst/>
            </a:prstGeom>
            <a:noFill/>
            <a:ln>
              <a:noFill/>
            </a:ln>
          </p:spPr>
        </p:pic>
        <p:sp>
          <p:nvSpPr>
            <p:cNvPr id="1653" name="Google Shape;1653;p63"/>
            <p:cNvSpPr/>
            <p:nvPr/>
          </p:nvSpPr>
          <p:spPr>
            <a:xfrm>
              <a:off x="971550" y="1457325"/>
              <a:ext cx="95400" cy="66600"/>
            </a:xfrm>
            <a:custGeom>
              <a:rect b="b" l="l" r="r" t="t"/>
              <a:pathLst>
                <a:path extrusionOk="0" h="120000" w="120000">
                  <a:moveTo>
                    <a:pt x="0" y="0"/>
                  </a:moveTo>
                  <a:lnTo>
                    <a:pt x="60000" y="120000"/>
                  </a:lnTo>
                  <a:lnTo>
                    <a:pt x="120000" y="0"/>
                  </a:lnTo>
                </a:path>
              </a:pathLst>
            </a:custGeom>
            <a:solidFill>
              <a:srgbClr val="000000"/>
            </a:solidFill>
            <a:ln cap="flat" cmpd="sng" w="19050">
              <a:solidFill>
                <a:srgbClr val="F59E0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sp>
        <p:nvSpPr>
          <p:cNvPr id="1654" name="Google Shape;1654;p63"/>
          <p:cNvSpPr txBox="1"/>
          <p:nvPr/>
        </p:nvSpPr>
        <p:spPr>
          <a:xfrm>
            <a:off x="7204072" y="4981421"/>
            <a:ext cx="1939800" cy="161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0" lang="en" sz="600">
                <a:solidFill>
                  <a:srgbClr val="FFFFFF"/>
                </a:solidFill>
                <a:latin typeface="Open Sans"/>
                <a:ea typeface="Open Sans"/>
                <a:cs typeface="Open Sans"/>
                <a:sym typeface="Open Sans"/>
              </a:rPr>
              <a:t>Copyrights @ 2026 – JFrog all rights reserved</a:t>
            </a:r>
            <a:endParaRPr b="0" sz="600">
              <a:solidFill>
                <a:srgbClr val="FFFFFF"/>
              </a:solidFill>
              <a:latin typeface="Open Sans"/>
              <a:ea typeface="Open Sans"/>
              <a:cs typeface="Open Sans"/>
              <a:sym typeface="Open Sans"/>
            </a:endParaRPr>
          </a:p>
        </p:txBody>
      </p:sp>
      <p:pic>
        <p:nvPicPr>
          <p:cNvPr id="1655" name="Google Shape;1655;p63"/>
          <p:cNvPicPr preferRelativeResize="0"/>
          <p:nvPr/>
        </p:nvPicPr>
        <p:blipFill>
          <a:blip r:embed="rId7">
            <a:alphaModFix/>
          </a:blip>
          <a:stretch>
            <a:fillRect/>
          </a:stretch>
        </p:blipFill>
        <p:spPr>
          <a:xfrm>
            <a:off x="8532700" y="4705236"/>
            <a:ext cx="405100" cy="243025"/>
          </a:xfrm>
          <a:prstGeom prst="rect">
            <a:avLst/>
          </a:prstGeom>
          <a:noFill/>
          <a:ln>
            <a:noFill/>
          </a:ln>
        </p:spPr>
      </p:pic>
      <p:cxnSp>
        <p:nvCxnSpPr>
          <p:cNvPr id="1656" name="Google Shape;1656;p63"/>
          <p:cNvCxnSpPr/>
          <p:nvPr/>
        </p:nvCxnSpPr>
        <p:spPr>
          <a:xfrm rot="5400000">
            <a:off x="3643125" y="1290005"/>
            <a:ext cx="600" cy="4476600"/>
          </a:xfrm>
          <a:prstGeom prst="curvedConnector3">
            <a:avLst>
              <a:gd fmla="val 68182461" name="adj1"/>
            </a:avLst>
          </a:prstGeom>
          <a:noFill/>
          <a:ln cap="flat" cmpd="sng" w="9525">
            <a:solidFill>
              <a:srgbClr val="38BDF8"/>
            </a:solidFill>
            <a:prstDash val="solid"/>
            <a:round/>
            <a:headEnd len="med" w="med" type="none"/>
            <a:tailEnd len="med" w="med" type="triangle"/>
          </a:ln>
        </p:spPr>
      </p:cxnSp>
      <p:cxnSp>
        <p:nvCxnSpPr>
          <p:cNvPr id="1657" name="Google Shape;1657;p63"/>
          <p:cNvCxnSpPr>
            <a:stCxn id="1627" idx="3"/>
            <a:endCxn id="1641" idx="1"/>
          </p:cNvCxnSpPr>
          <p:nvPr/>
        </p:nvCxnSpPr>
        <p:spPr>
          <a:xfrm>
            <a:off x="4286400" y="2524125"/>
            <a:ext cx="571500" cy="0"/>
          </a:xfrm>
          <a:prstGeom prst="straightConnector1">
            <a:avLst/>
          </a:prstGeom>
          <a:noFill/>
          <a:ln cap="flat" cmpd="sng" w="9525">
            <a:solidFill>
              <a:schemeClr val="accent4"/>
            </a:solidFill>
            <a:prstDash val="dash"/>
            <a:round/>
            <a:headEnd len="med" w="med" type="none"/>
            <a:tailEnd len="med" w="med" type="triangle"/>
          </a:ln>
        </p:spPr>
      </p:cxnSp>
      <p:sp>
        <p:nvSpPr>
          <p:cNvPr id="1658" name="Google Shape;1658;p63"/>
          <p:cNvSpPr txBox="1"/>
          <p:nvPr/>
        </p:nvSpPr>
        <p:spPr>
          <a:xfrm>
            <a:off x="4183195" y="2247770"/>
            <a:ext cx="762000" cy="1905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br>
              <a:rPr b="1" lang="en" sz="750">
                <a:solidFill>
                  <a:srgbClr val="F59E0B"/>
                </a:solidFill>
                <a:latin typeface="Open Sans"/>
                <a:ea typeface="Open Sans"/>
                <a:cs typeface="Open Sans"/>
                <a:sym typeface="Open Sans"/>
              </a:rPr>
            </a:br>
            <a:r>
              <a:rPr b="1" lang="en" sz="750">
                <a:solidFill>
                  <a:srgbClr val="F59E0B"/>
                </a:solidFill>
                <a:latin typeface="Open Sans"/>
                <a:ea typeface="Open Sans"/>
                <a:cs typeface="Open Sans"/>
                <a:sym typeface="Open Sans"/>
              </a:rPr>
              <a:t>Event</a:t>
            </a:r>
            <a:endParaRPr b="1" sz="750">
              <a:solidFill>
                <a:srgbClr val="F59E0B"/>
              </a:solidFill>
              <a:latin typeface="Open Sans"/>
              <a:ea typeface="Open Sans"/>
              <a:cs typeface="Open Sans"/>
              <a:sym typeface="Open Sans"/>
            </a:endParaRPr>
          </a:p>
        </p:txBody>
      </p:sp>
      <p:grpSp>
        <p:nvGrpSpPr>
          <p:cNvPr id="1659" name="Google Shape;1659;p63"/>
          <p:cNvGrpSpPr/>
          <p:nvPr/>
        </p:nvGrpSpPr>
        <p:grpSpPr>
          <a:xfrm>
            <a:off x="381000" y="4161791"/>
            <a:ext cx="1714500" cy="381000"/>
            <a:chOff x="0" y="0"/>
            <a:chExt cx="1714500" cy="381000"/>
          </a:xfrm>
        </p:grpSpPr>
        <p:sp>
          <p:nvSpPr>
            <p:cNvPr id="1660" name="Google Shape;1660;p63"/>
            <p:cNvSpPr/>
            <p:nvPr/>
          </p:nvSpPr>
          <p:spPr>
            <a:xfrm>
              <a:off x="0" y="0"/>
              <a:ext cx="1714500" cy="381000"/>
            </a:xfrm>
            <a:prstGeom prst="roundRect">
              <a:avLst>
                <a:gd fmla="val 20000" name="adj"/>
              </a:avLst>
            </a:prstGeom>
            <a:solidFill>
              <a:srgbClr val="111B2D"/>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61" name="Google Shape;1661;p63"/>
            <p:cNvSpPr txBox="1"/>
            <p:nvPr/>
          </p:nvSpPr>
          <p:spPr>
            <a:xfrm>
              <a:off x="95250" y="47625"/>
              <a:ext cx="15240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100">
                  <a:solidFill>
                    <a:srgbClr val="FFFFFF"/>
                  </a:solidFill>
                  <a:latin typeface="Open Sans"/>
                  <a:ea typeface="Open Sans"/>
                  <a:cs typeface="Open Sans"/>
                  <a:sym typeface="Open Sans"/>
                </a:rPr>
                <a:t>User Read from DC1</a:t>
              </a:r>
              <a:endParaRPr b="1" sz="1100">
                <a:solidFill>
                  <a:srgbClr val="FFFFFF"/>
                </a:solidFill>
                <a:latin typeface="Open Sans"/>
                <a:ea typeface="Open Sans"/>
                <a:cs typeface="Open Sans"/>
                <a:sym typeface="Open Sans"/>
              </a:endParaRPr>
            </a:p>
          </p:txBody>
        </p:sp>
      </p:grpSp>
      <p:grpSp>
        <p:nvGrpSpPr>
          <p:cNvPr id="1662" name="Google Shape;1662;p63"/>
          <p:cNvGrpSpPr/>
          <p:nvPr/>
        </p:nvGrpSpPr>
        <p:grpSpPr>
          <a:xfrm>
            <a:off x="7048500" y="4161791"/>
            <a:ext cx="1714500" cy="381000"/>
            <a:chOff x="0" y="0"/>
            <a:chExt cx="1714500" cy="381000"/>
          </a:xfrm>
        </p:grpSpPr>
        <p:sp>
          <p:nvSpPr>
            <p:cNvPr id="1663" name="Google Shape;1663;p63"/>
            <p:cNvSpPr/>
            <p:nvPr/>
          </p:nvSpPr>
          <p:spPr>
            <a:xfrm>
              <a:off x="0" y="0"/>
              <a:ext cx="1714500" cy="381000"/>
            </a:xfrm>
            <a:prstGeom prst="roundRect">
              <a:avLst>
                <a:gd fmla="val 20000" name="adj"/>
              </a:avLst>
            </a:prstGeom>
            <a:solidFill>
              <a:srgbClr val="111B2D"/>
            </a:solidFill>
            <a:ln cap="flat" cmpd="sng" w="14300">
              <a:solidFill>
                <a:srgbClr val="38BDF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64" name="Google Shape;1664;p63"/>
            <p:cNvSpPr txBox="1"/>
            <p:nvPr/>
          </p:nvSpPr>
          <p:spPr>
            <a:xfrm>
              <a:off x="95250" y="47625"/>
              <a:ext cx="15240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100">
                  <a:solidFill>
                    <a:srgbClr val="FFFFFF"/>
                  </a:solidFill>
                  <a:latin typeface="Open Sans"/>
                  <a:ea typeface="Open Sans"/>
                  <a:cs typeface="Open Sans"/>
                  <a:sym typeface="Open Sans"/>
                </a:rPr>
                <a:t>User Read from DC2</a:t>
              </a:r>
              <a:endParaRPr b="1" sz="1100">
                <a:solidFill>
                  <a:srgbClr val="FFFFFF"/>
                </a:solidFill>
                <a:latin typeface="Open Sans"/>
                <a:ea typeface="Open Sans"/>
                <a:cs typeface="Open Sans"/>
                <a:sym typeface="Open Sans"/>
              </a:endParaRPr>
            </a:p>
          </p:txBody>
        </p:sp>
      </p:grpSp>
      <p:grpSp>
        <p:nvGrpSpPr>
          <p:cNvPr id="1665" name="Google Shape;1665;p63"/>
          <p:cNvGrpSpPr/>
          <p:nvPr/>
        </p:nvGrpSpPr>
        <p:grpSpPr>
          <a:xfrm>
            <a:off x="2190750" y="4161791"/>
            <a:ext cx="4762500" cy="381000"/>
            <a:chOff x="0" y="0"/>
            <a:chExt cx="4762500" cy="381000"/>
          </a:xfrm>
        </p:grpSpPr>
        <p:sp>
          <p:nvSpPr>
            <p:cNvPr id="1666" name="Google Shape;1666;p63"/>
            <p:cNvSpPr/>
            <p:nvPr/>
          </p:nvSpPr>
          <p:spPr>
            <a:xfrm>
              <a:off x="0" y="0"/>
              <a:ext cx="4762500" cy="381000"/>
            </a:xfrm>
            <a:prstGeom prst="roundRect">
              <a:avLst>
                <a:gd fmla="val 15000" name="adj"/>
              </a:avLst>
            </a:prstGeom>
            <a:solidFill>
              <a:srgbClr val="40BE46">
                <a:alpha val="15000"/>
              </a:srgbClr>
            </a:solidFill>
            <a:ln cap="flat" cmpd="sng" w="9525">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67" name="Google Shape;1667;p63"/>
            <p:cNvSpPr txBox="1"/>
            <p:nvPr/>
          </p:nvSpPr>
          <p:spPr>
            <a:xfrm>
              <a:off x="95250" y="47625"/>
              <a:ext cx="4572000" cy="2859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925">
                  <a:solidFill>
                    <a:srgbClr val="40BE46"/>
                  </a:solidFill>
                  <a:latin typeface="Open Sans"/>
                  <a:ea typeface="Open Sans"/>
                  <a:cs typeface="Open Sans"/>
                  <a:sym typeface="Open Sans"/>
                </a:rPr>
                <a:t>CONSISTENT READ STATE: Both reads from DC1 and DC2 receive Checksum A</a:t>
              </a:r>
              <a:endParaRPr b="1" sz="925">
                <a:solidFill>
                  <a:srgbClr val="40BE46"/>
                </a:solidFill>
                <a:latin typeface="Open Sans"/>
                <a:ea typeface="Open Sans"/>
                <a:cs typeface="Open Sans"/>
                <a:sym typeface="Open Sans"/>
              </a:endParaRPr>
            </a:p>
          </p:txBody>
        </p:sp>
      </p:grpSp>
      <p:cxnSp>
        <p:nvCxnSpPr>
          <p:cNvPr id="1668" name="Google Shape;1668;p63"/>
          <p:cNvCxnSpPr>
            <a:stCxn id="1660" idx="0"/>
          </p:cNvCxnSpPr>
          <p:nvPr/>
        </p:nvCxnSpPr>
        <p:spPr>
          <a:xfrm flipH="1" rot="10800000">
            <a:off x="1238250" y="3782291"/>
            <a:ext cx="9000" cy="379500"/>
          </a:xfrm>
          <a:prstGeom prst="straightConnector1">
            <a:avLst/>
          </a:prstGeom>
          <a:noFill/>
          <a:ln cap="flat" cmpd="sng" w="9525">
            <a:solidFill>
              <a:schemeClr val="accent1"/>
            </a:solidFill>
            <a:prstDash val="dot"/>
            <a:round/>
            <a:headEnd len="med" w="med" type="none"/>
            <a:tailEnd len="med" w="med" type="triangle"/>
          </a:ln>
        </p:spPr>
      </p:cxnSp>
      <p:cxnSp>
        <p:nvCxnSpPr>
          <p:cNvPr id="1669" name="Google Shape;1669;p63"/>
          <p:cNvCxnSpPr>
            <a:stCxn id="1663" idx="0"/>
          </p:cNvCxnSpPr>
          <p:nvPr/>
        </p:nvCxnSpPr>
        <p:spPr>
          <a:xfrm rot="10800000">
            <a:off x="7898550" y="3814691"/>
            <a:ext cx="7200" cy="347100"/>
          </a:xfrm>
          <a:prstGeom prst="straightConnector1">
            <a:avLst/>
          </a:prstGeom>
          <a:noFill/>
          <a:ln cap="flat" cmpd="sng" w="9525">
            <a:solidFill>
              <a:srgbClr val="38BDF8"/>
            </a:solidFill>
            <a:prstDash val="dot"/>
            <a:round/>
            <a:headEnd len="med" w="med" type="none"/>
            <a:tailEnd len="med" w="med" type="triangl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1320"/>
        </a:solidFill>
      </p:bgPr>
    </p:bg>
    <p:spTree>
      <p:nvGrpSpPr>
        <p:cNvPr id="1673" name="Shape 1673"/>
        <p:cNvGrpSpPr/>
        <p:nvPr/>
      </p:nvGrpSpPr>
      <p:grpSpPr>
        <a:xfrm>
          <a:off x="0" y="0"/>
          <a:ext cx="0" cy="0"/>
          <a:chOff x="0" y="0"/>
          <a:chExt cx="0" cy="0"/>
        </a:xfrm>
      </p:grpSpPr>
      <p:pic>
        <p:nvPicPr>
          <p:cNvPr id="1674" name="Google Shape;1674;p64"/>
          <p:cNvPicPr preferRelativeResize="0"/>
          <p:nvPr/>
        </p:nvPicPr>
        <p:blipFill rotWithShape="1">
          <a:blip r:embed="rId3">
            <a:alphaModFix/>
          </a:blip>
          <a:srcRect b="76510" l="68478" r="-47008" t="-5364"/>
          <a:stretch/>
        </p:blipFill>
        <p:spPr>
          <a:xfrm rot="10800000">
            <a:off x="5578924" y="0"/>
            <a:ext cx="3565076" cy="3320151"/>
          </a:xfrm>
          <a:prstGeom prst="rect">
            <a:avLst/>
          </a:prstGeom>
          <a:noFill/>
          <a:ln>
            <a:noFill/>
          </a:ln>
        </p:spPr>
      </p:pic>
      <p:pic>
        <p:nvPicPr>
          <p:cNvPr id="1675" name="Google Shape;1675;p64"/>
          <p:cNvPicPr preferRelativeResize="0"/>
          <p:nvPr/>
        </p:nvPicPr>
        <p:blipFill rotWithShape="1">
          <a:blip r:embed="rId4">
            <a:alphaModFix/>
          </a:blip>
          <a:srcRect b="0" l="0" r="0" t="0"/>
          <a:stretch/>
        </p:blipFill>
        <p:spPr>
          <a:xfrm>
            <a:off x="171375" y="4647152"/>
            <a:ext cx="844200" cy="290700"/>
          </a:xfrm>
          <a:prstGeom prst="rect">
            <a:avLst/>
          </a:prstGeom>
          <a:noFill/>
          <a:ln>
            <a:noFill/>
          </a:ln>
        </p:spPr>
      </p:pic>
      <p:pic>
        <p:nvPicPr>
          <p:cNvPr id="1676" name="Google Shape;1676;p64"/>
          <p:cNvPicPr preferRelativeResize="0"/>
          <p:nvPr/>
        </p:nvPicPr>
        <p:blipFill rotWithShape="1">
          <a:blip r:embed="rId5">
            <a:alphaModFix/>
          </a:blip>
          <a:srcRect b="739" l="0" r="0" t="739"/>
          <a:stretch/>
        </p:blipFill>
        <p:spPr>
          <a:xfrm>
            <a:off x="8532705" y="4705236"/>
            <a:ext cx="405000" cy="243000"/>
          </a:xfrm>
          <a:prstGeom prst="rect">
            <a:avLst/>
          </a:prstGeom>
          <a:noFill/>
          <a:ln>
            <a:noFill/>
          </a:ln>
        </p:spPr>
      </p:pic>
      <p:sp>
        <p:nvSpPr>
          <p:cNvPr id="1677" name="Google Shape;1677;p64"/>
          <p:cNvSpPr txBox="1"/>
          <p:nvPr/>
        </p:nvSpPr>
        <p:spPr>
          <a:xfrm>
            <a:off x="168007" y="273844"/>
            <a:ext cx="8769600" cy="4119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1" lang="en" sz="2400">
                <a:solidFill>
                  <a:schemeClr val="accent1"/>
                </a:solidFill>
                <a:latin typeface="Open Sans"/>
                <a:ea typeface="Open Sans"/>
                <a:cs typeface="Open Sans"/>
                <a:sym typeface="Open Sans"/>
              </a:rPr>
              <a:t>Example:</a:t>
            </a:r>
            <a:r>
              <a:rPr b="1" lang="en" sz="2400">
                <a:solidFill>
                  <a:srgbClr val="40BE46"/>
                </a:solidFill>
                <a:latin typeface="Open Sans"/>
                <a:ea typeface="Open Sans"/>
                <a:cs typeface="Open Sans"/>
                <a:sym typeface="Open Sans"/>
              </a:rPr>
              <a:t> Target Upload with Different Content from DC2</a:t>
            </a:r>
            <a:endParaRPr b="1" sz="2400">
              <a:solidFill>
                <a:srgbClr val="40BE46"/>
              </a:solidFill>
              <a:latin typeface="Open Sans"/>
              <a:ea typeface="Open Sans"/>
              <a:cs typeface="Open Sans"/>
              <a:sym typeface="Open Sans"/>
            </a:endParaRPr>
          </a:p>
        </p:txBody>
      </p:sp>
      <p:grpSp>
        <p:nvGrpSpPr>
          <p:cNvPr id="1678" name="Google Shape;1678;p64"/>
          <p:cNvGrpSpPr/>
          <p:nvPr/>
        </p:nvGrpSpPr>
        <p:grpSpPr>
          <a:xfrm>
            <a:off x="381000" y="1285875"/>
            <a:ext cx="3905400" cy="2286000"/>
            <a:chOff x="0" y="0"/>
            <a:chExt cx="3905400" cy="2286000"/>
          </a:xfrm>
        </p:grpSpPr>
        <p:sp>
          <p:nvSpPr>
            <p:cNvPr id="1679" name="Google Shape;1679;p64"/>
            <p:cNvSpPr/>
            <p:nvPr/>
          </p:nvSpPr>
          <p:spPr>
            <a:xfrm>
              <a:off x="0" y="0"/>
              <a:ext cx="3905400" cy="2286000"/>
            </a:xfrm>
            <a:prstGeom prst="roundRect">
              <a:avLst>
                <a:gd fmla="val 4999" name="adj"/>
              </a:avLst>
            </a:prstGeom>
            <a:solidFill>
              <a:srgbClr val="111B2D"/>
            </a:solidFill>
            <a:ln cap="flat" cmpd="sng" w="19050">
              <a:solidFill>
                <a:schemeClr val="accent1"/>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80" name="Google Shape;1680;p64"/>
            <p:cNvSpPr/>
            <p:nvPr/>
          </p:nvSpPr>
          <p:spPr>
            <a:xfrm>
              <a:off x="0" y="0"/>
              <a:ext cx="3905400" cy="38100"/>
            </a:xfrm>
            <a:prstGeom prst="roundRect">
              <a:avLst>
                <a:gd fmla="val 50000" name="adj"/>
              </a:avLst>
            </a:prstGeom>
            <a:solidFill>
              <a:schemeClr val="accent1"/>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81" name="Google Shape;1681;p64"/>
            <p:cNvSpPr txBox="1"/>
            <p:nvPr/>
          </p:nvSpPr>
          <p:spPr>
            <a:xfrm>
              <a:off x="190500" y="142875"/>
              <a:ext cx="3524400" cy="285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a:solidFill>
                    <a:schemeClr val="lt1"/>
                  </a:solidFill>
                  <a:latin typeface="Open Sans"/>
                  <a:ea typeface="Open Sans"/>
                  <a:cs typeface="Open Sans"/>
                  <a:sym typeface="Open Sans"/>
                </a:rPr>
                <a:t>DC1 (Target Already Exists)</a:t>
              </a:r>
              <a:endParaRPr b="1">
                <a:solidFill>
                  <a:schemeClr val="lt1"/>
                </a:solidFill>
                <a:latin typeface="Open Sans"/>
                <a:ea typeface="Open Sans"/>
                <a:cs typeface="Open Sans"/>
                <a:sym typeface="Open Sans"/>
              </a:endParaRPr>
            </a:p>
          </p:txBody>
        </p:sp>
        <p:sp>
          <p:nvSpPr>
            <p:cNvPr id="1682" name="Google Shape;1682;p64"/>
            <p:cNvSpPr/>
            <p:nvPr/>
          </p:nvSpPr>
          <p:spPr>
            <a:xfrm>
              <a:off x="238125" y="523875"/>
              <a:ext cx="3429000" cy="619200"/>
            </a:xfrm>
            <a:prstGeom prst="rect">
              <a:avLst/>
            </a:prstGeom>
            <a:solidFill>
              <a:srgbClr val="1E293B"/>
            </a:solidFill>
            <a:ln cap="flat" cmpd="sng" w="14300">
              <a:solidFill>
                <a:schemeClr val="accent1"/>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83" name="Google Shape;1683;p64"/>
            <p:cNvSpPr txBox="1"/>
            <p:nvPr/>
          </p:nvSpPr>
          <p:spPr>
            <a:xfrm>
              <a:off x="333375" y="571500"/>
              <a:ext cx="3238500" cy="5238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1100"/>
                <a:buFont typeface="Arial"/>
                <a:buNone/>
              </a:pPr>
              <a:r>
                <a:rPr lang="en" sz="694">
                  <a:solidFill>
                    <a:srgbClr val="94A3B8"/>
                  </a:solidFill>
                  <a:latin typeface="Open Sans SemiBold"/>
                  <a:ea typeface="Open Sans SemiBold"/>
                  <a:cs typeface="Open Sans SemiBold"/>
                  <a:sym typeface="Open Sans SemiBold"/>
                </a:rPr>
                <a:t>VIRTUAL REPOSITORY</a:t>
              </a:r>
              <a:endParaRPr sz="694">
                <a:solidFill>
                  <a:srgbClr val="94A3B8"/>
                </a:solidFill>
                <a:latin typeface="Open Sans SemiBold"/>
                <a:ea typeface="Open Sans SemiBold"/>
                <a:cs typeface="Open Sans SemiBold"/>
                <a:sym typeface="Open Sans SemiBold"/>
              </a:endParaRPr>
            </a:p>
            <a:p>
              <a:pPr indent="0" lvl="0" marL="0" rtl="0" algn="l">
                <a:spcBef>
                  <a:spcPts val="150"/>
                </a:spcBef>
                <a:spcAft>
                  <a:spcPts val="0"/>
                </a:spcAft>
                <a:buClr>
                  <a:schemeClr val="dk1"/>
                </a:buClr>
                <a:buSzPts val="1100"/>
                <a:buFont typeface="Arial"/>
                <a:buNone/>
              </a:pPr>
              <a:r>
                <a:rPr b="1" lang="en">
                  <a:solidFill>
                    <a:schemeClr val="lt1"/>
                  </a:solidFill>
                  <a:latin typeface="Open Sans"/>
                  <a:ea typeface="Open Sans"/>
                  <a:cs typeface="Open Sans"/>
                  <a:sym typeface="Open Sans"/>
                </a:rPr>
                <a:t>repo</a:t>
              </a:r>
              <a:endParaRPr sz="438">
                <a:solidFill>
                  <a:srgbClr val="94A3B8"/>
                </a:solidFill>
                <a:latin typeface="Open Sans SemiBold"/>
                <a:ea typeface="Open Sans SemiBold"/>
                <a:cs typeface="Open Sans SemiBold"/>
                <a:sym typeface="Open Sans SemiBold"/>
              </a:endParaRPr>
            </a:p>
          </p:txBody>
        </p:sp>
        <p:sp>
          <p:nvSpPr>
            <p:cNvPr id="1684" name="Google Shape;1684;p64"/>
            <p:cNvSpPr/>
            <p:nvPr/>
          </p:nvSpPr>
          <p:spPr>
            <a:xfrm>
              <a:off x="238125" y="1333500"/>
              <a:ext cx="1571700" cy="714300"/>
            </a:xfrm>
            <a:prstGeom prst="rect">
              <a:avLst/>
            </a:prstGeom>
            <a:solidFill>
              <a:srgbClr val="1E293B"/>
            </a:solidFill>
            <a:ln cap="flat" cmpd="sng" w="19050">
              <a:solidFill>
                <a:schemeClr val="accent1"/>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85" name="Google Shape;1685;p64"/>
            <p:cNvSpPr txBox="1"/>
            <p:nvPr/>
          </p:nvSpPr>
          <p:spPr>
            <a:xfrm>
              <a:off x="333375" y="1381125"/>
              <a:ext cx="1381200" cy="6192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1" lang="en" sz="800">
                  <a:solidFill>
                    <a:schemeClr val="accent1"/>
                  </a:solidFill>
                  <a:latin typeface="Open Sans"/>
                  <a:ea typeface="Open Sans"/>
                  <a:cs typeface="Open Sans"/>
                  <a:sym typeface="Open Sans"/>
                </a:rPr>
                <a:t>1. LOCAL (Upload A)</a:t>
              </a:r>
              <a:endParaRPr b="1" sz="800">
                <a:solidFill>
                  <a:schemeClr val="accent1"/>
                </a:solidFill>
                <a:latin typeface="Open Sans"/>
                <a:ea typeface="Open Sans"/>
                <a:cs typeface="Open Sans"/>
                <a:sym typeface="Open Sans"/>
              </a:endParaRPr>
            </a:p>
            <a:p>
              <a:pPr indent="0" lvl="0" marL="0" rtl="0" algn="l">
                <a:spcBef>
                  <a:spcPts val="300"/>
                </a:spcBef>
                <a:spcAft>
                  <a:spcPts val="0"/>
                </a:spcAft>
                <a:buNone/>
              </a:pPr>
              <a:r>
                <a:rPr b="1" lang="en" sz="1100">
                  <a:solidFill>
                    <a:srgbClr val="FFFFFF"/>
                  </a:solidFill>
                  <a:latin typeface="Open Sans"/>
                  <a:ea typeface="Open Sans"/>
                  <a:cs typeface="Open Sans"/>
                  <a:sym typeface="Open Sans"/>
                </a:rPr>
                <a:t>repo-dc1</a:t>
              </a:r>
              <a:endParaRPr b="1" sz="1100">
                <a:solidFill>
                  <a:srgbClr val="EF4444"/>
                </a:solidFill>
                <a:latin typeface="Open Sans"/>
                <a:ea typeface="Open Sans"/>
                <a:cs typeface="Open Sans"/>
                <a:sym typeface="Open Sans"/>
              </a:endParaRPr>
            </a:p>
            <a:p>
              <a:pPr indent="0" lvl="0" marL="0" rtl="0" algn="l">
                <a:spcBef>
                  <a:spcPts val="300"/>
                </a:spcBef>
                <a:spcAft>
                  <a:spcPts val="0"/>
                </a:spcAft>
                <a:buNone/>
              </a:pPr>
              <a:r>
                <a:rPr b="1" lang="en" sz="800">
                  <a:solidFill>
                    <a:schemeClr val="accent1"/>
                  </a:solidFill>
                  <a:latin typeface="Open Sans"/>
                  <a:ea typeface="Open Sans"/>
                  <a:cs typeface="Open Sans"/>
                  <a:sym typeface="Open Sans"/>
                </a:rPr>
                <a:t>Checksum: A</a:t>
              </a:r>
              <a:endParaRPr b="1" sz="800">
                <a:solidFill>
                  <a:schemeClr val="accent1"/>
                </a:solidFill>
                <a:latin typeface="Open Sans"/>
                <a:ea typeface="Open Sans"/>
                <a:cs typeface="Open Sans"/>
                <a:sym typeface="Open Sans"/>
              </a:endParaRPr>
            </a:p>
          </p:txBody>
        </p:sp>
        <p:sp>
          <p:nvSpPr>
            <p:cNvPr id="1686" name="Google Shape;1686;p64"/>
            <p:cNvSpPr/>
            <p:nvPr/>
          </p:nvSpPr>
          <p:spPr>
            <a:xfrm>
              <a:off x="2095500" y="1333500"/>
              <a:ext cx="1571700" cy="714300"/>
            </a:xfrm>
            <a:prstGeom prst="rect">
              <a:avLst/>
            </a:prstGeom>
            <a:solidFill>
              <a:srgbClr val="0F172A"/>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87" name="Google Shape;1687;p64"/>
            <p:cNvSpPr txBox="1"/>
            <p:nvPr/>
          </p:nvSpPr>
          <p:spPr>
            <a:xfrm>
              <a:off x="2190750" y="1381125"/>
              <a:ext cx="1381200" cy="6192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1" lang="en" sz="833">
                  <a:solidFill>
                    <a:srgbClr val="F59E0B"/>
                  </a:solidFill>
                  <a:latin typeface="Open Sans"/>
                  <a:ea typeface="Open Sans"/>
                  <a:cs typeface="Open Sans"/>
                  <a:sym typeface="Open Sans"/>
                </a:rPr>
                <a:t>2. REMOTE (Fallback)</a:t>
              </a:r>
              <a:endParaRPr b="1" sz="833">
                <a:solidFill>
                  <a:srgbClr val="F59E0B"/>
                </a:solidFill>
                <a:latin typeface="Open Sans"/>
                <a:ea typeface="Open Sans"/>
                <a:cs typeface="Open Sans"/>
                <a:sym typeface="Open Sans"/>
              </a:endParaRPr>
            </a:p>
            <a:p>
              <a:pPr indent="0" lvl="0" marL="0" rtl="0" algn="l">
                <a:spcBef>
                  <a:spcPts val="300"/>
                </a:spcBef>
                <a:spcAft>
                  <a:spcPts val="0"/>
                </a:spcAft>
                <a:buNone/>
              </a:pPr>
              <a:r>
                <a:rPr b="1" lang="en" sz="1110">
                  <a:solidFill>
                    <a:schemeClr val="lt1"/>
                  </a:solidFill>
                  <a:latin typeface="Open Sans"/>
                  <a:ea typeface="Open Sans"/>
                  <a:cs typeface="Open Sans"/>
                  <a:sym typeface="Open Sans"/>
                </a:rPr>
                <a:t>repo-dc1</a:t>
              </a:r>
              <a:endParaRPr b="1" sz="833">
                <a:solidFill>
                  <a:srgbClr val="F59E0B"/>
                </a:solidFill>
                <a:latin typeface="Open Sans"/>
                <a:ea typeface="Open Sans"/>
                <a:cs typeface="Open Sans"/>
                <a:sym typeface="Open Sans"/>
              </a:endParaRPr>
            </a:p>
            <a:p>
              <a:pPr indent="0" lvl="0" marL="0" rtl="0" algn="l">
                <a:spcBef>
                  <a:spcPts val="150"/>
                </a:spcBef>
                <a:spcAft>
                  <a:spcPts val="0"/>
                </a:spcAft>
                <a:buNone/>
              </a:pPr>
              <a:r>
                <a:rPr b="1" lang="en" sz="694">
                  <a:solidFill>
                    <a:srgbClr val="F59E0B"/>
                  </a:solidFill>
                  <a:latin typeface="Open Sans"/>
                  <a:ea typeface="Open Sans"/>
                  <a:cs typeface="Open Sans"/>
                  <a:sym typeface="Open Sans"/>
                </a:rPr>
                <a:t>⚡ Query DC2 for Missing File</a:t>
              </a:r>
              <a:br>
                <a:rPr b="1" lang="en" sz="694">
                  <a:solidFill>
                    <a:srgbClr val="F59E0B"/>
                  </a:solidFill>
                  <a:latin typeface="Open Sans"/>
                  <a:ea typeface="Open Sans"/>
                  <a:cs typeface="Open Sans"/>
                  <a:sym typeface="Open Sans"/>
                </a:rPr>
              </a:br>
              <a:r>
                <a:rPr b="1" lang="en" sz="800">
                  <a:solidFill>
                    <a:srgbClr val="38BDF8"/>
                  </a:solidFill>
                  <a:latin typeface="Open Sans"/>
                  <a:ea typeface="Open Sans"/>
                  <a:cs typeface="Open Sans"/>
                  <a:sym typeface="Open Sans"/>
                </a:rPr>
                <a:t>Checksum: B</a:t>
              </a:r>
              <a:endParaRPr b="1" sz="775">
                <a:solidFill>
                  <a:srgbClr val="F59E0B"/>
                </a:solidFill>
                <a:latin typeface="Open Sans"/>
                <a:ea typeface="Open Sans"/>
                <a:cs typeface="Open Sans"/>
                <a:sym typeface="Open Sans"/>
              </a:endParaRPr>
            </a:p>
          </p:txBody>
        </p:sp>
        <p:sp>
          <p:nvSpPr>
            <p:cNvPr id="1688" name="Google Shape;1688;p64"/>
            <p:cNvSpPr/>
            <p:nvPr/>
          </p:nvSpPr>
          <p:spPr>
            <a:xfrm>
              <a:off x="1019175" y="1143000"/>
              <a:ext cx="0" cy="123900"/>
            </a:xfrm>
            <a:custGeom>
              <a:rect b="b" l="l" r="r" t="t"/>
              <a:pathLst>
                <a:path extrusionOk="0" h="120000" w="120000">
                  <a:moveTo>
                    <a:pt x="0" y="0"/>
                  </a:moveTo>
                  <a:lnTo>
                    <a:pt x="0" y="120000"/>
                  </a:lnTo>
                </a:path>
              </a:pathLst>
            </a:custGeom>
            <a:solidFill>
              <a:srgbClr val="000000">
                <a:alpha val="0"/>
              </a:srgbClr>
            </a:solidFill>
            <a:ln cap="flat" cmpd="sng" w="19050">
              <a:solidFill>
                <a:schemeClr val="accent1"/>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89" name="Google Shape;1689;p64"/>
            <p:cNvSpPr/>
            <p:nvPr/>
          </p:nvSpPr>
          <p:spPr>
            <a:xfrm>
              <a:off x="971550" y="1266825"/>
              <a:ext cx="95400" cy="66600"/>
            </a:xfrm>
            <a:custGeom>
              <a:rect b="b" l="l" r="r" t="t"/>
              <a:pathLst>
                <a:path extrusionOk="0" h="120000" w="120000">
                  <a:moveTo>
                    <a:pt x="0" y="0"/>
                  </a:moveTo>
                  <a:lnTo>
                    <a:pt x="60000" y="120000"/>
                  </a:lnTo>
                  <a:lnTo>
                    <a:pt x="120000" y="0"/>
                  </a:lnTo>
                </a:path>
              </a:pathLst>
            </a:custGeom>
            <a:solidFill>
              <a:srgbClr val="000000">
                <a:alpha val="0"/>
              </a:srgbClr>
            </a:solidFill>
            <a:ln cap="flat" cmpd="sng" w="19050">
              <a:solidFill>
                <a:schemeClr val="accent1"/>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1690" name="Google Shape;1690;p64"/>
            <p:cNvPicPr preferRelativeResize="0"/>
            <p:nvPr/>
          </p:nvPicPr>
          <p:blipFill rotWithShape="1">
            <a:blip r:embed="rId6">
              <a:alphaModFix/>
            </a:blip>
            <a:srcRect b="0" l="0" r="0" t="0"/>
            <a:stretch/>
          </p:blipFill>
          <p:spPr>
            <a:xfrm>
              <a:off x="2867025" y="1143000"/>
              <a:ext cx="19200" cy="123900"/>
            </a:xfrm>
            <a:prstGeom prst="rect">
              <a:avLst/>
            </a:prstGeom>
            <a:noFill/>
            <a:ln>
              <a:noFill/>
            </a:ln>
          </p:spPr>
        </p:pic>
        <p:sp>
          <p:nvSpPr>
            <p:cNvPr id="1691" name="Google Shape;1691;p64"/>
            <p:cNvSpPr/>
            <p:nvPr/>
          </p:nvSpPr>
          <p:spPr>
            <a:xfrm>
              <a:off x="2828925" y="1266825"/>
              <a:ext cx="95400" cy="66600"/>
            </a:xfrm>
            <a:custGeom>
              <a:rect b="b" l="l" r="r" t="t"/>
              <a:pathLst>
                <a:path extrusionOk="0" h="120000" w="120000">
                  <a:moveTo>
                    <a:pt x="0" y="0"/>
                  </a:moveTo>
                  <a:lnTo>
                    <a:pt x="60000" y="120000"/>
                  </a:lnTo>
                  <a:lnTo>
                    <a:pt x="120000" y="0"/>
                  </a:lnTo>
                </a:path>
              </a:pathLst>
            </a:custGeom>
            <a:solidFill>
              <a:srgbClr val="000000"/>
            </a:solidFill>
            <a:ln cap="flat" cmpd="sng" w="19050">
              <a:solidFill>
                <a:srgbClr val="F59E0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nvGrpSpPr>
          <p:cNvPr id="1692" name="Google Shape;1692;p64"/>
          <p:cNvGrpSpPr/>
          <p:nvPr/>
        </p:nvGrpSpPr>
        <p:grpSpPr>
          <a:xfrm>
            <a:off x="4857750" y="1285875"/>
            <a:ext cx="3905400" cy="2286000"/>
            <a:chOff x="0" y="0"/>
            <a:chExt cx="3905400" cy="2286000"/>
          </a:xfrm>
        </p:grpSpPr>
        <p:sp>
          <p:nvSpPr>
            <p:cNvPr id="1693" name="Google Shape;1693;p64"/>
            <p:cNvSpPr/>
            <p:nvPr/>
          </p:nvSpPr>
          <p:spPr>
            <a:xfrm>
              <a:off x="0" y="0"/>
              <a:ext cx="3905400" cy="2286000"/>
            </a:xfrm>
            <a:prstGeom prst="roundRect">
              <a:avLst>
                <a:gd fmla="val 4999" name="adj"/>
              </a:avLst>
            </a:prstGeom>
            <a:solidFill>
              <a:srgbClr val="111B2D"/>
            </a:solidFill>
            <a:ln cap="flat" cmpd="sng" w="19050">
              <a:solidFill>
                <a:srgbClr val="38BDF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94" name="Google Shape;1694;p64"/>
            <p:cNvSpPr/>
            <p:nvPr/>
          </p:nvSpPr>
          <p:spPr>
            <a:xfrm>
              <a:off x="0" y="0"/>
              <a:ext cx="3905400" cy="38100"/>
            </a:xfrm>
            <a:prstGeom prst="roundRect">
              <a:avLst>
                <a:gd fmla="val 50000" name="adj"/>
              </a:avLst>
            </a:prstGeom>
            <a:solidFill>
              <a:srgbClr val="38BDF8"/>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95" name="Google Shape;1695;p64"/>
            <p:cNvSpPr txBox="1"/>
            <p:nvPr/>
          </p:nvSpPr>
          <p:spPr>
            <a:xfrm>
              <a:off x="190500" y="142875"/>
              <a:ext cx="3524400" cy="285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a:solidFill>
                    <a:schemeClr val="lt1"/>
                  </a:solidFill>
                  <a:latin typeface="Open Sans"/>
                  <a:ea typeface="Open Sans"/>
                  <a:cs typeface="Open Sans"/>
                  <a:sym typeface="Open Sans"/>
                </a:rPr>
                <a:t>DC2 (New Upload; Same Target)</a:t>
              </a:r>
              <a:endParaRPr b="1">
                <a:solidFill>
                  <a:schemeClr val="lt1"/>
                </a:solidFill>
                <a:latin typeface="Open Sans"/>
                <a:ea typeface="Open Sans"/>
                <a:cs typeface="Open Sans"/>
                <a:sym typeface="Open Sans"/>
              </a:endParaRPr>
            </a:p>
          </p:txBody>
        </p:sp>
        <p:sp>
          <p:nvSpPr>
            <p:cNvPr id="1696" name="Google Shape;1696;p64"/>
            <p:cNvSpPr/>
            <p:nvPr/>
          </p:nvSpPr>
          <p:spPr>
            <a:xfrm>
              <a:off x="238125" y="523875"/>
              <a:ext cx="3429000" cy="619200"/>
            </a:xfrm>
            <a:prstGeom prst="rect">
              <a:avLst/>
            </a:prstGeom>
            <a:solidFill>
              <a:srgbClr val="1E293B"/>
            </a:solidFill>
            <a:ln cap="flat" cmpd="sng" w="14300">
              <a:solidFill>
                <a:srgbClr val="38BDF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97" name="Google Shape;1697;p64"/>
            <p:cNvSpPr txBox="1"/>
            <p:nvPr/>
          </p:nvSpPr>
          <p:spPr>
            <a:xfrm>
              <a:off x="333375" y="571500"/>
              <a:ext cx="3238500" cy="5238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dk1"/>
                </a:buClr>
                <a:buSzPts val="1100"/>
                <a:buFont typeface="Arial"/>
                <a:buNone/>
              </a:pPr>
              <a:r>
                <a:rPr lang="en" sz="694">
                  <a:solidFill>
                    <a:srgbClr val="94A3B8"/>
                  </a:solidFill>
                  <a:latin typeface="Open Sans SemiBold"/>
                  <a:ea typeface="Open Sans SemiBold"/>
                  <a:cs typeface="Open Sans SemiBold"/>
                  <a:sym typeface="Open Sans SemiBold"/>
                </a:rPr>
                <a:t>VIRTUAL REPOSITORY</a:t>
              </a:r>
              <a:endParaRPr sz="694">
                <a:solidFill>
                  <a:srgbClr val="94A3B8"/>
                </a:solidFill>
                <a:latin typeface="Open Sans SemiBold"/>
                <a:ea typeface="Open Sans SemiBold"/>
                <a:cs typeface="Open Sans SemiBold"/>
                <a:sym typeface="Open Sans SemiBold"/>
              </a:endParaRPr>
            </a:p>
            <a:p>
              <a:pPr indent="0" lvl="0" marL="0" rtl="0" algn="l">
                <a:spcBef>
                  <a:spcPts val="150"/>
                </a:spcBef>
                <a:spcAft>
                  <a:spcPts val="0"/>
                </a:spcAft>
                <a:buClr>
                  <a:schemeClr val="dk1"/>
                </a:buClr>
                <a:buSzPts val="1100"/>
                <a:buFont typeface="Arial"/>
                <a:buNone/>
              </a:pPr>
              <a:r>
                <a:rPr b="1" lang="en">
                  <a:solidFill>
                    <a:schemeClr val="lt1"/>
                  </a:solidFill>
                  <a:latin typeface="Open Sans"/>
                  <a:ea typeface="Open Sans"/>
                  <a:cs typeface="Open Sans"/>
                  <a:sym typeface="Open Sans"/>
                </a:rPr>
                <a:t>repo</a:t>
              </a:r>
              <a:endParaRPr sz="438">
                <a:solidFill>
                  <a:srgbClr val="94A3B8"/>
                </a:solidFill>
                <a:latin typeface="Open Sans SemiBold"/>
                <a:ea typeface="Open Sans SemiBold"/>
                <a:cs typeface="Open Sans SemiBold"/>
                <a:sym typeface="Open Sans SemiBold"/>
              </a:endParaRPr>
            </a:p>
          </p:txBody>
        </p:sp>
        <p:sp>
          <p:nvSpPr>
            <p:cNvPr id="1698" name="Google Shape;1698;p64"/>
            <p:cNvSpPr/>
            <p:nvPr/>
          </p:nvSpPr>
          <p:spPr>
            <a:xfrm>
              <a:off x="238125" y="1333500"/>
              <a:ext cx="1571700" cy="714300"/>
            </a:xfrm>
            <a:prstGeom prst="rect">
              <a:avLst/>
            </a:prstGeom>
            <a:solidFill>
              <a:srgbClr val="0F172A"/>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99" name="Google Shape;1699;p64"/>
            <p:cNvSpPr txBox="1"/>
            <p:nvPr/>
          </p:nvSpPr>
          <p:spPr>
            <a:xfrm>
              <a:off x="333375" y="1381125"/>
              <a:ext cx="1381200" cy="6192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1" lang="en" sz="800">
                  <a:solidFill>
                    <a:srgbClr val="F59E0B"/>
                  </a:solidFill>
                  <a:latin typeface="Open Sans"/>
                  <a:ea typeface="Open Sans"/>
                  <a:cs typeface="Open Sans"/>
                  <a:sym typeface="Open Sans"/>
                </a:rPr>
                <a:t>2. REMOTE </a:t>
              </a:r>
              <a:r>
                <a:rPr b="1" lang="en" sz="833">
                  <a:solidFill>
                    <a:srgbClr val="F59E0B"/>
                  </a:solidFill>
                  <a:latin typeface="Open Sans"/>
                  <a:ea typeface="Open Sans"/>
                  <a:cs typeface="Open Sans"/>
                  <a:sym typeface="Open Sans"/>
                </a:rPr>
                <a:t>(Fallback)</a:t>
              </a:r>
              <a:endParaRPr b="1" sz="800">
                <a:solidFill>
                  <a:srgbClr val="F59E0B"/>
                </a:solidFill>
                <a:latin typeface="Open Sans"/>
                <a:ea typeface="Open Sans"/>
                <a:cs typeface="Open Sans"/>
                <a:sym typeface="Open Sans"/>
              </a:endParaRPr>
            </a:p>
            <a:p>
              <a:pPr indent="0" lvl="0" marL="0" rtl="0" algn="l">
                <a:spcBef>
                  <a:spcPts val="300"/>
                </a:spcBef>
                <a:spcAft>
                  <a:spcPts val="0"/>
                </a:spcAft>
                <a:buNone/>
              </a:pPr>
              <a:r>
                <a:rPr b="1" lang="en" sz="1100">
                  <a:solidFill>
                    <a:srgbClr val="FFFFFF"/>
                  </a:solidFill>
                  <a:latin typeface="Open Sans"/>
                  <a:ea typeface="Open Sans"/>
                  <a:cs typeface="Open Sans"/>
                  <a:sym typeface="Open Sans"/>
                </a:rPr>
                <a:t>r</a:t>
              </a:r>
              <a:r>
                <a:rPr b="1" lang="en" sz="1100">
                  <a:solidFill>
                    <a:srgbClr val="FFFFFF"/>
                  </a:solidFill>
                  <a:latin typeface="Open Sans"/>
                  <a:ea typeface="Open Sans"/>
                  <a:cs typeface="Open Sans"/>
                  <a:sym typeface="Open Sans"/>
                </a:rPr>
                <a:t>epo-dc1</a:t>
              </a:r>
              <a:br>
                <a:rPr b="1" lang="en" sz="1100">
                  <a:solidFill>
                    <a:srgbClr val="FFFFFF"/>
                  </a:solidFill>
                  <a:latin typeface="Open Sans"/>
                  <a:ea typeface="Open Sans"/>
                  <a:cs typeface="Open Sans"/>
                  <a:sym typeface="Open Sans"/>
                </a:rPr>
              </a:br>
              <a:r>
                <a:rPr b="1" lang="en" sz="694">
                  <a:solidFill>
                    <a:schemeClr val="accent1"/>
                  </a:solidFill>
                  <a:latin typeface="Open Sans"/>
                  <a:ea typeface="Open Sans"/>
                  <a:cs typeface="Open Sans"/>
                  <a:sym typeface="Open Sans"/>
                </a:rPr>
                <a:t>Checksum: A</a:t>
              </a:r>
              <a:endParaRPr b="1" sz="1100">
                <a:solidFill>
                  <a:srgbClr val="F59E0B"/>
                </a:solidFill>
                <a:latin typeface="Open Sans"/>
                <a:ea typeface="Open Sans"/>
                <a:cs typeface="Open Sans"/>
                <a:sym typeface="Open Sans"/>
              </a:endParaRPr>
            </a:p>
          </p:txBody>
        </p:sp>
        <p:sp>
          <p:nvSpPr>
            <p:cNvPr id="1700" name="Google Shape;1700;p64"/>
            <p:cNvSpPr/>
            <p:nvPr/>
          </p:nvSpPr>
          <p:spPr>
            <a:xfrm>
              <a:off x="2095500" y="1333500"/>
              <a:ext cx="1571700" cy="714300"/>
            </a:xfrm>
            <a:prstGeom prst="rect">
              <a:avLst/>
            </a:prstGeom>
            <a:solidFill>
              <a:srgbClr val="1E293B"/>
            </a:solidFill>
            <a:ln cap="flat" cmpd="sng" w="19050">
              <a:solidFill>
                <a:srgbClr val="38BDF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01" name="Google Shape;1701;p64"/>
            <p:cNvSpPr txBox="1"/>
            <p:nvPr/>
          </p:nvSpPr>
          <p:spPr>
            <a:xfrm>
              <a:off x="2190750" y="1381125"/>
              <a:ext cx="1381200" cy="6192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1" lang="en" sz="800">
                  <a:solidFill>
                    <a:srgbClr val="38BDF8"/>
                  </a:solidFill>
                  <a:latin typeface="Open Sans"/>
                  <a:ea typeface="Open Sans"/>
                  <a:cs typeface="Open Sans"/>
                  <a:sym typeface="Open Sans"/>
                </a:rPr>
                <a:t>1. LOCAL (Upload B)</a:t>
              </a:r>
              <a:endParaRPr b="1" sz="800">
                <a:solidFill>
                  <a:srgbClr val="38BDF8"/>
                </a:solidFill>
                <a:latin typeface="Open Sans"/>
                <a:ea typeface="Open Sans"/>
                <a:cs typeface="Open Sans"/>
                <a:sym typeface="Open Sans"/>
              </a:endParaRPr>
            </a:p>
            <a:p>
              <a:pPr indent="0" lvl="0" marL="0" rtl="0" algn="l">
                <a:spcBef>
                  <a:spcPts val="300"/>
                </a:spcBef>
                <a:spcAft>
                  <a:spcPts val="0"/>
                </a:spcAft>
                <a:buNone/>
              </a:pPr>
              <a:r>
                <a:rPr b="1" lang="en" sz="1100">
                  <a:solidFill>
                    <a:srgbClr val="FFFFFF"/>
                  </a:solidFill>
                  <a:latin typeface="Open Sans"/>
                  <a:ea typeface="Open Sans"/>
                  <a:cs typeface="Open Sans"/>
                  <a:sym typeface="Open Sans"/>
                </a:rPr>
                <a:t>repo-dc2</a:t>
              </a:r>
              <a:endParaRPr b="1" sz="1100">
                <a:solidFill>
                  <a:srgbClr val="38BDF8"/>
                </a:solidFill>
                <a:latin typeface="Open Sans"/>
                <a:ea typeface="Open Sans"/>
                <a:cs typeface="Open Sans"/>
                <a:sym typeface="Open Sans"/>
              </a:endParaRPr>
            </a:p>
            <a:p>
              <a:pPr indent="0" lvl="0" marL="0" rtl="0" algn="l">
                <a:spcBef>
                  <a:spcPts val="300"/>
                </a:spcBef>
                <a:spcAft>
                  <a:spcPts val="0"/>
                </a:spcAft>
                <a:buNone/>
              </a:pPr>
              <a:r>
                <a:rPr b="1" lang="en" sz="800">
                  <a:solidFill>
                    <a:srgbClr val="38BDF8"/>
                  </a:solidFill>
                  <a:latin typeface="Open Sans"/>
                  <a:ea typeface="Open Sans"/>
                  <a:cs typeface="Open Sans"/>
                  <a:sym typeface="Open Sans"/>
                </a:rPr>
                <a:t>Checksum: B</a:t>
              </a:r>
              <a:endParaRPr b="1" sz="800">
                <a:solidFill>
                  <a:srgbClr val="38BDF8"/>
                </a:solidFill>
                <a:latin typeface="Open Sans"/>
                <a:ea typeface="Open Sans"/>
                <a:cs typeface="Open Sans"/>
                <a:sym typeface="Open Sans"/>
              </a:endParaRPr>
            </a:p>
          </p:txBody>
        </p:sp>
        <p:pic>
          <p:nvPicPr>
            <p:cNvPr id="1702" name="Google Shape;1702;p64"/>
            <p:cNvPicPr preferRelativeResize="0"/>
            <p:nvPr/>
          </p:nvPicPr>
          <p:blipFill rotWithShape="1">
            <a:blip r:embed="rId6">
              <a:alphaModFix/>
            </a:blip>
            <a:srcRect b="0" l="0" r="0" t="0"/>
            <a:stretch/>
          </p:blipFill>
          <p:spPr>
            <a:xfrm>
              <a:off x="1009650" y="1143000"/>
              <a:ext cx="19200" cy="123900"/>
            </a:xfrm>
            <a:prstGeom prst="rect">
              <a:avLst/>
            </a:prstGeom>
            <a:noFill/>
            <a:ln>
              <a:noFill/>
            </a:ln>
          </p:spPr>
        </p:pic>
        <p:sp>
          <p:nvSpPr>
            <p:cNvPr id="1703" name="Google Shape;1703;p64"/>
            <p:cNvSpPr/>
            <p:nvPr/>
          </p:nvSpPr>
          <p:spPr>
            <a:xfrm>
              <a:off x="971550" y="1266825"/>
              <a:ext cx="95400" cy="66600"/>
            </a:xfrm>
            <a:custGeom>
              <a:rect b="b" l="l" r="r" t="t"/>
              <a:pathLst>
                <a:path extrusionOk="0" h="120000" w="120000">
                  <a:moveTo>
                    <a:pt x="0" y="0"/>
                  </a:moveTo>
                  <a:lnTo>
                    <a:pt x="60000" y="120000"/>
                  </a:lnTo>
                  <a:lnTo>
                    <a:pt x="120000" y="0"/>
                  </a:lnTo>
                </a:path>
              </a:pathLst>
            </a:custGeom>
            <a:solidFill>
              <a:srgbClr val="000000"/>
            </a:solidFill>
            <a:ln cap="flat" cmpd="sng" w="19050">
              <a:solidFill>
                <a:srgbClr val="F59E0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04" name="Google Shape;1704;p64"/>
            <p:cNvSpPr/>
            <p:nvPr/>
          </p:nvSpPr>
          <p:spPr>
            <a:xfrm>
              <a:off x="2876550" y="1143000"/>
              <a:ext cx="0" cy="123900"/>
            </a:xfrm>
            <a:custGeom>
              <a:rect b="b" l="l" r="r" t="t"/>
              <a:pathLst>
                <a:path extrusionOk="0" h="120000" w="120000">
                  <a:moveTo>
                    <a:pt x="0" y="0"/>
                  </a:moveTo>
                  <a:lnTo>
                    <a:pt x="0" y="120000"/>
                  </a:lnTo>
                </a:path>
              </a:pathLst>
            </a:custGeom>
            <a:solidFill>
              <a:srgbClr val="000000">
                <a:alpha val="0"/>
              </a:srgbClr>
            </a:solidFill>
            <a:ln cap="flat" cmpd="sng" w="19050">
              <a:solidFill>
                <a:srgbClr val="38BDF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05" name="Google Shape;1705;p64"/>
            <p:cNvSpPr/>
            <p:nvPr/>
          </p:nvSpPr>
          <p:spPr>
            <a:xfrm>
              <a:off x="2828925" y="1266825"/>
              <a:ext cx="95400" cy="66600"/>
            </a:xfrm>
            <a:custGeom>
              <a:rect b="b" l="l" r="r" t="t"/>
              <a:pathLst>
                <a:path extrusionOk="0" h="120000" w="120000">
                  <a:moveTo>
                    <a:pt x="0" y="0"/>
                  </a:moveTo>
                  <a:lnTo>
                    <a:pt x="60000" y="120000"/>
                  </a:lnTo>
                  <a:lnTo>
                    <a:pt x="120000" y="0"/>
                  </a:lnTo>
                </a:path>
              </a:pathLst>
            </a:custGeom>
            <a:solidFill>
              <a:srgbClr val="000000">
                <a:alpha val="0"/>
              </a:srgbClr>
            </a:solidFill>
            <a:ln cap="flat" cmpd="sng" w="19050">
              <a:solidFill>
                <a:srgbClr val="38BDF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nvGrpSpPr>
          <p:cNvPr id="1706" name="Google Shape;1706;p64"/>
          <p:cNvGrpSpPr/>
          <p:nvPr/>
        </p:nvGrpSpPr>
        <p:grpSpPr>
          <a:xfrm>
            <a:off x="7204072" y="4948238"/>
            <a:ext cx="1939800" cy="194884"/>
            <a:chOff x="0" y="0"/>
            <a:chExt cx="1939800" cy="194884"/>
          </a:xfrm>
        </p:grpSpPr>
        <p:sp>
          <p:nvSpPr>
            <p:cNvPr id="1707" name="Google Shape;1707;p64"/>
            <p:cNvSpPr/>
            <p:nvPr/>
          </p:nvSpPr>
          <p:spPr>
            <a:xfrm>
              <a:off x="0" y="0"/>
              <a:ext cx="1939800" cy="1617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08" name="Google Shape;1708;p64"/>
            <p:cNvSpPr txBox="1"/>
            <p:nvPr/>
          </p:nvSpPr>
          <p:spPr>
            <a:xfrm>
              <a:off x="0" y="33184"/>
              <a:ext cx="1939800" cy="161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600">
                  <a:solidFill>
                    <a:srgbClr val="FFFFFF"/>
                  </a:solidFill>
                  <a:latin typeface="Open Sans"/>
                  <a:ea typeface="Open Sans"/>
                  <a:cs typeface="Open Sans"/>
                  <a:sym typeface="Open Sans"/>
                </a:rPr>
                <a:t>Copyrights @ 2026 – JFrog all rights reserved</a:t>
              </a:r>
              <a:endParaRPr sz="600">
                <a:solidFill>
                  <a:srgbClr val="FFFFFF"/>
                </a:solidFill>
                <a:latin typeface="Open Sans"/>
                <a:ea typeface="Open Sans"/>
                <a:cs typeface="Open Sans"/>
                <a:sym typeface="Open Sans"/>
              </a:endParaRPr>
            </a:p>
          </p:txBody>
        </p:sp>
      </p:grpSp>
      <p:pic>
        <p:nvPicPr>
          <p:cNvPr id="1709" name="Google Shape;1709;p64"/>
          <p:cNvPicPr preferRelativeResize="0"/>
          <p:nvPr/>
        </p:nvPicPr>
        <p:blipFill>
          <a:blip r:embed="rId7">
            <a:alphaModFix/>
          </a:blip>
          <a:stretch>
            <a:fillRect/>
          </a:stretch>
        </p:blipFill>
        <p:spPr>
          <a:xfrm>
            <a:off x="8532700" y="4705236"/>
            <a:ext cx="405100" cy="243025"/>
          </a:xfrm>
          <a:prstGeom prst="rect">
            <a:avLst/>
          </a:prstGeom>
          <a:noFill/>
          <a:ln>
            <a:noFill/>
          </a:ln>
        </p:spPr>
      </p:pic>
      <p:cxnSp>
        <p:nvCxnSpPr>
          <p:cNvPr id="1710" name="Google Shape;1710;p64"/>
          <p:cNvCxnSpPr/>
          <p:nvPr/>
        </p:nvCxnSpPr>
        <p:spPr>
          <a:xfrm flipH="1" rot="-5400000">
            <a:off x="5500500" y="1110340"/>
            <a:ext cx="600" cy="4476900"/>
          </a:xfrm>
          <a:prstGeom prst="curvedConnector3">
            <a:avLst>
              <a:gd fmla="val 69572490" name="adj1"/>
            </a:avLst>
          </a:prstGeom>
          <a:noFill/>
          <a:ln cap="flat" cmpd="sng" w="9525">
            <a:solidFill>
              <a:schemeClr val="accent1"/>
            </a:solidFill>
            <a:prstDash val="solid"/>
            <a:round/>
            <a:headEnd len="med" w="med" type="none"/>
            <a:tailEnd len="med" w="med" type="triangle"/>
          </a:ln>
        </p:spPr>
      </p:cxnSp>
      <p:sp>
        <p:nvSpPr>
          <p:cNvPr id="1711" name="Google Shape;1711;p64"/>
          <p:cNvSpPr txBox="1"/>
          <p:nvPr/>
        </p:nvSpPr>
        <p:spPr>
          <a:xfrm>
            <a:off x="4183195" y="2247770"/>
            <a:ext cx="762000" cy="1905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br>
              <a:rPr b="1" lang="en" sz="750">
                <a:solidFill>
                  <a:srgbClr val="F59E0B"/>
                </a:solidFill>
                <a:latin typeface="Open Sans"/>
                <a:ea typeface="Open Sans"/>
                <a:cs typeface="Open Sans"/>
                <a:sym typeface="Open Sans"/>
              </a:rPr>
            </a:br>
            <a:r>
              <a:rPr b="1" lang="en" sz="750">
                <a:solidFill>
                  <a:srgbClr val="F59E0B"/>
                </a:solidFill>
                <a:latin typeface="Open Sans"/>
                <a:ea typeface="Open Sans"/>
                <a:cs typeface="Open Sans"/>
                <a:sym typeface="Open Sans"/>
              </a:rPr>
              <a:t>Event</a:t>
            </a:r>
            <a:endParaRPr b="1" sz="750">
              <a:solidFill>
                <a:srgbClr val="F59E0B"/>
              </a:solidFill>
              <a:latin typeface="Open Sans"/>
              <a:ea typeface="Open Sans"/>
              <a:cs typeface="Open Sans"/>
              <a:sym typeface="Open Sans"/>
            </a:endParaRPr>
          </a:p>
        </p:txBody>
      </p:sp>
      <p:cxnSp>
        <p:nvCxnSpPr>
          <p:cNvPr id="1712" name="Google Shape;1712;p64"/>
          <p:cNvCxnSpPr/>
          <p:nvPr/>
        </p:nvCxnSpPr>
        <p:spPr>
          <a:xfrm>
            <a:off x="4286400" y="2524125"/>
            <a:ext cx="571500" cy="0"/>
          </a:xfrm>
          <a:prstGeom prst="straightConnector1">
            <a:avLst/>
          </a:prstGeom>
          <a:noFill/>
          <a:ln cap="flat" cmpd="sng" w="9525">
            <a:solidFill>
              <a:schemeClr val="accent4"/>
            </a:solidFill>
            <a:prstDash val="dash"/>
            <a:round/>
            <a:headEnd len="med" w="med" type="triangle"/>
            <a:tailEnd len="med" w="med" type="none"/>
          </a:ln>
        </p:spPr>
      </p:cxnSp>
      <p:grpSp>
        <p:nvGrpSpPr>
          <p:cNvPr id="1713" name="Google Shape;1713;p64"/>
          <p:cNvGrpSpPr/>
          <p:nvPr/>
        </p:nvGrpSpPr>
        <p:grpSpPr>
          <a:xfrm>
            <a:off x="381000" y="3966159"/>
            <a:ext cx="1714500" cy="381000"/>
            <a:chOff x="0" y="0"/>
            <a:chExt cx="1714500" cy="381000"/>
          </a:xfrm>
        </p:grpSpPr>
        <p:sp>
          <p:nvSpPr>
            <p:cNvPr id="1714" name="Google Shape;1714;p64"/>
            <p:cNvSpPr/>
            <p:nvPr/>
          </p:nvSpPr>
          <p:spPr>
            <a:xfrm>
              <a:off x="0" y="0"/>
              <a:ext cx="1714500" cy="381000"/>
            </a:xfrm>
            <a:prstGeom prst="roundRect">
              <a:avLst>
                <a:gd fmla="val 20000" name="adj"/>
              </a:avLst>
            </a:prstGeom>
            <a:solidFill>
              <a:srgbClr val="111B2D"/>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15" name="Google Shape;1715;p64"/>
            <p:cNvSpPr txBox="1"/>
            <p:nvPr/>
          </p:nvSpPr>
          <p:spPr>
            <a:xfrm>
              <a:off x="95250" y="47625"/>
              <a:ext cx="15240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100">
                  <a:solidFill>
                    <a:srgbClr val="FFFFFF"/>
                  </a:solidFill>
                  <a:latin typeface="Open Sans"/>
                  <a:ea typeface="Open Sans"/>
                  <a:cs typeface="Open Sans"/>
                  <a:sym typeface="Open Sans"/>
                </a:rPr>
                <a:t>User Read from DC1</a:t>
              </a:r>
              <a:endParaRPr b="1" sz="1100">
                <a:solidFill>
                  <a:srgbClr val="FFFFFF"/>
                </a:solidFill>
                <a:latin typeface="Open Sans"/>
                <a:ea typeface="Open Sans"/>
                <a:cs typeface="Open Sans"/>
                <a:sym typeface="Open Sans"/>
              </a:endParaRPr>
            </a:p>
          </p:txBody>
        </p:sp>
      </p:grpSp>
      <p:grpSp>
        <p:nvGrpSpPr>
          <p:cNvPr id="1716" name="Google Shape;1716;p64"/>
          <p:cNvGrpSpPr/>
          <p:nvPr/>
        </p:nvGrpSpPr>
        <p:grpSpPr>
          <a:xfrm>
            <a:off x="7048500" y="3966159"/>
            <a:ext cx="1714500" cy="381000"/>
            <a:chOff x="0" y="0"/>
            <a:chExt cx="1714500" cy="381000"/>
          </a:xfrm>
        </p:grpSpPr>
        <p:sp>
          <p:nvSpPr>
            <p:cNvPr id="1717" name="Google Shape;1717;p64"/>
            <p:cNvSpPr/>
            <p:nvPr/>
          </p:nvSpPr>
          <p:spPr>
            <a:xfrm>
              <a:off x="0" y="0"/>
              <a:ext cx="1714500" cy="381000"/>
            </a:xfrm>
            <a:prstGeom prst="roundRect">
              <a:avLst>
                <a:gd fmla="val 20000" name="adj"/>
              </a:avLst>
            </a:prstGeom>
            <a:solidFill>
              <a:srgbClr val="111B2D"/>
            </a:solidFill>
            <a:ln cap="flat" cmpd="sng" w="14300">
              <a:solidFill>
                <a:srgbClr val="38BDF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18" name="Google Shape;1718;p64"/>
            <p:cNvSpPr txBox="1"/>
            <p:nvPr/>
          </p:nvSpPr>
          <p:spPr>
            <a:xfrm>
              <a:off x="95250" y="47625"/>
              <a:ext cx="15240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100">
                  <a:solidFill>
                    <a:srgbClr val="FFFFFF"/>
                  </a:solidFill>
                  <a:latin typeface="Open Sans"/>
                  <a:ea typeface="Open Sans"/>
                  <a:cs typeface="Open Sans"/>
                  <a:sym typeface="Open Sans"/>
                </a:rPr>
                <a:t>User Read from DC2</a:t>
              </a:r>
              <a:endParaRPr b="1" sz="1100">
                <a:solidFill>
                  <a:srgbClr val="FFFFFF"/>
                </a:solidFill>
                <a:latin typeface="Open Sans"/>
                <a:ea typeface="Open Sans"/>
                <a:cs typeface="Open Sans"/>
                <a:sym typeface="Open Sans"/>
              </a:endParaRPr>
            </a:p>
          </p:txBody>
        </p:sp>
      </p:grpSp>
      <p:grpSp>
        <p:nvGrpSpPr>
          <p:cNvPr id="1719" name="Google Shape;1719;p64"/>
          <p:cNvGrpSpPr/>
          <p:nvPr/>
        </p:nvGrpSpPr>
        <p:grpSpPr>
          <a:xfrm>
            <a:off x="2190750" y="3966159"/>
            <a:ext cx="4762500" cy="381000"/>
            <a:chOff x="0" y="0"/>
            <a:chExt cx="4762500" cy="381000"/>
          </a:xfrm>
        </p:grpSpPr>
        <p:sp>
          <p:nvSpPr>
            <p:cNvPr id="1720" name="Google Shape;1720;p64"/>
            <p:cNvSpPr/>
            <p:nvPr/>
          </p:nvSpPr>
          <p:spPr>
            <a:xfrm>
              <a:off x="0" y="0"/>
              <a:ext cx="4762500" cy="381000"/>
            </a:xfrm>
            <a:prstGeom prst="roundRect">
              <a:avLst>
                <a:gd fmla="val 15000" name="adj"/>
              </a:avLst>
            </a:prstGeom>
            <a:solidFill>
              <a:srgbClr val="EF4444">
                <a:alpha val="15000"/>
              </a:srgbClr>
            </a:solidFill>
            <a:ln cap="flat" cmpd="sng" w="9525">
              <a:solidFill>
                <a:srgbClr val="EF4444"/>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21" name="Google Shape;1721;p64"/>
            <p:cNvSpPr txBox="1"/>
            <p:nvPr/>
          </p:nvSpPr>
          <p:spPr>
            <a:xfrm>
              <a:off x="95250" y="47625"/>
              <a:ext cx="45720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000">
                  <a:solidFill>
                    <a:srgbClr val="F87171"/>
                  </a:solidFill>
                  <a:latin typeface="Open Sans"/>
                  <a:ea typeface="Open Sans"/>
                  <a:cs typeface="Open Sans"/>
                  <a:sym typeface="Open Sans"/>
                </a:rPr>
                <a:t>CONFLICTING READ STATE: Client receives divergent checksums (A vs B)</a:t>
              </a:r>
              <a:endParaRPr b="1" sz="1000">
                <a:solidFill>
                  <a:srgbClr val="F87171"/>
                </a:solidFill>
                <a:latin typeface="Open Sans"/>
                <a:ea typeface="Open Sans"/>
                <a:cs typeface="Open Sans"/>
                <a:sym typeface="Open Sans"/>
              </a:endParaRPr>
            </a:p>
          </p:txBody>
        </p:sp>
      </p:grpSp>
      <p:cxnSp>
        <p:nvCxnSpPr>
          <p:cNvPr id="1722" name="Google Shape;1722;p64"/>
          <p:cNvCxnSpPr/>
          <p:nvPr/>
        </p:nvCxnSpPr>
        <p:spPr>
          <a:xfrm rot="10800000">
            <a:off x="1230750" y="3578507"/>
            <a:ext cx="7500" cy="379500"/>
          </a:xfrm>
          <a:prstGeom prst="straightConnector1">
            <a:avLst/>
          </a:prstGeom>
          <a:noFill/>
          <a:ln cap="flat" cmpd="sng" w="9525">
            <a:solidFill>
              <a:schemeClr val="accent1"/>
            </a:solidFill>
            <a:prstDash val="dot"/>
            <a:round/>
            <a:headEnd len="med" w="med" type="none"/>
            <a:tailEnd len="med" w="med" type="triangle"/>
          </a:ln>
        </p:spPr>
      </p:cxnSp>
      <p:cxnSp>
        <p:nvCxnSpPr>
          <p:cNvPr id="1723" name="Google Shape;1723;p64"/>
          <p:cNvCxnSpPr>
            <a:stCxn id="1717" idx="0"/>
          </p:cNvCxnSpPr>
          <p:nvPr/>
        </p:nvCxnSpPr>
        <p:spPr>
          <a:xfrm flipH="1" rot="10800000">
            <a:off x="7905750" y="3594759"/>
            <a:ext cx="1200" cy="371400"/>
          </a:xfrm>
          <a:prstGeom prst="straightConnector1">
            <a:avLst/>
          </a:prstGeom>
          <a:noFill/>
          <a:ln cap="flat" cmpd="sng" w="9525">
            <a:solidFill>
              <a:srgbClr val="38BDF8"/>
            </a:solidFill>
            <a:prstDash val="dot"/>
            <a:round/>
            <a:headEnd len="med" w="med" type="none"/>
            <a:tailEnd len="med" w="med" type="triangl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8" name="Shape 1728"/>
        <p:cNvGrpSpPr/>
        <p:nvPr/>
      </p:nvGrpSpPr>
      <p:grpSpPr>
        <a:xfrm>
          <a:off x="0" y="0"/>
          <a:ext cx="0" cy="0"/>
          <a:chOff x="0" y="0"/>
          <a:chExt cx="0" cy="0"/>
        </a:xfrm>
      </p:grpSpPr>
      <p:sp>
        <p:nvSpPr>
          <p:cNvPr id="1729" name="Google Shape;1729;p65"/>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1730" name="Google Shape;1730;p65"/>
          <p:cNvPicPr preferRelativeResize="0"/>
          <p:nvPr/>
        </p:nvPicPr>
        <p:blipFill rotWithShape="1">
          <a:blip r:embed="rId3">
            <a:alphaModFix/>
          </a:blip>
          <a:srcRect b="0" l="0" r="0" t="0"/>
          <a:stretch/>
        </p:blipFill>
        <p:spPr>
          <a:xfrm>
            <a:off x="171375" y="4647156"/>
            <a:ext cx="844273" cy="290626"/>
          </a:xfrm>
          <a:prstGeom prst="rect">
            <a:avLst/>
          </a:prstGeom>
          <a:noFill/>
          <a:ln>
            <a:noFill/>
          </a:ln>
        </p:spPr>
      </p:pic>
      <p:pic>
        <p:nvPicPr>
          <p:cNvPr id="1731" name="Google Shape;1731;p65"/>
          <p:cNvPicPr preferRelativeResize="0"/>
          <p:nvPr/>
        </p:nvPicPr>
        <p:blipFill>
          <a:blip r:embed="rId4">
            <a:alphaModFix/>
          </a:blip>
          <a:stretch>
            <a:fillRect/>
          </a:stretch>
        </p:blipFill>
        <p:spPr>
          <a:xfrm>
            <a:off x="8532700" y="4705236"/>
            <a:ext cx="405100" cy="243025"/>
          </a:xfrm>
          <a:prstGeom prst="rect">
            <a:avLst/>
          </a:prstGeom>
          <a:noFill/>
          <a:ln>
            <a:noFill/>
          </a:ln>
        </p:spPr>
      </p:pic>
      <p:grpSp>
        <p:nvGrpSpPr>
          <p:cNvPr id="1732" name="Google Shape;1732;p65"/>
          <p:cNvGrpSpPr/>
          <p:nvPr/>
        </p:nvGrpSpPr>
        <p:grpSpPr>
          <a:xfrm>
            <a:off x="952500" y="2286000"/>
            <a:ext cx="6896100" cy="571500"/>
            <a:chOff x="0" y="571500"/>
            <a:chExt cx="6896100" cy="571500"/>
          </a:xfrm>
        </p:grpSpPr>
        <p:sp>
          <p:nvSpPr>
            <p:cNvPr id="1733" name="Google Shape;1733;p65"/>
            <p:cNvSpPr/>
            <p:nvPr/>
          </p:nvSpPr>
          <p:spPr>
            <a:xfrm>
              <a:off x="0" y="571500"/>
              <a:ext cx="47700" cy="571500"/>
            </a:xfrm>
            <a:prstGeom prst="roundRect">
              <a:avLst>
                <a:gd fmla="val 50000" name="adj"/>
              </a:avLst>
            </a:prstGeom>
            <a:solidFill>
              <a:srgbClr val="40BE4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34" name="Google Shape;1734;p65"/>
            <p:cNvSpPr txBox="1"/>
            <p:nvPr/>
          </p:nvSpPr>
          <p:spPr>
            <a:xfrm>
              <a:off x="228600" y="571500"/>
              <a:ext cx="6667500" cy="571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0" lang="en" sz="3740">
                  <a:solidFill>
                    <a:srgbClr val="FFFFFF"/>
                  </a:solidFill>
                  <a:latin typeface="Open Sans ExtraBold"/>
                  <a:ea typeface="Open Sans ExtraBold"/>
                  <a:cs typeface="Open Sans ExtraBold"/>
                  <a:sym typeface="Open Sans ExtraBold"/>
                </a:rPr>
                <a:t>Cloud Architecture</a:t>
              </a:r>
              <a:endParaRPr b="0" sz="3740">
                <a:solidFill>
                  <a:srgbClr val="FFFFFF"/>
                </a:solidFill>
                <a:latin typeface="Open Sans ExtraBold"/>
                <a:ea typeface="Open Sans ExtraBold"/>
                <a:cs typeface="Open Sans ExtraBold"/>
                <a:sym typeface="Open Sans ExtraBold"/>
              </a:endParaRPr>
            </a:p>
          </p:txBody>
        </p:sp>
      </p:grpSp>
      <p:pic>
        <p:nvPicPr>
          <p:cNvPr id="1735" name="Google Shape;1735;p65"/>
          <p:cNvPicPr preferRelativeResize="0"/>
          <p:nvPr/>
        </p:nvPicPr>
        <p:blipFill rotWithShape="1">
          <a:blip r:embed="rId5">
            <a:alphaModFix/>
          </a:blip>
          <a:srcRect b="76510" l="68478" r="-47008" t="-5364"/>
          <a:stretch/>
        </p:blipFill>
        <p:spPr>
          <a:xfrm flipH="1">
            <a:off x="5578924" y="1823350"/>
            <a:ext cx="3565076" cy="3320151"/>
          </a:xfrm>
          <a:prstGeom prst="rect">
            <a:avLst/>
          </a:prstGeom>
          <a:noFill/>
          <a:ln>
            <a:noFill/>
          </a:ln>
        </p:spPr>
      </p:pic>
      <p:pic>
        <p:nvPicPr>
          <p:cNvPr id="1736" name="Google Shape;1736;p65"/>
          <p:cNvPicPr preferRelativeResize="0"/>
          <p:nvPr/>
        </p:nvPicPr>
        <p:blipFill rotWithShape="1">
          <a:blip r:embed="rId5">
            <a:alphaModFix/>
          </a:blip>
          <a:srcRect b="33866" l="-101486" r="49810" t="45912"/>
          <a:stretch/>
        </p:blipFill>
        <p:spPr>
          <a:xfrm flipH="1">
            <a:off x="0" y="27700"/>
            <a:ext cx="7527825" cy="254405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1" name="Shape 1741"/>
        <p:cNvGrpSpPr/>
        <p:nvPr/>
      </p:nvGrpSpPr>
      <p:grpSpPr>
        <a:xfrm>
          <a:off x="0" y="0"/>
          <a:ext cx="0" cy="0"/>
          <a:chOff x="0" y="0"/>
          <a:chExt cx="0" cy="0"/>
        </a:xfrm>
      </p:grpSpPr>
      <p:pic>
        <p:nvPicPr>
          <p:cNvPr id="1742" name="Google Shape;1742;p66"/>
          <p:cNvPicPr preferRelativeResize="0"/>
          <p:nvPr/>
        </p:nvPicPr>
        <p:blipFill rotWithShape="1">
          <a:blip r:embed="rId3">
            <a:alphaModFix/>
          </a:blip>
          <a:srcRect b="76510" l="68478" r="-47008" t="-5364"/>
          <a:stretch/>
        </p:blipFill>
        <p:spPr>
          <a:xfrm rot="10800000">
            <a:off x="5578924" y="0"/>
            <a:ext cx="3565076" cy="3320151"/>
          </a:xfrm>
          <a:prstGeom prst="rect">
            <a:avLst/>
          </a:prstGeom>
          <a:noFill/>
          <a:ln>
            <a:noFill/>
          </a:ln>
        </p:spPr>
      </p:pic>
      <p:sp>
        <p:nvSpPr>
          <p:cNvPr id="1743" name="Google Shape;1743;p66"/>
          <p:cNvSpPr txBox="1"/>
          <p:nvPr>
            <p:ph type="title"/>
          </p:nvPr>
        </p:nvSpPr>
        <p:spPr>
          <a:xfrm>
            <a:off x="168007" y="273844"/>
            <a:ext cx="8769600" cy="4119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rgbClr val="40BE46"/>
              </a:buClr>
              <a:buSzPts val="2400"/>
              <a:buFont typeface="Open Sans"/>
              <a:buNone/>
            </a:pPr>
            <a:r>
              <a:rPr lang="en"/>
              <a:t>JFrog Cloud (SaaS) Architecture</a:t>
            </a:r>
            <a:endParaRPr/>
          </a:p>
        </p:txBody>
      </p:sp>
      <p:pic>
        <p:nvPicPr>
          <p:cNvPr id="1744" name="Google Shape;1744;p66"/>
          <p:cNvPicPr preferRelativeResize="0"/>
          <p:nvPr/>
        </p:nvPicPr>
        <p:blipFill>
          <a:blip r:embed="rId4">
            <a:alphaModFix/>
          </a:blip>
          <a:stretch>
            <a:fillRect/>
          </a:stretch>
        </p:blipFill>
        <p:spPr>
          <a:xfrm>
            <a:off x="8532700" y="4705236"/>
            <a:ext cx="405100" cy="243025"/>
          </a:xfrm>
          <a:prstGeom prst="rect">
            <a:avLst/>
          </a:prstGeom>
          <a:noFill/>
          <a:ln>
            <a:noFill/>
          </a:ln>
        </p:spPr>
      </p:pic>
      <p:grpSp>
        <p:nvGrpSpPr>
          <p:cNvPr id="1745" name="Google Shape;1745;p66"/>
          <p:cNvGrpSpPr/>
          <p:nvPr/>
        </p:nvGrpSpPr>
        <p:grpSpPr>
          <a:xfrm>
            <a:off x="3317825" y="864088"/>
            <a:ext cx="5581575" cy="3841012"/>
            <a:chOff x="3095625" y="657225"/>
            <a:chExt cx="5581575" cy="3638700"/>
          </a:xfrm>
        </p:grpSpPr>
        <p:grpSp>
          <p:nvGrpSpPr>
            <p:cNvPr id="1746" name="Google Shape;1746;p66"/>
            <p:cNvGrpSpPr/>
            <p:nvPr/>
          </p:nvGrpSpPr>
          <p:grpSpPr>
            <a:xfrm>
              <a:off x="3095625" y="3524250"/>
              <a:ext cx="762000" cy="619125"/>
              <a:chOff x="-190500" y="0"/>
              <a:chExt cx="762000" cy="619125"/>
            </a:xfrm>
          </p:grpSpPr>
          <p:sp>
            <p:nvSpPr>
              <p:cNvPr id="1747" name="Google Shape;1747;p66"/>
              <p:cNvSpPr/>
              <p:nvPr/>
            </p:nvSpPr>
            <p:spPr>
              <a:xfrm>
                <a:off x="0" y="0"/>
                <a:ext cx="381000" cy="381000"/>
              </a:xfrm>
              <a:prstGeom prst="ellipse">
                <a:avLst/>
              </a:prstGeom>
              <a:solidFill>
                <a:srgbClr val="1E293B"/>
              </a:solidFill>
              <a:ln cap="flat" cmpd="sng" w="9525">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48" name="Google Shape;1748;p66"/>
              <p:cNvSpPr txBox="1"/>
              <p:nvPr/>
            </p:nvSpPr>
            <p:spPr>
              <a:xfrm>
                <a:off x="0" y="29210"/>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40BE46"/>
                    </a:solidFill>
                    <a:latin typeface="Material Icons"/>
                    <a:ea typeface="Material Icons"/>
                    <a:cs typeface="Material Icons"/>
                    <a:sym typeface="Material Icons"/>
                  </a:rPr>
                  <a:t>person</a:t>
                </a:r>
                <a:endParaRPr sz="2000">
                  <a:solidFill>
                    <a:srgbClr val="40BE46"/>
                  </a:solidFill>
                  <a:latin typeface="Material Icons"/>
                  <a:ea typeface="Material Icons"/>
                  <a:cs typeface="Material Icons"/>
                  <a:sym typeface="Material Icons"/>
                </a:endParaRPr>
              </a:p>
            </p:txBody>
          </p:sp>
          <p:sp>
            <p:nvSpPr>
              <p:cNvPr id="1749" name="Google Shape;1749;p66"/>
              <p:cNvSpPr txBox="1"/>
              <p:nvPr/>
            </p:nvSpPr>
            <p:spPr>
              <a:xfrm>
                <a:off x="-190500" y="428625"/>
                <a:ext cx="762000" cy="1905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0" lang="en" sz="900">
                    <a:solidFill>
                      <a:srgbClr val="94A3B8"/>
                    </a:solidFill>
                    <a:latin typeface="Open Sans SemiBold"/>
                    <a:ea typeface="Open Sans SemiBold"/>
                    <a:cs typeface="Open Sans SemiBold"/>
                    <a:sym typeface="Open Sans SemiBold"/>
                  </a:rPr>
                  <a:t>Client</a:t>
                </a:r>
                <a:endParaRPr b="0" sz="900">
                  <a:solidFill>
                    <a:srgbClr val="94A3B8"/>
                  </a:solidFill>
                  <a:latin typeface="Open Sans SemiBold"/>
                  <a:ea typeface="Open Sans SemiBold"/>
                  <a:cs typeface="Open Sans SemiBold"/>
                  <a:sym typeface="Open Sans SemiBold"/>
                </a:endParaRPr>
              </a:p>
            </p:txBody>
          </p:sp>
        </p:grpSp>
        <p:pic>
          <p:nvPicPr>
            <p:cNvPr id="1750" name="Google Shape;1750;p66"/>
            <p:cNvPicPr preferRelativeResize="0"/>
            <p:nvPr/>
          </p:nvPicPr>
          <p:blipFill rotWithShape="1">
            <a:blip r:embed="rId5">
              <a:alphaModFix/>
            </a:blip>
            <a:srcRect b="0" l="0" r="0" t="0"/>
            <a:stretch/>
          </p:blipFill>
          <p:spPr>
            <a:xfrm>
              <a:off x="3395675" y="2571778"/>
              <a:ext cx="123900" cy="952500"/>
            </a:xfrm>
            <a:prstGeom prst="rect">
              <a:avLst/>
            </a:prstGeom>
            <a:noFill/>
            <a:ln>
              <a:noFill/>
            </a:ln>
          </p:spPr>
        </p:pic>
        <p:grpSp>
          <p:nvGrpSpPr>
            <p:cNvPr id="1751" name="Google Shape;1751;p66"/>
            <p:cNvGrpSpPr/>
            <p:nvPr/>
          </p:nvGrpSpPr>
          <p:grpSpPr>
            <a:xfrm>
              <a:off x="3095625" y="2190750"/>
              <a:ext cx="762000" cy="381000"/>
              <a:chOff x="0" y="0"/>
              <a:chExt cx="762000" cy="381000"/>
            </a:xfrm>
          </p:grpSpPr>
          <p:sp>
            <p:nvSpPr>
              <p:cNvPr id="1752" name="Google Shape;1752;p66"/>
              <p:cNvSpPr/>
              <p:nvPr/>
            </p:nvSpPr>
            <p:spPr>
              <a:xfrm>
                <a:off x="0" y="0"/>
                <a:ext cx="762000" cy="381000"/>
              </a:xfrm>
              <a:prstGeom prst="roundRect">
                <a:avLst>
                  <a:gd fmla="val 15834" name="adj"/>
                </a:avLst>
              </a:prstGeom>
              <a:solidFill>
                <a:srgbClr val="1E293B"/>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53" name="Google Shape;1753;p66"/>
              <p:cNvSpPr txBox="1"/>
              <p:nvPr/>
            </p:nvSpPr>
            <p:spPr>
              <a:xfrm>
                <a:off x="0" y="0"/>
                <a:ext cx="762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GeoDNS</a:t>
                </a:r>
                <a:endParaRPr b="1" sz="1000">
                  <a:solidFill>
                    <a:srgbClr val="FFFFFF"/>
                  </a:solidFill>
                  <a:latin typeface="Open Sans"/>
                  <a:ea typeface="Open Sans"/>
                  <a:cs typeface="Open Sans"/>
                  <a:sym typeface="Open Sans"/>
                </a:endParaRPr>
              </a:p>
            </p:txBody>
          </p:sp>
        </p:grpSp>
        <p:grpSp>
          <p:nvGrpSpPr>
            <p:cNvPr id="1754" name="Google Shape;1754;p66"/>
            <p:cNvGrpSpPr/>
            <p:nvPr/>
          </p:nvGrpSpPr>
          <p:grpSpPr>
            <a:xfrm>
              <a:off x="4133850" y="657225"/>
              <a:ext cx="1733700" cy="3638700"/>
              <a:chOff x="-9525" y="-9525"/>
              <a:chExt cx="1733700" cy="3638700"/>
            </a:xfrm>
          </p:grpSpPr>
          <p:pic>
            <p:nvPicPr>
              <p:cNvPr id="1755" name="Google Shape;1755;p66"/>
              <p:cNvPicPr preferRelativeResize="0"/>
              <p:nvPr/>
            </p:nvPicPr>
            <p:blipFill rotWithShape="1">
              <a:blip r:embed="rId6">
                <a:alphaModFix/>
              </a:blip>
              <a:srcRect b="0" l="0" r="0" t="0"/>
              <a:stretch/>
            </p:blipFill>
            <p:spPr>
              <a:xfrm>
                <a:off x="-9525" y="-9525"/>
                <a:ext cx="1733700" cy="3638700"/>
              </a:xfrm>
              <a:prstGeom prst="rect">
                <a:avLst/>
              </a:prstGeom>
              <a:noFill/>
              <a:ln>
                <a:noFill/>
              </a:ln>
            </p:spPr>
          </p:pic>
          <p:sp>
            <p:nvSpPr>
              <p:cNvPr id="1756" name="Google Shape;1756;p66"/>
              <p:cNvSpPr txBox="1"/>
              <p:nvPr/>
            </p:nvSpPr>
            <p:spPr>
              <a:xfrm>
                <a:off x="0" y="95250"/>
                <a:ext cx="1714500" cy="2382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Uber Infra</a:t>
                </a:r>
                <a:endParaRPr b="1" sz="1000">
                  <a:solidFill>
                    <a:srgbClr val="FFFFFF"/>
                  </a:solidFill>
                  <a:latin typeface="Open Sans"/>
                  <a:ea typeface="Open Sans"/>
                  <a:cs typeface="Open Sans"/>
                  <a:sym typeface="Open Sans"/>
                </a:endParaRPr>
              </a:p>
            </p:txBody>
          </p:sp>
          <p:grpSp>
            <p:nvGrpSpPr>
              <p:cNvPr id="1757" name="Google Shape;1757;p66"/>
              <p:cNvGrpSpPr/>
              <p:nvPr/>
            </p:nvGrpSpPr>
            <p:grpSpPr>
              <a:xfrm>
                <a:off x="95250" y="333375"/>
                <a:ext cx="1524000" cy="952500"/>
                <a:chOff x="0" y="0"/>
                <a:chExt cx="1524000" cy="952500"/>
              </a:xfrm>
            </p:grpSpPr>
            <p:sp>
              <p:nvSpPr>
                <p:cNvPr id="1758" name="Google Shape;1758;p66"/>
                <p:cNvSpPr/>
                <p:nvPr/>
              </p:nvSpPr>
              <p:spPr>
                <a:xfrm>
                  <a:off x="0" y="0"/>
                  <a:ext cx="1524000" cy="952500"/>
                </a:xfrm>
                <a:prstGeom prst="roundRect">
                  <a:avLst>
                    <a:gd fmla="val 6333" name="adj"/>
                  </a:avLst>
                </a:prstGeom>
                <a:solidFill>
                  <a:srgbClr val="1E293B"/>
                </a:solidFill>
                <a:ln cap="flat" cmpd="sng" w="9525">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59" name="Google Shape;1759;p66"/>
                <p:cNvSpPr txBox="1"/>
                <p:nvPr/>
              </p:nvSpPr>
              <p:spPr>
                <a:xfrm>
                  <a:off x="0" y="76200"/>
                  <a:ext cx="1524000" cy="1905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sz="900">
                      <a:solidFill>
                        <a:srgbClr val="CBD5E1"/>
                      </a:solidFill>
                      <a:latin typeface="Open Sans"/>
                      <a:ea typeface="Open Sans"/>
                      <a:cs typeface="Open Sans"/>
                      <a:sym typeface="Open Sans"/>
                    </a:rPr>
                    <a:t>Proxy (DC1)</a:t>
                  </a:r>
                  <a:endParaRPr b="1" sz="900">
                    <a:solidFill>
                      <a:srgbClr val="CBD5E1"/>
                    </a:solidFill>
                    <a:latin typeface="Open Sans"/>
                    <a:ea typeface="Open Sans"/>
                    <a:cs typeface="Open Sans"/>
                    <a:sym typeface="Open Sans"/>
                  </a:endParaRPr>
                </a:p>
              </p:txBody>
            </p:sp>
            <p:grpSp>
              <p:nvGrpSpPr>
                <p:cNvPr id="1760" name="Google Shape;1760;p66"/>
                <p:cNvGrpSpPr/>
                <p:nvPr/>
              </p:nvGrpSpPr>
              <p:grpSpPr>
                <a:xfrm>
                  <a:off x="428625" y="304800"/>
                  <a:ext cx="743100" cy="504900"/>
                  <a:chOff x="0" y="0"/>
                  <a:chExt cx="743100" cy="504900"/>
                </a:xfrm>
              </p:grpSpPr>
              <p:sp>
                <p:nvSpPr>
                  <p:cNvPr id="1761" name="Google Shape;1761;p66"/>
                  <p:cNvSpPr/>
                  <p:nvPr/>
                </p:nvSpPr>
                <p:spPr>
                  <a:xfrm>
                    <a:off x="0" y="0"/>
                    <a:ext cx="666900" cy="428700"/>
                  </a:xfrm>
                  <a:prstGeom prst="roundRect">
                    <a:avLst>
                      <a:gd fmla="val 8888" name="adj"/>
                    </a:avLst>
                  </a:prstGeom>
                  <a:solidFill>
                    <a:srgbClr val="0F172A"/>
                  </a:solidFill>
                  <a:ln cap="flat" cmpd="sng" w="9525">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62" name="Google Shape;1762;p66"/>
                  <p:cNvSpPr/>
                  <p:nvPr/>
                </p:nvSpPr>
                <p:spPr>
                  <a:xfrm>
                    <a:off x="38100" y="38100"/>
                    <a:ext cx="666900" cy="428700"/>
                  </a:xfrm>
                  <a:prstGeom prst="roundRect">
                    <a:avLst>
                      <a:gd fmla="val 8888" name="adj"/>
                    </a:avLst>
                  </a:prstGeom>
                  <a:solidFill>
                    <a:srgbClr val="0F172A"/>
                  </a:solidFill>
                  <a:ln cap="flat" cmpd="sng" w="9525">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63" name="Google Shape;1763;p66"/>
                  <p:cNvSpPr/>
                  <p:nvPr/>
                </p:nvSpPr>
                <p:spPr>
                  <a:xfrm>
                    <a:off x="76200" y="76200"/>
                    <a:ext cx="666900" cy="428700"/>
                  </a:xfrm>
                  <a:prstGeom prst="roundRect">
                    <a:avLst>
                      <a:gd fmla="val 8888" name="adj"/>
                    </a:avLst>
                  </a:prstGeom>
                  <a:solidFill>
                    <a:srgbClr val="1E293B"/>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64" name="Google Shape;1764;p66"/>
                  <p:cNvSpPr txBox="1"/>
                  <p:nvPr/>
                </p:nvSpPr>
                <p:spPr>
                  <a:xfrm>
                    <a:off x="76200" y="76200"/>
                    <a:ext cx="666900" cy="428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900">
                        <a:solidFill>
                          <a:srgbClr val="FFFFFF"/>
                        </a:solidFill>
                        <a:latin typeface="Open Sans SemiBold"/>
                        <a:ea typeface="Open Sans SemiBold"/>
                        <a:cs typeface="Open Sans SemiBold"/>
                        <a:sym typeface="Open Sans SemiBold"/>
                      </a:rPr>
                      <a:t>Nodes</a:t>
                    </a:r>
                    <a:endParaRPr b="0" sz="900">
                      <a:solidFill>
                        <a:srgbClr val="FFFFFF"/>
                      </a:solidFill>
                      <a:latin typeface="Open Sans SemiBold"/>
                      <a:ea typeface="Open Sans SemiBold"/>
                      <a:cs typeface="Open Sans SemiBold"/>
                      <a:sym typeface="Open Sans SemiBold"/>
                    </a:endParaRPr>
                  </a:p>
                </p:txBody>
              </p:sp>
            </p:grpSp>
          </p:grpSp>
          <p:grpSp>
            <p:nvGrpSpPr>
              <p:cNvPr id="1765" name="Google Shape;1765;p66"/>
              <p:cNvGrpSpPr/>
              <p:nvPr/>
            </p:nvGrpSpPr>
            <p:grpSpPr>
              <a:xfrm>
                <a:off x="95250" y="2381250"/>
                <a:ext cx="1524000" cy="952500"/>
                <a:chOff x="0" y="0"/>
                <a:chExt cx="1524000" cy="952500"/>
              </a:xfrm>
            </p:grpSpPr>
            <p:sp>
              <p:nvSpPr>
                <p:cNvPr id="1766" name="Google Shape;1766;p66"/>
                <p:cNvSpPr/>
                <p:nvPr/>
              </p:nvSpPr>
              <p:spPr>
                <a:xfrm>
                  <a:off x="0" y="0"/>
                  <a:ext cx="1524000" cy="952500"/>
                </a:xfrm>
                <a:prstGeom prst="roundRect">
                  <a:avLst>
                    <a:gd fmla="val 6333" name="adj"/>
                  </a:avLst>
                </a:prstGeom>
                <a:solidFill>
                  <a:srgbClr val="1E293B"/>
                </a:solidFill>
                <a:ln cap="flat" cmpd="sng" w="9525">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67" name="Google Shape;1767;p66"/>
                <p:cNvSpPr txBox="1"/>
                <p:nvPr/>
              </p:nvSpPr>
              <p:spPr>
                <a:xfrm>
                  <a:off x="0" y="76200"/>
                  <a:ext cx="1524000" cy="1905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ctr">
                    <a:spcBef>
                      <a:spcPts val="0"/>
                    </a:spcBef>
                    <a:spcAft>
                      <a:spcPts val="0"/>
                    </a:spcAft>
                    <a:buNone/>
                  </a:pPr>
                  <a:r>
                    <a:rPr b="1" lang="en" sz="900">
                      <a:solidFill>
                        <a:srgbClr val="CBD5E1"/>
                      </a:solidFill>
                      <a:latin typeface="Open Sans"/>
                      <a:ea typeface="Open Sans"/>
                      <a:cs typeface="Open Sans"/>
                      <a:sym typeface="Open Sans"/>
                    </a:rPr>
                    <a:t>Proxy (DC2)</a:t>
                  </a:r>
                  <a:endParaRPr b="1" sz="900">
                    <a:solidFill>
                      <a:srgbClr val="CBD5E1"/>
                    </a:solidFill>
                    <a:latin typeface="Open Sans"/>
                    <a:ea typeface="Open Sans"/>
                    <a:cs typeface="Open Sans"/>
                    <a:sym typeface="Open Sans"/>
                  </a:endParaRPr>
                </a:p>
              </p:txBody>
            </p:sp>
            <p:grpSp>
              <p:nvGrpSpPr>
                <p:cNvPr id="1768" name="Google Shape;1768;p66"/>
                <p:cNvGrpSpPr/>
                <p:nvPr/>
              </p:nvGrpSpPr>
              <p:grpSpPr>
                <a:xfrm>
                  <a:off x="428625" y="304800"/>
                  <a:ext cx="743100" cy="504900"/>
                  <a:chOff x="0" y="0"/>
                  <a:chExt cx="743100" cy="504900"/>
                </a:xfrm>
              </p:grpSpPr>
              <p:sp>
                <p:nvSpPr>
                  <p:cNvPr id="1769" name="Google Shape;1769;p66"/>
                  <p:cNvSpPr/>
                  <p:nvPr/>
                </p:nvSpPr>
                <p:spPr>
                  <a:xfrm>
                    <a:off x="0" y="0"/>
                    <a:ext cx="666900" cy="428700"/>
                  </a:xfrm>
                  <a:prstGeom prst="roundRect">
                    <a:avLst>
                      <a:gd fmla="val 8887" name="adj"/>
                    </a:avLst>
                  </a:prstGeom>
                  <a:solidFill>
                    <a:srgbClr val="0F172A"/>
                  </a:solidFill>
                  <a:ln cap="flat" cmpd="sng" w="9525">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70" name="Google Shape;1770;p66"/>
                  <p:cNvSpPr/>
                  <p:nvPr/>
                </p:nvSpPr>
                <p:spPr>
                  <a:xfrm>
                    <a:off x="38100" y="38100"/>
                    <a:ext cx="666900" cy="428700"/>
                  </a:xfrm>
                  <a:prstGeom prst="roundRect">
                    <a:avLst>
                      <a:gd fmla="val 8887" name="adj"/>
                    </a:avLst>
                  </a:prstGeom>
                  <a:solidFill>
                    <a:srgbClr val="0F172A"/>
                  </a:solidFill>
                  <a:ln cap="flat" cmpd="sng" w="9525">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71" name="Google Shape;1771;p66"/>
                  <p:cNvSpPr/>
                  <p:nvPr/>
                </p:nvSpPr>
                <p:spPr>
                  <a:xfrm>
                    <a:off x="76200" y="76200"/>
                    <a:ext cx="666900" cy="428700"/>
                  </a:xfrm>
                  <a:prstGeom prst="roundRect">
                    <a:avLst>
                      <a:gd fmla="val 8887" name="adj"/>
                    </a:avLst>
                  </a:prstGeom>
                  <a:solidFill>
                    <a:srgbClr val="1E293B"/>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72" name="Google Shape;1772;p66"/>
                  <p:cNvSpPr txBox="1"/>
                  <p:nvPr/>
                </p:nvSpPr>
                <p:spPr>
                  <a:xfrm>
                    <a:off x="76200" y="76200"/>
                    <a:ext cx="666900" cy="4287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0" lang="en" sz="900">
                        <a:solidFill>
                          <a:srgbClr val="FFFFFF"/>
                        </a:solidFill>
                        <a:latin typeface="Open Sans SemiBold"/>
                        <a:ea typeface="Open Sans SemiBold"/>
                        <a:cs typeface="Open Sans SemiBold"/>
                        <a:sym typeface="Open Sans SemiBold"/>
                      </a:rPr>
                      <a:t>Nodes</a:t>
                    </a:r>
                    <a:endParaRPr b="0" sz="900">
                      <a:solidFill>
                        <a:srgbClr val="FFFFFF"/>
                      </a:solidFill>
                      <a:latin typeface="Open Sans SemiBold"/>
                      <a:ea typeface="Open Sans SemiBold"/>
                      <a:cs typeface="Open Sans SemiBold"/>
                      <a:sym typeface="Open Sans SemiBold"/>
                    </a:endParaRPr>
                  </a:p>
                </p:txBody>
              </p:sp>
            </p:grpSp>
          </p:grpSp>
        </p:grpSp>
        <p:grpSp>
          <p:nvGrpSpPr>
            <p:cNvPr id="1773" name="Google Shape;1773;p66"/>
            <p:cNvGrpSpPr/>
            <p:nvPr/>
          </p:nvGrpSpPr>
          <p:grpSpPr>
            <a:xfrm>
              <a:off x="5857875" y="1257300"/>
              <a:ext cx="666900" cy="204713"/>
              <a:chOff x="-95250" y="-171450"/>
              <a:chExt cx="666900" cy="204713"/>
            </a:xfrm>
          </p:grpSpPr>
          <p:pic>
            <p:nvPicPr>
              <p:cNvPr id="1774" name="Google Shape;1774;p66"/>
              <p:cNvPicPr preferRelativeResize="0"/>
              <p:nvPr/>
            </p:nvPicPr>
            <p:blipFill rotWithShape="1">
              <a:blip r:embed="rId7">
                <a:alphaModFix/>
              </a:blip>
              <a:srcRect b="0" l="0" r="0" t="0"/>
              <a:stretch/>
            </p:blipFill>
            <p:spPr>
              <a:xfrm>
                <a:off x="0" y="-33337"/>
                <a:ext cx="495300" cy="66600"/>
              </a:xfrm>
              <a:prstGeom prst="rect">
                <a:avLst/>
              </a:prstGeom>
              <a:noFill/>
              <a:ln>
                <a:noFill/>
              </a:ln>
            </p:spPr>
          </p:pic>
          <p:sp>
            <p:nvSpPr>
              <p:cNvPr id="1775" name="Google Shape;1775;p66"/>
              <p:cNvSpPr txBox="1"/>
              <p:nvPr/>
            </p:nvSpPr>
            <p:spPr>
              <a:xfrm>
                <a:off x="-95250" y="-171450"/>
                <a:ext cx="666900" cy="1428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sz="700">
                    <a:solidFill>
                      <a:srgbClr val="94A3B8"/>
                    </a:solidFill>
                    <a:latin typeface="Open Sans"/>
                    <a:ea typeface="Open Sans"/>
                    <a:cs typeface="Open Sans"/>
                    <a:sym typeface="Open Sans"/>
                  </a:rPr>
                  <a:t>DC1</a:t>
                </a:r>
                <a:r>
                  <a:rPr b="1" lang="en" sz="700">
                    <a:solidFill>
                      <a:srgbClr val="94A3B8"/>
                    </a:solidFill>
                    <a:latin typeface="Open Sans"/>
                    <a:ea typeface="Open Sans"/>
                    <a:cs typeface="Open Sans"/>
                    <a:sym typeface="Open Sans"/>
                  </a:rPr>
                  <a:t> DNS</a:t>
                </a:r>
                <a:endParaRPr b="1" sz="700">
                  <a:solidFill>
                    <a:srgbClr val="94A3B8"/>
                  </a:solidFill>
                  <a:latin typeface="Open Sans"/>
                  <a:ea typeface="Open Sans"/>
                  <a:cs typeface="Open Sans"/>
                  <a:sym typeface="Open Sans"/>
                </a:endParaRPr>
              </a:p>
            </p:txBody>
          </p:sp>
        </p:grpSp>
        <p:grpSp>
          <p:nvGrpSpPr>
            <p:cNvPr id="1776" name="Google Shape;1776;p66"/>
            <p:cNvGrpSpPr/>
            <p:nvPr/>
          </p:nvGrpSpPr>
          <p:grpSpPr>
            <a:xfrm>
              <a:off x="5857875" y="3305175"/>
              <a:ext cx="666900" cy="204713"/>
              <a:chOff x="-95250" y="-171450"/>
              <a:chExt cx="666900" cy="204713"/>
            </a:xfrm>
          </p:grpSpPr>
          <p:pic>
            <p:nvPicPr>
              <p:cNvPr id="1777" name="Google Shape;1777;p66"/>
              <p:cNvPicPr preferRelativeResize="0"/>
              <p:nvPr/>
            </p:nvPicPr>
            <p:blipFill rotWithShape="1">
              <a:blip r:embed="rId7">
                <a:alphaModFix/>
              </a:blip>
              <a:srcRect b="50" l="0" r="0" t="60"/>
              <a:stretch/>
            </p:blipFill>
            <p:spPr>
              <a:xfrm>
                <a:off x="0" y="-33337"/>
                <a:ext cx="495300" cy="66600"/>
              </a:xfrm>
              <a:prstGeom prst="rect">
                <a:avLst/>
              </a:prstGeom>
              <a:noFill/>
              <a:ln>
                <a:noFill/>
              </a:ln>
            </p:spPr>
          </p:pic>
          <p:sp>
            <p:nvSpPr>
              <p:cNvPr id="1778" name="Google Shape;1778;p66"/>
              <p:cNvSpPr txBox="1"/>
              <p:nvPr/>
            </p:nvSpPr>
            <p:spPr>
              <a:xfrm>
                <a:off x="-95250" y="-171450"/>
                <a:ext cx="666900" cy="1428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ctr">
                  <a:spcBef>
                    <a:spcPts val="0"/>
                  </a:spcBef>
                  <a:spcAft>
                    <a:spcPts val="0"/>
                  </a:spcAft>
                  <a:buNone/>
                </a:pPr>
                <a:r>
                  <a:rPr b="1" lang="en" sz="700">
                    <a:solidFill>
                      <a:srgbClr val="94A3B8"/>
                    </a:solidFill>
                    <a:latin typeface="Open Sans"/>
                    <a:ea typeface="Open Sans"/>
                    <a:cs typeface="Open Sans"/>
                    <a:sym typeface="Open Sans"/>
                  </a:rPr>
                  <a:t>DC2</a:t>
                </a:r>
                <a:r>
                  <a:rPr b="1" lang="en" sz="700">
                    <a:solidFill>
                      <a:srgbClr val="94A3B8"/>
                    </a:solidFill>
                    <a:latin typeface="Open Sans"/>
                    <a:ea typeface="Open Sans"/>
                    <a:cs typeface="Open Sans"/>
                    <a:sym typeface="Open Sans"/>
                  </a:rPr>
                  <a:t> DNS</a:t>
                </a:r>
                <a:endParaRPr b="1" sz="700">
                  <a:solidFill>
                    <a:srgbClr val="94A3B8"/>
                  </a:solidFill>
                  <a:latin typeface="Open Sans"/>
                  <a:ea typeface="Open Sans"/>
                  <a:cs typeface="Open Sans"/>
                  <a:sym typeface="Open Sans"/>
                </a:endParaRPr>
              </a:p>
            </p:txBody>
          </p:sp>
        </p:grpSp>
        <p:grpSp>
          <p:nvGrpSpPr>
            <p:cNvPr id="1779" name="Google Shape;1779;p66"/>
            <p:cNvGrpSpPr/>
            <p:nvPr/>
          </p:nvGrpSpPr>
          <p:grpSpPr>
            <a:xfrm>
              <a:off x="6515100" y="657225"/>
              <a:ext cx="2162100" cy="3638700"/>
              <a:chOff x="-9525" y="-9525"/>
              <a:chExt cx="2162100" cy="3638700"/>
            </a:xfrm>
          </p:grpSpPr>
          <p:pic>
            <p:nvPicPr>
              <p:cNvPr id="1780" name="Google Shape;1780;p66"/>
              <p:cNvPicPr preferRelativeResize="0"/>
              <p:nvPr/>
            </p:nvPicPr>
            <p:blipFill rotWithShape="1">
              <a:blip r:embed="rId8">
                <a:alphaModFix/>
              </a:blip>
              <a:srcRect b="0" l="0" r="0" t="0"/>
              <a:stretch/>
            </p:blipFill>
            <p:spPr>
              <a:xfrm>
                <a:off x="-9525" y="-9525"/>
                <a:ext cx="2162100" cy="3638700"/>
              </a:xfrm>
              <a:prstGeom prst="rect">
                <a:avLst/>
              </a:prstGeom>
              <a:noFill/>
              <a:ln>
                <a:noFill/>
              </a:ln>
            </p:spPr>
          </p:pic>
          <p:sp>
            <p:nvSpPr>
              <p:cNvPr id="1781" name="Google Shape;1781;p66"/>
              <p:cNvSpPr txBox="1"/>
              <p:nvPr/>
            </p:nvSpPr>
            <p:spPr>
              <a:xfrm>
                <a:off x="0" y="95250"/>
                <a:ext cx="2143200" cy="2382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JFrog SaaS</a:t>
                </a:r>
                <a:endParaRPr b="1" sz="1000">
                  <a:solidFill>
                    <a:srgbClr val="FFFFFF"/>
                  </a:solidFill>
                  <a:latin typeface="Open Sans"/>
                  <a:ea typeface="Open Sans"/>
                  <a:cs typeface="Open Sans"/>
                  <a:sym typeface="Open Sans"/>
                </a:endParaRPr>
              </a:p>
            </p:txBody>
          </p:sp>
          <p:grpSp>
            <p:nvGrpSpPr>
              <p:cNvPr id="1782" name="Google Shape;1782;p66"/>
              <p:cNvGrpSpPr/>
              <p:nvPr/>
            </p:nvGrpSpPr>
            <p:grpSpPr>
              <a:xfrm>
                <a:off x="95250" y="333375"/>
                <a:ext cx="1952700" cy="1428900"/>
                <a:chOff x="0" y="0"/>
                <a:chExt cx="1952700" cy="1428900"/>
              </a:xfrm>
            </p:grpSpPr>
            <p:sp>
              <p:nvSpPr>
                <p:cNvPr id="1783" name="Google Shape;1783;p66"/>
                <p:cNvSpPr/>
                <p:nvPr/>
              </p:nvSpPr>
              <p:spPr>
                <a:xfrm>
                  <a:off x="0" y="0"/>
                  <a:ext cx="1952700" cy="1428900"/>
                </a:xfrm>
                <a:prstGeom prst="roundRect">
                  <a:avLst>
                    <a:gd fmla="val 4222" name="adj"/>
                  </a:avLst>
                </a:prstGeom>
                <a:solidFill>
                  <a:srgbClr val="1E293B"/>
                </a:solidFill>
                <a:ln cap="flat" cmpd="sng" w="9525">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84" name="Google Shape;1784;p66"/>
                <p:cNvSpPr txBox="1"/>
                <p:nvPr/>
              </p:nvSpPr>
              <p:spPr>
                <a:xfrm>
                  <a:off x="314996" y="32436"/>
                  <a:ext cx="1322700" cy="190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900">
                      <a:solidFill>
                        <a:srgbClr val="CBD5E1"/>
                      </a:solidFill>
                      <a:latin typeface="Open Sans"/>
                      <a:ea typeface="Open Sans"/>
                      <a:cs typeface="Open Sans"/>
                      <a:sym typeface="Open Sans"/>
                    </a:rPr>
                    <a:t>DC1 (Cloud Artifactory) </a:t>
                  </a:r>
                  <a:endParaRPr b="1" sz="900">
                    <a:solidFill>
                      <a:srgbClr val="CBD5E1"/>
                    </a:solidFill>
                    <a:latin typeface="Open Sans"/>
                    <a:ea typeface="Open Sans"/>
                    <a:cs typeface="Open Sans"/>
                    <a:sym typeface="Open Sans"/>
                  </a:endParaRPr>
                </a:p>
              </p:txBody>
            </p:sp>
            <p:grpSp>
              <p:nvGrpSpPr>
                <p:cNvPr id="1785" name="Google Shape;1785;p66"/>
                <p:cNvGrpSpPr/>
                <p:nvPr/>
              </p:nvGrpSpPr>
              <p:grpSpPr>
                <a:xfrm>
                  <a:off x="95250" y="285750"/>
                  <a:ext cx="609600" cy="419100"/>
                  <a:chOff x="0" y="0"/>
                  <a:chExt cx="609600" cy="419100"/>
                </a:xfrm>
              </p:grpSpPr>
              <p:sp>
                <p:nvSpPr>
                  <p:cNvPr id="1786" name="Google Shape;1786;p66"/>
                  <p:cNvSpPr/>
                  <p:nvPr/>
                </p:nvSpPr>
                <p:spPr>
                  <a:xfrm>
                    <a:off x="0" y="0"/>
                    <a:ext cx="571500" cy="381000"/>
                  </a:xfrm>
                  <a:prstGeom prst="roundRect">
                    <a:avLst>
                      <a:gd fmla="val 10000" name="adj"/>
                    </a:avLst>
                  </a:prstGeom>
                  <a:solidFill>
                    <a:srgbClr val="0F172A"/>
                  </a:solidFill>
                  <a:ln cap="flat" cmpd="sng" w="9525">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87" name="Google Shape;1787;p66"/>
                  <p:cNvSpPr/>
                  <p:nvPr/>
                </p:nvSpPr>
                <p:spPr>
                  <a:xfrm>
                    <a:off x="38100" y="38100"/>
                    <a:ext cx="571500" cy="381000"/>
                  </a:xfrm>
                  <a:prstGeom prst="roundRect">
                    <a:avLst>
                      <a:gd fmla="val 10000" name="adj"/>
                    </a:avLst>
                  </a:prstGeom>
                  <a:solidFill>
                    <a:srgbClr val="1E293B"/>
                  </a:solidFill>
                  <a:ln cap="flat" cmpd="sng" w="9525">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88" name="Google Shape;1788;p66"/>
                  <p:cNvSpPr txBox="1"/>
                  <p:nvPr/>
                </p:nvSpPr>
                <p:spPr>
                  <a:xfrm>
                    <a:off x="38100" y="38100"/>
                    <a:ext cx="5715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800">
                        <a:solidFill>
                          <a:srgbClr val="FFFFFF"/>
                        </a:solidFill>
                        <a:latin typeface="Open Sans SemiBold"/>
                        <a:ea typeface="Open Sans SemiBold"/>
                        <a:cs typeface="Open Sans SemiBold"/>
                        <a:sym typeface="Open Sans SemiBold"/>
                      </a:rPr>
                      <a:t>Nodes</a:t>
                    </a:r>
                    <a:endParaRPr b="0" sz="800">
                      <a:solidFill>
                        <a:srgbClr val="FFFFFF"/>
                      </a:solidFill>
                      <a:latin typeface="Open Sans SemiBold"/>
                      <a:ea typeface="Open Sans SemiBold"/>
                      <a:cs typeface="Open Sans SemiBold"/>
                      <a:sym typeface="Open Sans SemiBold"/>
                    </a:endParaRPr>
                  </a:p>
                </p:txBody>
              </p:sp>
            </p:grpSp>
            <p:grpSp>
              <p:nvGrpSpPr>
                <p:cNvPr id="1789" name="Google Shape;1789;p66"/>
                <p:cNvGrpSpPr/>
                <p:nvPr/>
              </p:nvGrpSpPr>
              <p:grpSpPr>
                <a:xfrm>
                  <a:off x="857250" y="285750"/>
                  <a:ext cx="1000200" cy="404368"/>
                  <a:chOff x="0" y="0"/>
                  <a:chExt cx="1000200" cy="404368"/>
                </a:xfrm>
              </p:grpSpPr>
              <p:sp>
                <p:nvSpPr>
                  <p:cNvPr id="1790" name="Google Shape;1790;p66"/>
                  <p:cNvSpPr/>
                  <p:nvPr/>
                </p:nvSpPr>
                <p:spPr>
                  <a:xfrm>
                    <a:off x="0" y="0"/>
                    <a:ext cx="1000200" cy="381000"/>
                  </a:xfrm>
                  <a:prstGeom prst="roundRect">
                    <a:avLst>
                      <a:gd fmla="val 10000" name="adj"/>
                    </a:avLst>
                  </a:prstGeom>
                  <a:solidFill>
                    <a:srgbClr val="1E293B"/>
                  </a:solidFill>
                  <a:ln cap="flat" cmpd="sng" w="9525">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91" name="Google Shape;1791;p66"/>
                  <p:cNvSpPr txBox="1"/>
                  <p:nvPr/>
                </p:nvSpPr>
                <p:spPr>
                  <a:xfrm>
                    <a:off x="47625" y="23368"/>
                    <a:ext cx="2859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600">
                        <a:solidFill>
                          <a:srgbClr val="38BDF8"/>
                        </a:solidFill>
                        <a:latin typeface="Material Icons"/>
                        <a:ea typeface="Material Icons"/>
                        <a:cs typeface="Material Icons"/>
                        <a:sym typeface="Material Icons"/>
                      </a:rPr>
                      <a:t>dns</a:t>
                    </a:r>
                    <a:endParaRPr sz="1600">
                      <a:solidFill>
                        <a:srgbClr val="38BDF8"/>
                      </a:solidFill>
                      <a:latin typeface="Material Icons"/>
                      <a:ea typeface="Material Icons"/>
                      <a:cs typeface="Material Icons"/>
                      <a:sym typeface="Material Icons"/>
                    </a:endParaRPr>
                  </a:p>
                </p:txBody>
              </p:sp>
              <p:sp>
                <p:nvSpPr>
                  <p:cNvPr id="1792" name="Google Shape;1792;p66"/>
                  <p:cNvSpPr txBox="1"/>
                  <p:nvPr/>
                </p:nvSpPr>
                <p:spPr>
                  <a:xfrm>
                    <a:off x="333375" y="0"/>
                    <a:ext cx="619200" cy="381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700">
                        <a:solidFill>
                          <a:srgbClr val="94A3B8"/>
                        </a:solidFill>
                        <a:latin typeface="Open Sans SemiBold"/>
                        <a:ea typeface="Open Sans SemiBold"/>
                        <a:cs typeface="Open Sans SemiBold"/>
                        <a:sym typeface="Open Sans SemiBold"/>
                      </a:rPr>
                      <a:t>Database</a:t>
                    </a:r>
                    <a:endParaRPr b="0" sz="700">
                      <a:solidFill>
                        <a:srgbClr val="94A3B8"/>
                      </a:solidFill>
                      <a:latin typeface="Open Sans SemiBold"/>
                      <a:ea typeface="Open Sans SemiBold"/>
                      <a:cs typeface="Open Sans SemiBold"/>
                      <a:sym typeface="Open Sans SemiBold"/>
                    </a:endParaRPr>
                  </a:p>
                </p:txBody>
              </p:sp>
            </p:grpSp>
            <p:grpSp>
              <p:nvGrpSpPr>
                <p:cNvPr id="1793" name="Google Shape;1793;p66"/>
                <p:cNvGrpSpPr/>
                <p:nvPr/>
              </p:nvGrpSpPr>
              <p:grpSpPr>
                <a:xfrm>
                  <a:off x="95250" y="809625"/>
                  <a:ext cx="1762200" cy="550089"/>
                  <a:chOff x="0" y="0"/>
                  <a:chExt cx="1762200" cy="550089"/>
                </a:xfrm>
              </p:grpSpPr>
              <p:sp>
                <p:nvSpPr>
                  <p:cNvPr id="1794" name="Google Shape;1794;p66"/>
                  <p:cNvSpPr/>
                  <p:nvPr/>
                </p:nvSpPr>
                <p:spPr>
                  <a:xfrm>
                    <a:off x="0" y="0"/>
                    <a:ext cx="1762200" cy="523800"/>
                  </a:xfrm>
                  <a:prstGeom prst="roundRect">
                    <a:avLst>
                      <a:gd fmla="val 7272" name="adj"/>
                    </a:avLst>
                  </a:prstGeom>
                  <a:solidFill>
                    <a:srgbClr val="1E293B"/>
                  </a:solidFill>
                  <a:ln cap="flat" cmpd="sng" w="9525">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95" name="Google Shape;1795;p66"/>
                  <p:cNvSpPr txBox="1"/>
                  <p:nvPr/>
                </p:nvSpPr>
                <p:spPr>
                  <a:xfrm>
                    <a:off x="95250" y="26289"/>
                    <a:ext cx="285900" cy="523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800">
                        <a:solidFill>
                          <a:srgbClr val="F59E0B"/>
                        </a:solidFill>
                        <a:latin typeface="Material Icons"/>
                        <a:ea typeface="Material Icons"/>
                        <a:cs typeface="Material Icons"/>
                        <a:sym typeface="Material Icons"/>
                      </a:rPr>
                      <a:t>cloud_queue</a:t>
                    </a:r>
                    <a:endParaRPr sz="1800">
                      <a:solidFill>
                        <a:srgbClr val="F59E0B"/>
                      </a:solidFill>
                      <a:latin typeface="Material Icons"/>
                      <a:ea typeface="Material Icons"/>
                      <a:cs typeface="Material Icons"/>
                      <a:sym typeface="Material Icons"/>
                    </a:endParaRPr>
                  </a:p>
                </p:txBody>
              </p:sp>
              <p:sp>
                <p:nvSpPr>
                  <p:cNvPr id="1796" name="Google Shape;1796;p66"/>
                  <p:cNvSpPr txBox="1"/>
                  <p:nvPr/>
                </p:nvSpPr>
                <p:spPr>
                  <a:xfrm>
                    <a:off x="428625" y="0"/>
                    <a:ext cx="1238400" cy="5238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800">
                        <a:solidFill>
                          <a:srgbClr val="94A3B8"/>
                        </a:solidFill>
                        <a:latin typeface="Open Sans SemiBold"/>
                        <a:ea typeface="Open Sans SemiBold"/>
                        <a:cs typeface="Open Sans SemiBold"/>
                        <a:sym typeface="Open Sans SemiBold"/>
                      </a:rPr>
                      <a:t>Blob Store</a:t>
                    </a:r>
                    <a:endParaRPr b="0" sz="800">
                      <a:solidFill>
                        <a:srgbClr val="94A3B8"/>
                      </a:solidFill>
                      <a:latin typeface="Open Sans SemiBold"/>
                      <a:ea typeface="Open Sans SemiBold"/>
                      <a:cs typeface="Open Sans SemiBold"/>
                      <a:sym typeface="Open Sans SemiBold"/>
                    </a:endParaRPr>
                  </a:p>
                </p:txBody>
              </p:sp>
            </p:grpSp>
            <p:pic>
              <p:nvPicPr>
                <p:cNvPr id="1797" name="Google Shape;1797;p66"/>
                <p:cNvPicPr preferRelativeResize="0"/>
                <p:nvPr/>
              </p:nvPicPr>
              <p:blipFill rotWithShape="1">
                <a:blip r:embed="rId9">
                  <a:alphaModFix/>
                </a:blip>
                <a:srcRect b="0" l="0" r="0" t="0"/>
                <a:stretch/>
              </p:blipFill>
              <p:spPr>
                <a:xfrm>
                  <a:off x="704850" y="452438"/>
                  <a:ext cx="123900" cy="47700"/>
                </a:xfrm>
                <a:prstGeom prst="rect">
                  <a:avLst/>
                </a:prstGeom>
                <a:noFill/>
                <a:ln>
                  <a:noFill/>
                </a:ln>
              </p:spPr>
            </p:pic>
            <p:pic>
              <p:nvPicPr>
                <p:cNvPr id="1798" name="Google Shape;1798;p66"/>
                <p:cNvPicPr preferRelativeResize="0"/>
                <p:nvPr/>
              </p:nvPicPr>
              <p:blipFill rotWithShape="1">
                <a:blip r:embed="rId10">
                  <a:alphaModFix/>
                </a:blip>
                <a:srcRect b="0" l="0" r="0" t="0"/>
                <a:stretch/>
              </p:blipFill>
              <p:spPr>
                <a:xfrm>
                  <a:off x="357188" y="704850"/>
                  <a:ext cx="47700" cy="81000"/>
                </a:xfrm>
                <a:prstGeom prst="rect">
                  <a:avLst/>
                </a:prstGeom>
                <a:noFill/>
                <a:ln>
                  <a:noFill/>
                </a:ln>
              </p:spPr>
            </p:pic>
          </p:grpSp>
          <p:grpSp>
            <p:nvGrpSpPr>
              <p:cNvPr id="1799" name="Google Shape;1799;p66"/>
              <p:cNvGrpSpPr/>
              <p:nvPr/>
            </p:nvGrpSpPr>
            <p:grpSpPr>
              <a:xfrm>
                <a:off x="95250" y="2047875"/>
                <a:ext cx="1952700" cy="1428900"/>
                <a:chOff x="0" y="0"/>
                <a:chExt cx="1952700" cy="1428900"/>
              </a:xfrm>
            </p:grpSpPr>
            <p:sp>
              <p:nvSpPr>
                <p:cNvPr id="1800" name="Google Shape;1800;p66"/>
                <p:cNvSpPr/>
                <p:nvPr/>
              </p:nvSpPr>
              <p:spPr>
                <a:xfrm>
                  <a:off x="0" y="0"/>
                  <a:ext cx="1952700" cy="1428900"/>
                </a:xfrm>
                <a:prstGeom prst="roundRect">
                  <a:avLst>
                    <a:gd fmla="val 4221" name="adj"/>
                  </a:avLst>
                </a:prstGeom>
                <a:solidFill>
                  <a:srgbClr val="1E293B"/>
                </a:solidFill>
                <a:ln cap="flat" cmpd="sng" w="9525">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01" name="Google Shape;1801;p66"/>
                <p:cNvSpPr txBox="1"/>
                <p:nvPr/>
              </p:nvSpPr>
              <p:spPr>
                <a:xfrm>
                  <a:off x="280950" y="51471"/>
                  <a:ext cx="1390800" cy="1905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b="1" lang="en" sz="900">
                      <a:solidFill>
                        <a:srgbClr val="CBD5E1"/>
                      </a:solidFill>
                      <a:latin typeface="Open Sans"/>
                      <a:ea typeface="Open Sans"/>
                      <a:cs typeface="Open Sans"/>
                      <a:sym typeface="Open Sans"/>
                    </a:rPr>
                    <a:t>DC2 (Cloud Artifactory) </a:t>
                  </a:r>
                  <a:endParaRPr b="1" sz="900">
                    <a:solidFill>
                      <a:srgbClr val="CBD5E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b="1" sz="900">
                    <a:solidFill>
                      <a:srgbClr val="CBD5E1"/>
                    </a:solidFill>
                    <a:latin typeface="Open Sans"/>
                    <a:ea typeface="Open Sans"/>
                    <a:cs typeface="Open Sans"/>
                    <a:sym typeface="Open Sans"/>
                  </a:endParaRPr>
                </a:p>
                <a:p>
                  <a:pPr indent="0" lvl="0" marL="0" rtl="0" algn="l">
                    <a:spcBef>
                      <a:spcPts val="0"/>
                    </a:spcBef>
                    <a:spcAft>
                      <a:spcPts val="0"/>
                    </a:spcAft>
                    <a:buNone/>
                  </a:pPr>
                  <a:r>
                    <a:t/>
                  </a:r>
                  <a:endParaRPr b="1" sz="900">
                    <a:solidFill>
                      <a:srgbClr val="CBD5E1"/>
                    </a:solidFill>
                    <a:latin typeface="Open Sans"/>
                    <a:ea typeface="Open Sans"/>
                    <a:cs typeface="Open Sans"/>
                    <a:sym typeface="Open Sans"/>
                  </a:endParaRPr>
                </a:p>
              </p:txBody>
            </p:sp>
            <p:grpSp>
              <p:nvGrpSpPr>
                <p:cNvPr id="1802" name="Google Shape;1802;p66"/>
                <p:cNvGrpSpPr/>
                <p:nvPr/>
              </p:nvGrpSpPr>
              <p:grpSpPr>
                <a:xfrm>
                  <a:off x="95250" y="285750"/>
                  <a:ext cx="609600" cy="419100"/>
                  <a:chOff x="0" y="0"/>
                  <a:chExt cx="609600" cy="419100"/>
                </a:xfrm>
              </p:grpSpPr>
              <p:sp>
                <p:nvSpPr>
                  <p:cNvPr id="1803" name="Google Shape;1803;p66"/>
                  <p:cNvSpPr/>
                  <p:nvPr/>
                </p:nvSpPr>
                <p:spPr>
                  <a:xfrm>
                    <a:off x="0" y="0"/>
                    <a:ext cx="571500" cy="381000"/>
                  </a:xfrm>
                  <a:prstGeom prst="roundRect">
                    <a:avLst>
                      <a:gd fmla="val 10000" name="adj"/>
                    </a:avLst>
                  </a:prstGeom>
                  <a:solidFill>
                    <a:srgbClr val="0F172A"/>
                  </a:solidFill>
                  <a:ln cap="flat" cmpd="sng" w="9525">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04" name="Google Shape;1804;p66"/>
                  <p:cNvSpPr/>
                  <p:nvPr/>
                </p:nvSpPr>
                <p:spPr>
                  <a:xfrm>
                    <a:off x="38100" y="38100"/>
                    <a:ext cx="571500" cy="381000"/>
                  </a:xfrm>
                  <a:prstGeom prst="roundRect">
                    <a:avLst>
                      <a:gd fmla="val 10000" name="adj"/>
                    </a:avLst>
                  </a:prstGeom>
                  <a:solidFill>
                    <a:srgbClr val="1E293B"/>
                  </a:solidFill>
                  <a:ln cap="flat" cmpd="sng" w="9525">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05" name="Google Shape;1805;p66"/>
                  <p:cNvSpPr txBox="1"/>
                  <p:nvPr/>
                </p:nvSpPr>
                <p:spPr>
                  <a:xfrm>
                    <a:off x="38100" y="38100"/>
                    <a:ext cx="5715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0" lang="en" sz="800">
                        <a:solidFill>
                          <a:srgbClr val="FFFFFF"/>
                        </a:solidFill>
                        <a:latin typeface="Open Sans SemiBold"/>
                        <a:ea typeface="Open Sans SemiBold"/>
                        <a:cs typeface="Open Sans SemiBold"/>
                        <a:sym typeface="Open Sans SemiBold"/>
                      </a:rPr>
                      <a:t>Nodes</a:t>
                    </a:r>
                    <a:endParaRPr b="0" sz="800">
                      <a:solidFill>
                        <a:srgbClr val="FFFFFF"/>
                      </a:solidFill>
                      <a:latin typeface="Open Sans SemiBold"/>
                      <a:ea typeface="Open Sans SemiBold"/>
                      <a:cs typeface="Open Sans SemiBold"/>
                      <a:sym typeface="Open Sans SemiBold"/>
                    </a:endParaRPr>
                  </a:p>
                </p:txBody>
              </p:sp>
            </p:grpSp>
            <p:grpSp>
              <p:nvGrpSpPr>
                <p:cNvPr id="1806" name="Google Shape;1806;p66"/>
                <p:cNvGrpSpPr/>
                <p:nvPr/>
              </p:nvGrpSpPr>
              <p:grpSpPr>
                <a:xfrm>
                  <a:off x="857250" y="285750"/>
                  <a:ext cx="1000200" cy="427736"/>
                  <a:chOff x="0" y="0"/>
                  <a:chExt cx="1000200" cy="427736"/>
                </a:xfrm>
              </p:grpSpPr>
              <p:sp>
                <p:nvSpPr>
                  <p:cNvPr id="1807" name="Google Shape;1807;p66"/>
                  <p:cNvSpPr/>
                  <p:nvPr/>
                </p:nvSpPr>
                <p:spPr>
                  <a:xfrm>
                    <a:off x="0" y="0"/>
                    <a:ext cx="1000200" cy="381000"/>
                  </a:xfrm>
                  <a:prstGeom prst="roundRect">
                    <a:avLst>
                      <a:gd fmla="val 10000" name="adj"/>
                    </a:avLst>
                  </a:prstGeom>
                  <a:solidFill>
                    <a:srgbClr val="1E293B"/>
                  </a:solidFill>
                  <a:ln cap="flat" cmpd="sng" w="9525">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08" name="Google Shape;1808;p66"/>
                  <p:cNvSpPr txBox="1"/>
                  <p:nvPr/>
                </p:nvSpPr>
                <p:spPr>
                  <a:xfrm>
                    <a:off x="47625" y="46736"/>
                    <a:ext cx="2859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0" lang="en" sz="1600">
                        <a:solidFill>
                          <a:srgbClr val="38BDF8"/>
                        </a:solidFill>
                        <a:latin typeface="Material Icons"/>
                        <a:ea typeface="Material Icons"/>
                        <a:cs typeface="Material Icons"/>
                        <a:sym typeface="Material Icons"/>
                      </a:rPr>
                      <a:t>dns</a:t>
                    </a:r>
                    <a:endParaRPr b="0" sz="1600">
                      <a:solidFill>
                        <a:srgbClr val="38BDF8"/>
                      </a:solidFill>
                      <a:latin typeface="Material Icons"/>
                      <a:ea typeface="Material Icons"/>
                      <a:cs typeface="Material Icons"/>
                      <a:sym typeface="Material Icons"/>
                    </a:endParaRPr>
                  </a:p>
                </p:txBody>
              </p:sp>
              <p:sp>
                <p:nvSpPr>
                  <p:cNvPr id="1809" name="Google Shape;1809;p66"/>
                  <p:cNvSpPr txBox="1"/>
                  <p:nvPr/>
                </p:nvSpPr>
                <p:spPr>
                  <a:xfrm>
                    <a:off x="333375" y="0"/>
                    <a:ext cx="6192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0" lang="en" sz="700">
                        <a:solidFill>
                          <a:srgbClr val="94A3B8"/>
                        </a:solidFill>
                        <a:latin typeface="Open Sans SemiBold"/>
                        <a:ea typeface="Open Sans SemiBold"/>
                        <a:cs typeface="Open Sans SemiBold"/>
                        <a:sym typeface="Open Sans SemiBold"/>
                      </a:rPr>
                      <a:t>Database</a:t>
                    </a:r>
                    <a:endParaRPr b="0" sz="700">
                      <a:solidFill>
                        <a:srgbClr val="94A3B8"/>
                      </a:solidFill>
                      <a:latin typeface="Open Sans SemiBold"/>
                      <a:ea typeface="Open Sans SemiBold"/>
                      <a:cs typeface="Open Sans SemiBold"/>
                      <a:sym typeface="Open Sans SemiBold"/>
                    </a:endParaRPr>
                  </a:p>
                </p:txBody>
              </p:sp>
            </p:grpSp>
            <p:grpSp>
              <p:nvGrpSpPr>
                <p:cNvPr id="1810" name="Google Shape;1810;p66"/>
                <p:cNvGrpSpPr/>
                <p:nvPr/>
              </p:nvGrpSpPr>
              <p:grpSpPr>
                <a:xfrm>
                  <a:off x="95250" y="809625"/>
                  <a:ext cx="1762200" cy="576378"/>
                  <a:chOff x="0" y="0"/>
                  <a:chExt cx="1762200" cy="576378"/>
                </a:xfrm>
              </p:grpSpPr>
              <p:sp>
                <p:nvSpPr>
                  <p:cNvPr id="1811" name="Google Shape;1811;p66"/>
                  <p:cNvSpPr/>
                  <p:nvPr/>
                </p:nvSpPr>
                <p:spPr>
                  <a:xfrm>
                    <a:off x="0" y="0"/>
                    <a:ext cx="1762200" cy="523800"/>
                  </a:xfrm>
                  <a:prstGeom prst="roundRect">
                    <a:avLst>
                      <a:gd fmla="val 7272" name="adj"/>
                    </a:avLst>
                  </a:prstGeom>
                  <a:solidFill>
                    <a:srgbClr val="1E293B"/>
                  </a:solidFill>
                  <a:ln cap="flat" cmpd="sng" w="9525">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12" name="Google Shape;1812;p66"/>
                  <p:cNvSpPr txBox="1"/>
                  <p:nvPr/>
                </p:nvSpPr>
                <p:spPr>
                  <a:xfrm>
                    <a:off x="95250" y="52578"/>
                    <a:ext cx="285900" cy="5238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0" lang="en" sz="1800">
                        <a:solidFill>
                          <a:srgbClr val="F59E0B"/>
                        </a:solidFill>
                        <a:latin typeface="Material Icons"/>
                        <a:ea typeface="Material Icons"/>
                        <a:cs typeface="Material Icons"/>
                        <a:sym typeface="Material Icons"/>
                      </a:rPr>
                      <a:t>cloud_queue</a:t>
                    </a:r>
                    <a:endParaRPr b="0" sz="1800">
                      <a:solidFill>
                        <a:srgbClr val="F59E0B"/>
                      </a:solidFill>
                      <a:latin typeface="Material Icons"/>
                      <a:ea typeface="Material Icons"/>
                      <a:cs typeface="Material Icons"/>
                      <a:sym typeface="Material Icons"/>
                    </a:endParaRPr>
                  </a:p>
                </p:txBody>
              </p:sp>
              <p:sp>
                <p:nvSpPr>
                  <p:cNvPr id="1813" name="Google Shape;1813;p66"/>
                  <p:cNvSpPr txBox="1"/>
                  <p:nvPr/>
                </p:nvSpPr>
                <p:spPr>
                  <a:xfrm>
                    <a:off x="428625" y="0"/>
                    <a:ext cx="1238400" cy="5238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0" lang="en" sz="800">
                        <a:solidFill>
                          <a:srgbClr val="94A3B8"/>
                        </a:solidFill>
                        <a:latin typeface="Open Sans SemiBold"/>
                        <a:ea typeface="Open Sans SemiBold"/>
                        <a:cs typeface="Open Sans SemiBold"/>
                        <a:sym typeface="Open Sans SemiBold"/>
                      </a:rPr>
                      <a:t>Blob Store</a:t>
                    </a:r>
                    <a:endParaRPr b="0" sz="800">
                      <a:solidFill>
                        <a:srgbClr val="94A3B8"/>
                      </a:solidFill>
                      <a:latin typeface="Open Sans SemiBold"/>
                      <a:ea typeface="Open Sans SemiBold"/>
                      <a:cs typeface="Open Sans SemiBold"/>
                      <a:sym typeface="Open Sans SemiBold"/>
                    </a:endParaRPr>
                  </a:p>
                </p:txBody>
              </p:sp>
            </p:grpSp>
            <p:pic>
              <p:nvPicPr>
                <p:cNvPr id="1814" name="Google Shape;1814;p66"/>
                <p:cNvPicPr preferRelativeResize="0"/>
                <p:nvPr/>
              </p:nvPicPr>
              <p:blipFill rotWithShape="1">
                <a:blip r:embed="rId9">
                  <a:alphaModFix/>
                </a:blip>
                <a:srcRect b="0" l="50" r="50" t="0"/>
                <a:stretch/>
              </p:blipFill>
              <p:spPr>
                <a:xfrm>
                  <a:off x="704850" y="452438"/>
                  <a:ext cx="123900" cy="47700"/>
                </a:xfrm>
                <a:prstGeom prst="rect">
                  <a:avLst/>
                </a:prstGeom>
                <a:noFill/>
                <a:ln>
                  <a:noFill/>
                </a:ln>
              </p:spPr>
            </p:pic>
            <p:pic>
              <p:nvPicPr>
                <p:cNvPr id="1815" name="Google Shape;1815;p66"/>
                <p:cNvPicPr preferRelativeResize="0"/>
                <p:nvPr/>
              </p:nvPicPr>
              <p:blipFill rotWithShape="1">
                <a:blip r:embed="rId10">
                  <a:alphaModFix/>
                </a:blip>
                <a:srcRect b="50" l="0" r="0" t="60"/>
                <a:stretch/>
              </p:blipFill>
              <p:spPr>
                <a:xfrm>
                  <a:off x="357188" y="704850"/>
                  <a:ext cx="47700" cy="81000"/>
                </a:xfrm>
                <a:prstGeom prst="rect">
                  <a:avLst/>
                </a:prstGeom>
                <a:noFill/>
                <a:ln>
                  <a:noFill/>
                </a:ln>
              </p:spPr>
            </p:pic>
          </p:grpSp>
          <p:sp>
            <p:nvSpPr>
              <p:cNvPr id="1816" name="Google Shape;1816;p66"/>
              <p:cNvSpPr txBox="1"/>
              <p:nvPr/>
            </p:nvSpPr>
            <p:spPr>
              <a:xfrm>
                <a:off x="1143000" y="1828800"/>
                <a:ext cx="476400" cy="1428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1" lang="en" sz="700">
                    <a:solidFill>
                      <a:srgbClr val="40BE46"/>
                    </a:solidFill>
                    <a:latin typeface="Open Sans"/>
                    <a:ea typeface="Open Sans"/>
                    <a:cs typeface="Open Sans"/>
                    <a:sym typeface="Open Sans"/>
                  </a:rPr>
                  <a:t>replicate</a:t>
                </a:r>
                <a:endParaRPr b="1" sz="700">
                  <a:solidFill>
                    <a:srgbClr val="40BE46"/>
                  </a:solidFill>
                  <a:latin typeface="Open Sans"/>
                  <a:ea typeface="Open Sans"/>
                  <a:cs typeface="Open Sans"/>
                  <a:sym typeface="Open Sans"/>
                </a:endParaRPr>
              </a:p>
            </p:txBody>
          </p:sp>
        </p:grpSp>
      </p:grpSp>
      <p:sp>
        <p:nvSpPr>
          <p:cNvPr id="1817" name="Google Shape;1817;p66"/>
          <p:cNvSpPr/>
          <p:nvPr/>
        </p:nvSpPr>
        <p:spPr>
          <a:xfrm>
            <a:off x="4070032" y="2015490"/>
            <a:ext cx="400200" cy="603000"/>
          </a:xfrm>
          <a:custGeom>
            <a:rect b="b" l="l" r="r" t="t"/>
            <a:pathLst>
              <a:path extrusionOk="0" h="120000" w="120000">
                <a:moveTo>
                  <a:pt x="0" y="120000"/>
                </a:moveTo>
                <a:lnTo>
                  <a:pt x="120000" y="0"/>
                </a:lnTo>
              </a:path>
            </a:pathLst>
          </a:custGeom>
          <a:solidFill>
            <a:srgbClr val="000000">
              <a:alpha val="0"/>
            </a:srgbClr>
          </a:solidFill>
          <a:ln cap="flat" cmpd="sng" w="19050">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18" name="Google Shape;1818;p66"/>
          <p:cNvSpPr/>
          <p:nvPr/>
        </p:nvSpPr>
        <p:spPr>
          <a:xfrm>
            <a:off x="4070032" y="2829878"/>
            <a:ext cx="400200" cy="603000"/>
          </a:xfrm>
          <a:custGeom>
            <a:rect b="b" l="l" r="r" t="t"/>
            <a:pathLst>
              <a:path extrusionOk="0" h="120000" w="120000">
                <a:moveTo>
                  <a:pt x="0" y="0"/>
                </a:moveTo>
                <a:lnTo>
                  <a:pt x="120000" y="120000"/>
                </a:lnTo>
              </a:path>
            </a:pathLst>
          </a:custGeom>
          <a:solidFill>
            <a:srgbClr val="000000">
              <a:alpha val="0"/>
            </a:srgbClr>
          </a:solidFill>
          <a:ln cap="flat" cmpd="sng" w="19050">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1819" name="Google Shape;1819;p66"/>
          <p:cNvGrpSpPr/>
          <p:nvPr/>
        </p:nvGrpSpPr>
        <p:grpSpPr>
          <a:xfrm>
            <a:off x="361950" y="952500"/>
            <a:ext cx="2762400" cy="552600"/>
            <a:chOff x="0" y="0"/>
            <a:chExt cx="2762400" cy="552600"/>
          </a:xfrm>
        </p:grpSpPr>
        <p:sp>
          <p:nvSpPr>
            <p:cNvPr id="1820" name="Google Shape;1820;p66"/>
            <p:cNvSpPr/>
            <p:nvPr/>
          </p:nvSpPr>
          <p:spPr>
            <a:xfrm>
              <a:off x="0" y="0"/>
              <a:ext cx="2762400" cy="552600"/>
            </a:xfrm>
            <a:prstGeom prst="roundRect">
              <a:avLst>
                <a:gd fmla="val 13793" name="adj"/>
              </a:avLst>
            </a:prstGeom>
            <a:solidFill>
              <a:srgbClr val="132237">
                <a:alpha val="50000"/>
              </a:srgbClr>
            </a:solidFill>
            <a:ln cap="flat" cmpd="sng" w="9525">
              <a:solidFill>
                <a:srgbClr val="33415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21" name="Google Shape;1821;p66"/>
            <p:cNvSpPr txBox="1"/>
            <p:nvPr/>
          </p:nvSpPr>
          <p:spPr>
            <a:xfrm>
              <a:off x="142875" y="162560"/>
              <a:ext cx="2859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40BE46"/>
                  </a:solidFill>
                  <a:latin typeface="Material Icons"/>
                  <a:ea typeface="Material Icons"/>
                  <a:cs typeface="Material Icons"/>
                  <a:sym typeface="Material Icons"/>
                </a:rPr>
                <a:t>dns</a:t>
              </a:r>
              <a:endParaRPr sz="2000">
                <a:solidFill>
                  <a:srgbClr val="40BE46"/>
                </a:solidFill>
                <a:latin typeface="Material Icons"/>
                <a:ea typeface="Material Icons"/>
                <a:cs typeface="Material Icons"/>
                <a:sym typeface="Material Icons"/>
              </a:endParaRPr>
            </a:p>
          </p:txBody>
        </p:sp>
        <p:sp>
          <p:nvSpPr>
            <p:cNvPr id="1822" name="Google Shape;1822;p66"/>
            <p:cNvSpPr txBox="1"/>
            <p:nvPr/>
          </p:nvSpPr>
          <p:spPr>
            <a:xfrm>
              <a:off x="523875" y="0"/>
              <a:ext cx="2095500" cy="5526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t/>
              </a:r>
              <a:endParaRPr b="1" sz="1100">
                <a:solidFill>
                  <a:srgbClr val="FFFFFF"/>
                </a:solidFill>
                <a:latin typeface="Open Sans"/>
                <a:ea typeface="Open Sans"/>
                <a:cs typeface="Open Sans"/>
                <a:sym typeface="Open Sans"/>
              </a:endParaRPr>
            </a:p>
            <a:p>
              <a:pPr indent="0" lvl="0" marL="0" rtl="0" algn="ctr">
                <a:spcBef>
                  <a:spcPts val="0"/>
                </a:spcBef>
                <a:spcAft>
                  <a:spcPts val="0"/>
                </a:spcAft>
                <a:buNone/>
              </a:pPr>
              <a:r>
                <a:rPr b="1" lang="en" sz="1100">
                  <a:solidFill>
                    <a:srgbClr val="FFFFFF"/>
                  </a:solidFill>
                  <a:latin typeface="Open Sans"/>
                  <a:ea typeface="Open Sans"/>
                  <a:cs typeface="Open Sans"/>
                  <a:sym typeface="Open Sans"/>
                </a:rPr>
                <a:t>Active-Active Cluster</a:t>
              </a:r>
              <a:endParaRPr b="1" sz="1100">
                <a:solidFill>
                  <a:srgbClr val="FFFFFF"/>
                </a:solidFill>
                <a:latin typeface="Open Sans"/>
                <a:ea typeface="Open Sans"/>
                <a:cs typeface="Open Sans"/>
                <a:sym typeface="Open Sans"/>
              </a:endParaRPr>
            </a:p>
          </p:txBody>
        </p:sp>
      </p:grpSp>
      <p:grpSp>
        <p:nvGrpSpPr>
          <p:cNvPr id="1823" name="Google Shape;1823;p66"/>
          <p:cNvGrpSpPr/>
          <p:nvPr/>
        </p:nvGrpSpPr>
        <p:grpSpPr>
          <a:xfrm>
            <a:off x="361950" y="1600200"/>
            <a:ext cx="2762400" cy="552600"/>
            <a:chOff x="0" y="0"/>
            <a:chExt cx="2762400" cy="552600"/>
          </a:xfrm>
        </p:grpSpPr>
        <p:sp>
          <p:nvSpPr>
            <p:cNvPr id="1824" name="Google Shape;1824;p66"/>
            <p:cNvSpPr/>
            <p:nvPr/>
          </p:nvSpPr>
          <p:spPr>
            <a:xfrm>
              <a:off x="0" y="0"/>
              <a:ext cx="2762400" cy="552600"/>
            </a:xfrm>
            <a:prstGeom prst="roundRect">
              <a:avLst>
                <a:gd fmla="val 13793" name="adj"/>
              </a:avLst>
            </a:prstGeom>
            <a:solidFill>
              <a:srgbClr val="132237">
                <a:alpha val="50000"/>
              </a:srgbClr>
            </a:solidFill>
            <a:ln cap="flat" cmpd="sng" w="9525">
              <a:solidFill>
                <a:srgbClr val="33415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25" name="Google Shape;1825;p66"/>
            <p:cNvSpPr txBox="1"/>
            <p:nvPr/>
          </p:nvSpPr>
          <p:spPr>
            <a:xfrm>
              <a:off x="142875" y="162560"/>
              <a:ext cx="2859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40BE46"/>
                  </a:solidFill>
                  <a:latin typeface="Material Icons"/>
                  <a:ea typeface="Material Icons"/>
                  <a:cs typeface="Material Icons"/>
                  <a:sym typeface="Material Icons"/>
                </a:rPr>
                <a:t>sync</a:t>
              </a:r>
              <a:endParaRPr sz="2000">
                <a:solidFill>
                  <a:srgbClr val="40BE46"/>
                </a:solidFill>
                <a:latin typeface="Material Icons"/>
                <a:ea typeface="Material Icons"/>
                <a:cs typeface="Material Icons"/>
                <a:sym typeface="Material Icons"/>
              </a:endParaRPr>
            </a:p>
          </p:txBody>
        </p:sp>
        <p:sp>
          <p:nvSpPr>
            <p:cNvPr id="1826" name="Google Shape;1826;p66"/>
            <p:cNvSpPr txBox="1"/>
            <p:nvPr/>
          </p:nvSpPr>
          <p:spPr>
            <a:xfrm>
              <a:off x="523875" y="0"/>
              <a:ext cx="2095500" cy="5526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t/>
              </a:r>
              <a:endParaRPr b="1" sz="1100">
                <a:solidFill>
                  <a:srgbClr val="FFFFFF"/>
                </a:solidFill>
                <a:latin typeface="Open Sans"/>
                <a:ea typeface="Open Sans"/>
                <a:cs typeface="Open Sans"/>
                <a:sym typeface="Open Sans"/>
              </a:endParaRPr>
            </a:p>
            <a:p>
              <a:pPr indent="0" lvl="0" marL="0" rtl="0" algn="ctr">
                <a:spcBef>
                  <a:spcPts val="0"/>
                </a:spcBef>
                <a:spcAft>
                  <a:spcPts val="0"/>
                </a:spcAft>
                <a:buNone/>
              </a:pPr>
              <a:r>
                <a:rPr b="1" lang="en" sz="1100">
                  <a:solidFill>
                    <a:srgbClr val="FFFFFF"/>
                  </a:solidFill>
                  <a:latin typeface="Open Sans"/>
                  <a:ea typeface="Open Sans"/>
                  <a:cs typeface="Open Sans"/>
                  <a:sym typeface="Open Sans"/>
                </a:rPr>
                <a:t>Federated Repository</a:t>
              </a:r>
              <a:endParaRPr b="1" sz="1100">
                <a:solidFill>
                  <a:srgbClr val="FFFFFF"/>
                </a:solidFill>
                <a:latin typeface="Open Sans"/>
                <a:ea typeface="Open Sans"/>
                <a:cs typeface="Open Sans"/>
                <a:sym typeface="Open Sans"/>
              </a:endParaRPr>
            </a:p>
          </p:txBody>
        </p:sp>
      </p:grpSp>
      <p:grpSp>
        <p:nvGrpSpPr>
          <p:cNvPr id="1827" name="Google Shape;1827;p66"/>
          <p:cNvGrpSpPr/>
          <p:nvPr/>
        </p:nvGrpSpPr>
        <p:grpSpPr>
          <a:xfrm>
            <a:off x="361950" y="2247900"/>
            <a:ext cx="2762400" cy="552600"/>
            <a:chOff x="0" y="0"/>
            <a:chExt cx="2762400" cy="552600"/>
          </a:xfrm>
        </p:grpSpPr>
        <p:sp>
          <p:nvSpPr>
            <p:cNvPr id="1828" name="Google Shape;1828;p66"/>
            <p:cNvSpPr/>
            <p:nvPr/>
          </p:nvSpPr>
          <p:spPr>
            <a:xfrm>
              <a:off x="0" y="0"/>
              <a:ext cx="2762400" cy="552600"/>
            </a:xfrm>
            <a:prstGeom prst="roundRect">
              <a:avLst>
                <a:gd fmla="val 13793" name="adj"/>
              </a:avLst>
            </a:prstGeom>
            <a:solidFill>
              <a:srgbClr val="132237">
                <a:alpha val="50000"/>
              </a:srgbClr>
            </a:solidFill>
            <a:ln cap="flat" cmpd="sng" w="9525">
              <a:solidFill>
                <a:srgbClr val="33415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29" name="Google Shape;1829;p66"/>
            <p:cNvSpPr txBox="1"/>
            <p:nvPr/>
          </p:nvSpPr>
          <p:spPr>
            <a:xfrm>
              <a:off x="142875" y="162560"/>
              <a:ext cx="2859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40BE46"/>
                  </a:solidFill>
                  <a:latin typeface="Material Icons"/>
                  <a:ea typeface="Material Icons"/>
                  <a:cs typeface="Material Icons"/>
                  <a:sym typeface="Material Icons"/>
                </a:rPr>
                <a:t>group</a:t>
              </a:r>
              <a:endParaRPr sz="2000">
                <a:solidFill>
                  <a:srgbClr val="40BE46"/>
                </a:solidFill>
                <a:latin typeface="Material Icons"/>
                <a:ea typeface="Material Icons"/>
                <a:cs typeface="Material Icons"/>
                <a:sym typeface="Material Icons"/>
              </a:endParaRPr>
            </a:p>
          </p:txBody>
        </p:sp>
        <p:sp>
          <p:nvSpPr>
            <p:cNvPr id="1830" name="Google Shape;1830;p66"/>
            <p:cNvSpPr txBox="1"/>
            <p:nvPr/>
          </p:nvSpPr>
          <p:spPr>
            <a:xfrm>
              <a:off x="523875" y="0"/>
              <a:ext cx="2095500" cy="5526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t/>
              </a:r>
              <a:endParaRPr b="1" sz="1100">
                <a:solidFill>
                  <a:srgbClr val="FFFFFF"/>
                </a:solidFill>
                <a:latin typeface="Open Sans"/>
                <a:ea typeface="Open Sans"/>
                <a:cs typeface="Open Sans"/>
                <a:sym typeface="Open Sans"/>
              </a:endParaRPr>
            </a:p>
            <a:p>
              <a:pPr indent="0" lvl="0" marL="0" rtl="0" algn="ctr">
                <a:spcBef>
                  <a:spcPts val="0"/>
                </a:spcBef>
                <a:spcAft>
                  <a:spcPts val="0"/>
                </a:spcAft>
                <a:buNone/>
              </a:pPr>
              <a:r>
                <a:rPr b="1" lang="en" sz="1100">
                  <a:solidFill>
                    <a:srgbClr val="FFFFFF"/>
                  </a:solidFill>
                  <a:latin typeface="Open Sans"/>
                  <a:ea typeface="Open Sans"/>
                  <a:cs typeface="Open Sans"/>
                  <a:sym typeface="Open Sans"/>
                </a:rPr>
                <a:t>Access Federation</a:t>
              </a:r>
              <a:endParaRPr b="1" sz="1100">
                <a:solidFill>
                  <a:srgbClr val="FFFFFF"/>
                </a:solidFill>
                <a:latin typeface="Open Sans"/>
                <a:ea typeface="Open Sans"/>
                <a:cs typeface="Open Sans"/>
                <a:sym typeface="Open Sans"/>
              </a:endParaRPr>
            </a:p>
          </p:txBody>
        </p:sp>
      </p:grpSp>
      <p:grpSp>
        <p:nvGrpSpPr>
          <p:cNvPr id="1831" name="Google Shape;1831;p66"/>
          <p:cNvGrpSpPr/>
          <p:nvPr/>
        </p:nvGrpSpPr>
        <p:grpSpPr>
          <a:xfrm>
            <a:off x="361950" y="2895600"/>
            <a:ext cx="2762400" cy="552600"/>
            <a:chOff x="0" y="0"/>
            <a:chExt cx="2762400" cy="552600"/>
          </a:xfrm>
        </p:grpSpPr>
        <p:sp>
          <p:nvSpPr>
            <p:cNvPr id="1832" name="Google Shape;1832;p66"/>
            <p:cNvSpPr/>
            <p:nvPr/>
          </p:nvSpPr>
          <p:spPr>
            <a:xfrm>
              <a:off x="0" y="0"/>
              <a:ext cx="2762400" cy="552600"/>
            </a:xfrm>
            <a:prstGeom prst="roundRect">
              <a:avLst>
                <a:gd fmla="val 13793" name="adj"/>
              </a:avLst>
            </a:prstGeom>
            <a:solidFill>
              <a:srgbClr val="132237">
                <a:alpha val="50000"/>
              </a:srgbClr>
            </a:solidFill>
            <a:ln cap="flat" cmpd="sng" w="9525">
              <a:solidFill>
                <a:srgbClr val="33415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33" name="Google Shape;1833;p66"/>
            <p:cNvSpPr txBox="1"/>
            <p:nvPr/>
          </p:nvSpPr>
          <p:spPr>
            <a:xfrm>
              <a:off x="142875" y="162560"/>
              <a:ext cx="2859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40BE46"/>
                  </a:solidFill>
                  <a:latin typeface="Material Icons"/>
                  <a:ea typeface="Material Icons"/>
                  <a:cs typeface="Material Icons"/>
                  <a:sym typeface="Material Icons"/>
                </a:rPr>
                <a:t>cloud</a:t>
              </a:r>
              <a:endParaRPr sz="2000">
                <a:solidFill>
                  <a:srgbClr val="40BE46"/>
                </a:solidFill>
                <a:latin typeface="Material Icons"/>
                <a:ea typeface="Material Icons"/>
                <a:cs typeface="Material Icons"/>
                <a:sym typeface="Material Icons"/>
              </a:endParaRPr>
            </a:p>
          </p:txBody>
        </p:sp>
        <p:sp>
          <p:nvSpPr>
            <p:cNvPr id="1834" name="Google Shape;1834;p66"/>
            <p:cNvSpPr txBox="1"/>
            <p:nvPr/>
          </p:nvSpPr>
          <p:spPr>
            <a:xfrm>
              <a:off x="523875" y="0"/>
              <a:ext cx="2095500" cy="5526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t/>
              </a:r>
              <a:endParaRPr b="1" sz="1100">
                <a:solidFill>
                  <a:srgbClr val="FFFFFF"/>
                </a:solidFill>
                <a:latin typeface="Open Sans"/>
                <a:ea typeface="Open Sans"/>
                <a:cs typeface="Open Sans"/>
                <a:sym typeface="Open Sans"/>
              </a:endParaRPr>
            </a:p>
            <a:p>
              <a:pPr indent="0" lvl="0" marL="0" rtl="0" algn="ctr">
                <a:spcBef>
                  <a:spcPts val="0"/>
                </a:spcBef>
                <a:spcAft>
                  <a:spcPts val="0"/>
                </a:spcAft>
                <a:buNone/>
              </a:pPr>
              <a:r>
                <a:rPr b="1" lang="en" sz="1100">
                  <a:solidFill>
                    <a:srgbClr val="FFFFFF"/>
                  </a:solidFill>
                  <a:latin typeface="Open Sans"/>
                  <a:ea typeface="Open Sans"/>
                  <a:cs typeface="Open Sans"/>
                  <a:sym typeface="Open Sans"/>
                </a:rPr>
                <a:t>Cloud Blob Storage</a:t>
              </a:r>
              <a:endParaRPr b="1" sz="1100">
                <a:solidFill>
                  <a:srgbClr val="FFFFFF"/>
                </a:solidFill>
                <a:latin typeface="Open Sans"/>
                <a:ea typeface="Open Sans"/>
                <a:cs typeface="Open Sans"/>
                <a:sym typeface="Open Sans"/>
              </a:endParaRPr>
            </a:p>
          </p:txBody>
        </p:sp>
      </p:grpSp>
      <p:cxnSp>
        <p:nvCxnSpPr>
          <p:cNvPr id="1835" name="Google Shape;1835;p66"/>
          <p:cNvCxnSpPr>
            <a:stCxn id="1783" idx="2"/>
          </p:cNvCxnSpPr>
          <p:nvPr/>
        </p:nvCxnSpPr>
        <p:spPr>
          <a:xfrm flipH="1">
            <a:off x="7818125" y="2734401"/>
            <a:ext cx="300" cy="309600"/>
          </a:xfrm>
          <a:prstGeom prst="straightConnector1">
            <a:avLst/>
          </a:prstGeom>
          <a:noFill/>
          <a:ln cap="flat" cmpd="sng" w="9525">
            <a:solidFill>
              <a:srgbClr val="94A3B8"/>
            </a:solidFill>
            <a:prstDash val="solid"/>
            <a:round/>
            <a:headEnd len="med" w="med" type="triangle"/>
            <a:tailEnd len="med" w="med" type="triangle"/>
          </a:ln>
        </p:spPr>
      </p:cxnSp>
      <p:grpSp>
        <p:nvGrpSpPr>
          <p:cNvPr id="1836" name="Google Shape;1836;p66"/>
          <p:cNvGrpSpPr/>
          <p:nvPr/>
        </p:nvGrpSpPr>
        <p:grpSpPr>
          <a:xfrm>
            <a:off x="361950" y="3543300"/>
            <a:ext cx="2762400" cy="552600"/>
            <a:chOff x="0" y="0"/>
            <a:chExt cx="2762400" cy="552600"/>
          </a:xfrm>
        </p:grpSpPr>
        <p:sp>
          <p:nvSpPr>
            <p:cNvPr id="1837" name="Google Shape;1837;p66"/>
            <p:cNvSpPr/>
            <p:nvPr/>
          </p:nvSpPr>
          <p:spPr>
            <a:xfrm>
              <a:off x="0" y="0"/>
              <a:ext cx="2762400" cy="552600"/>
            </a:xfrm>
            <a:prstGeom prst="roundRect">
              <a:avLst>
                <a:gd fmla="val 13792" name="adj"/>
              </a:avLst>
            </a:prstGeom>
            <a:solidFill>
              <a:srgbClr val="132237">
                <a:alpha val="50000"/>
              </a:srgbClr>
            </a:solidFill>
            <a:ln cap="flat" cmpd="sng" w="9525">
              <a:solidFill>
                <a:srgbClr val="33415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38" name="Google Shape;1838;p66"/>
            <p:cNvSpPr txBox="1"/>
            <p:nvPr/>
          </p:nvSpPr>
          <p:spPr>
            <a:xfrm>
              <a:off x="142875" y="162560"/>
              <a:ext cx="2859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FEBF1D"/>
                  </a:solidFill>
                  <a:latin typeface="Material Icons"/>
                  <a:ea typeface="Material Icons"/>
                  <a:cs typeface="Material Icons"/>
                  <a:sym typeface="Material Icons"/>
                </a:rPr>
                <a:t>alt_route</a:t>
              </a:r>
              <a:endParaRPr sz="2000">
                <a:solidFill>
                  <a:srgbClr val="FEBF1D"/>
                </a:solidFill>
                <a:latin typeface="Material Icons"/>
                <a:ea typeface="Material Icons"/>
                <a:cs typeface="Material Icons"/>
                <a:sym typeface="Material Icons"/>
              </a:endParaRPr>
            </a:p>
          </p:txBody>
        </p:sp>
        <p:sp>
          <p:nvSpPr>
            <p:cNvPr id="1839" name="Google Shape;1839;p66"/>
            <p:cNvSpPr txBox="1"/>
            <p:nvPr/>
          </p:nvSpPr>
          <p:spPr>
            <a:xfrm>
              <a:off x="523875" y="0"/>
              <a:ext cx="2095500" cy="5526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t/>
              </a:r>
              <a:endParaRPr b="1" sz="1100">
                <a:solidFill>
                  <a:srgbClr val="FFFFFF"/>
                </a:solidFill>
                <a:latin typeface="Open Sans"/>
                <a:ea typeface="Open Sans"/>
                <a:cs typeface="Open Sans"/>
                <a:sym typeface="Open Sans"/>
              </a:endParaRPr>
            </a:p>
            <a:p>
              <a:pPr indent="0" lvl="0" marL="0" rtl="0" algn="ctr">
                <a:spcBef>
                  <a:spcPts val="0"/>
                </a:spcBef>
                <a:spcAft>
                  <a:spcPts val="0"/>
                </a:spcAft>
                <a:buNone/>
              </a:pPr>
              <a:r>
                <a:rPr b="1" lang="en" sz="1100">
                  <a:solidFill>
                    <a:srgbClr val="FFFFFF"/>
                  </a:solidFill>
                  <a:latin typeface="Open Sans"/>
                  <a:ea typeface="Open Sans"/>
                  <a:cs typeface="Open Sans"/>
                  <a:sym typeface="Open Sans"/>
                </a:rPr>
                <a:t>Fallback Routing</a:t>
              </a:r>
              <a:endParaRPr b="1" sz="1100">
                <a:solidFill>
                  <a:srgbClr val="FFFFFF"/>
                </a:solidFill>
                <a:latin typeface="Open Sans"/>
                <a:ea typeface="Open Sans"/>
                <a:cs typeface="Open Sans"/>
                <a:sym typeface="Open Sans"/>
              </a:endParaRPr>
            </a:p>
          </p:txBody>
        </p:sp>
      </p:grpSp>
      <p:cxnSp>
        <p:nvCxnSpPr>
          <p:cNvPr id="1840" name="Google Shape;1840;p66"/>
          <p:cNvCxnSpPr/>
          <p:nvPr/>
        </p:nvCxnSpPr>
        <p:spPr>
          <a:xfrm>
            <a:off x="6093025" y="1995225"/>
            <a:ext cx="742500" cy="1377900"/>
          </a:xfrm>
          <a:prstGeom prst="straightConnector1">
            <a:avLst/>
          </a:prstGeom>
          <a:noFill/>
          <a:ln cap="flat" cmpd="sng" w="19050">
            <a:solidFill>
              <a:schemeClr val="accent4"/>
            </a:solidFill>
            <a:prstDash val="dash"/>
            <a:round/>
            <a:headEnd len="med" w="med" type="none"/>
            <a:tailEnd len="med" w="med" type="triangle"/>
          </a:ln>
        </p:spPr>
      </p:cxnSp>
      <p:cxnSp>
        <p:nvCxnSpPr>
          <p:cNvPr id="1841" name="Google Shape;1841;p66"/>
          <p:cNvCxnSpPr/>
          <p:nvPr/>
        </p:nvCxnSpPr>
        <p:spPr>
          <a:xfrm flipH="1" rot="10800000">
            <a:off x="6128800" y="2487300"/>
            <a:ext cx="680100" cy="1020000"/>
          </a:xfrm>
          <a:prstGeom prst="straightConnector1">
            <a:avLst/>
          </a:prstGeom>
          <a:noFill/>
          <a:ln cap="flat" cmpd="sng" w="19050">
            <a:solidFill>
              <a:schemeClr val="accent4"/>
            </a:solidFill>
            <a:prstDash val="dash"/>
            <a:round/>
            <a:headEnd len="med" w="med" type="none"/>
            <a:tailEnd len="med" w="med" type="triangle"/>
          </a:ln>
        </p:spPr>
      </p:cxnSp>
      <p:sp>
        <p:nvSpPr>
          <p:cNvPr id="1842" name="Google Shape;1842;p66"/>
          <p:cNvSpPr txBox="1"/>
          <p:nvPr/>
        </p:nvSpPr>
        <p:spPr>
          <a:xfrm>
            <a:off x="5994592" y="2693000"/>
            <a:ext cx="5994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800">
                <a:solidFill>
                  <a:schemeClr val="accent4"/>
                </a:solidFill>
                <a:latin typeface="Open Sans"/>
                <a:ea typeface="Open Sans"/>
                <a:cs typeface="Open Sans"/>
                <a:sym typeface="Open Sans"/>
              </a:rPr>
              <a:t>fallback</a:t>
            </a:r>
            <a:endParaRPr b="1" sz="800">
              <a:solidFill>
                <a:schemeClr val="accent4"/>
              </a:solidFill>
              <a:latin typeface="Open Sans"/>
              <a:ea typeface="Open Sans"/>
              <a:cs typeface="Open Sans"/>
              <a:sym typeface="Open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1320"/>
        </a:solidFill>
      </p:bgPr>
    </p:bg>
    <p:spTree>
      <p:nvGrpSpPr>
        <p:cNvPr id="1846" name="Shape 1846"/>
        <p:cNvGrpSpPr/>
        <p:nvPr/>
      </p:nvGrpSpPr>
      <p:grpSpPr>
        <a:xfrm>
          <a:off x="0" y="0"/>
          <a:ext cx="0" cy="0"/>
          <a:chOff x="0" y="0"/>
          <a:chExt cx="0" cy="0"/>
        </a:xfrm>
      </p:grpSpPr>
      <p:pic>
        <p:nvPicPr>
          <p:cNvPr id="1847" name="Google Shape;1847;p67"/>
          <p:cNvPicPr preferRelativeResize="0"/>
          <p:nvPr/>
        </p:nvPicPr>
        <p:blipFill rotWithShape="1">
          <a:blip r:embed="rId3">
            <a:alphaModFix/>
          </a:blip>
          <a:srcRect b="76510" l="68478" r="-47008" t="-5364"/>
          <a:stretch/>
        </p:blipFill>
        <p:spPr>
          <a:xfrm rot="10800000">
            <a:off x="5578924" y="0"/>
            <a:ext cx="3565076" cy="3320151"/>
          </a:xfrm>
          <a:prstGeom prst="rect">
            <a:avLst/>
          </a:prstGeom>
          <a:noFill/>
          <a:ln>
            <a:noFill/>
          </a:ln>
        </p:spPr>
      </p:pic>
      <p:pic>
        <p:nvPicPr>
          <p:cNvPr id="1848" name="Google Shape;1848;p67"/>
          <p:cNvPicPr preferRelativeResize="0"/>
          <p:nvPr/>
        </p:nvPicPr>
        <p:blipFill rotWithShape="1">
          <a:blip r:embed="rId4">
            <a:alphaModFix/>
          </a:blip>
          <a:srcRect b="0" l="0" r="0" t="0"/>
          <a:stretch/>
        </p:blipFill>
        <p:spPr>
          <a:xfrm>
            <a:off x="171375" y="4647152"/>
            <a:ext cx="844200" cy="290700"/>
          </a:xfrm>
          <a:prstGeom prst="rect">
            <a:avLst/>
          </a:prstGeom>
          <a:noFill/>
          <a:ln>
            <a:noFill/>
          </a:ln>
        </p:spPr>
      </p:pic>
      <p:pic>
        <p:nvPicPr>
          <p:cNvPr id="1849" name="Google Shape;1849;p67"/>
          <p:cNvPicPr preferRelativeResize="0"/>
          <p:nvPr/>
        </p:nvPicPr>
        <p:blipFill rotWithShape="1">
          <a:blip r:embed="rId5">
            <a:alphaModFix/>
          </a:blip>
          <a:srcRect b="739" l="0" r="0" t="739"/>
          <a:stretch/>
        </p:blipFill>
        <p:spPr>
          <a:xfrm>
            <a:off x="8532705" y="4705236"/>
            <a:ext cx="405000" cy="243000"/>
          </a:xfrm>
          <a:prstGeom prst="rect">
            <a:avLst/>
          </a:prstGeom>
          <a:noFill/>
          <a:ln>
            <a:noFill/>
          </a:ln>
        </p:spPr>
      </p:pic>
      <p:sp>
        <p:nvSpPr>
          <p:cNvPr id="1850" name="Google Shape;1850;p67"/>
          <p:cNvSpPr txBox="1"/>
          <p:nvPr/>
        </p:nvSpPr>
        <p:spPr>
          <a:xfrm>
            <a:off x="168007" y="273844"/>
            <a:ext cx="8769600" cy="411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2400">
                <a:solidFill>
                  <a:srgbClr val="40BE46"/>
                </a:solidFill>
                <a:latin typeface="Open Sans"/>
                <a:ea typeface="Open Sans"/>
                <a:cs typeface="Open Sans"/>
                <a:sym typeface="Open Sans"/>
              </a:rPr>
              <a:t>Cloud</a:t>
            </a:r>
            <a:r>
              <a:rPr b="1" lang="en" sz="2400">
                <a:solidFill>
                  <a:srgbClr val="40BE46"/>
                </a:solidFill>
                <a:latin typeface="Open Sans"/>
                <a:ea typeface="Open Sans"/>
                <a:cs typeface="Open Sans"/>
                <a:sym typeface="Open Sans"/>
              </a:rPr>
              <a:t> Repository Structure</a:t>
            </a:r>
            <a:endParaRPr b="1" sz="2400">
              <a:solidFill>
                <a:srgbClr val="40BE46"/>
              </a:solidFill>
              <a:latin typeface="Open Sans"/>
              <a:ea typeface="Open Sans"/>
              <a:cs typeface="Open Sans"/>
              <a:sym typeface="Open Sans"/>
            </a:endParaRPr>
          </a:p>
        </p:txBody>
      </p:sp>
      <p:grpSp>
        <p:nvGrpSpPr>
          <p:cNvPr id="1851" name="Google Shape;1851;p67"/>
          <p:cNvGrpSpPr/>
          <p:nvPr/>
        </p:nvGrpSpPr>
        <p:grpSpPr>
          <a:xfrm>
            <a:off x="381000" y="1047750"/>
            <a:ext cx="3905400" cy="2476500"/>
            <a:chOff x="0" y="0"/>
            <a:chExt cx="3905400" cy="2476500"/>
          </a:xfrm>
        </p:grpSpPr>
        <p:sp>
          <p:nvSpPr>
            <p:cNvPr id="1852" name="Google Shape;1852;p67"/>
            <p:cNvSpPr/>
            <p:nvPr/>
          </p:nvSpPr>
          <p:spPr>
            <a:xfrm>
              <a:off x="0" y="0"/>
              <a:ext cx="3905400" cy="2476500"/>
            </a:xfrm>
            <a:prstGeom prst="roundRect">
              <a:avLst>
                <a:gd fmla="val 4613" name="adj"/>
              </a:avLst>
            </a:prstGeom>
            <a:solidFill>
              <a:srgbClr val="111B2D"/>
            </a:solidFill>
            <a:ln cap="flat" cmpd="sng" w="1905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53" name="Google Shape;1853;p67"/>
            <p:cNvSpPr/>
            <p:nvPr/>
          </p:nvSpPr>
          <p:spPr>
            <a:xfrm>
              <a:off x="0" y="0"/>
              <a:ext cx="3905400" cy="38100"/>
            </a:xfrm>
            <a:prstGeom prst="roundRect">
              <a:avLst>
                <a:gd fmla="val 50000" name="adj"/>
              </a:avLst>
            </a:prstGeom>
            <a:solidFill>
              <a:srgbClr val="40BE4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54" name="Google Shape;1854;p67"/>
            <p:cNvSpPr txBox="1"/>
            <p:nvPr/>
          </p:nvSpPr>
          <p:spPr>
            <a:xfrm>
              <a:off x="190500" y="142875"/>
              <a:ext cx="3524400" cy="285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a:solidFill>
                    <a:srgbClr val="FFFFFF"/>
                  </a:solidFill>
                  <a:latin typeface="Open Sans"/>
                  <a:ea typeface="Open Sans"/>
                  <a:cs typeface="Open Sans"/>
                  <a:sym typeface="Open Sans"/>
                </a:rPr>
                <a:t>DC</a:t>
              </a:r>
              <a:r>
                <a:rPr b="1" lang="en" sz="1400">
                  <a:solidFill>
                    <a:srgbClr val="FFFFFF"/>
                  </a:solidFill>
                  <a:latin typeface="Open Sans"/>
                  <a:ea typeface="Open Sans"/>
                  <a:cs typeface="Open Sans"/>
                  <a:sym typeface="Open Sans"/>
                </a:rPr>
                <a:t>1</a:t>
              </a:r>
              <a:endParaRPr b="1" sz="1400">
                <a:solidFill>
                  <a:srgbClr val="40BE46"/>
                </a:solidFill>
                <a:latin typeface="Open Sans"/>
                <a:ea typeface="Open Sans"/>
                <a:cs typeface="Open Sans"/>
                <a:sym typeface="Open Sans"/>
              </a:endParaRPr>
            </a:p>
          </p:txBody>
        </p:sp>
        <p:grpSp>
          <p:nvGrpSpPr>
            <p:cNvPr id="1855" name="Google Shape;1855;p67"/>
            <p:cNvGrpSpPr/>
            <p:nvPr/>
          </p:nvGrpSpPr>
          <p:grpSpPr>
            <a:xfrm>
              <a:off x="238125" y="523875"/>
              <a:ext cx="3429000" cy="619200"/>
              <a:chOff x="0" y="0"/>
              <a:chExt cx="3429000" cy="619200"/>
            </a:xfrm>
          </p:grpSpPr>
          <p:sp>
            <p:nvSpPr>
              <p:cNvPr id="1856" name="Google Shape;1856;p67"/>
              <p:cNvSpPr/>
              <p:nvPr/>
            </p:nvSpPr>
            <p:spPr>
              <a:xfrm>
                <a:off x="0" y="0"/>
                <a:ext cx="3429000" cy="619200"/>
              </a:xfrm>
              <a:prstGeom prst="rect">
                <a:avLst/>
              </a:prstGeom>
              <a:solidFill>
                <a:srgbClr val="1E293B"/>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57" name="Google Shape;1857;p67"/>
              <p:cNvSpPr txBox="1"/>
              <p:nvPr/>
            </p:nvSpPr>
            <p:spPr>
              <a:xfrm>
                <a:off x="0" y="0"/>
                <a:ext cx="3429000" cy="619200"/>
              </a:xfrm>
              <a:prstGeom prst="rect">
                <a:avLst/>
              </a:prstGeom>
              <a:noFill/>
              <a:ln>
                <a:noFill/>
              </a:ln>
            </p:spPr>
            <p:txBody>
              <a:bodyPr anchorCtr="0" anchor="ctr" bIns="95250" lIns="95250" spcFirstLastPara="1" rIns="95250" wrap="square" tIns="95250">
                <a:noAutofit/>
              </a:bodyPr>
              <a:lstStyle/>
              <a:p>
                <a:pPr indent="0" lvl="0" marL="0" rtl="0" algn="l">
                  <a:spcBef>
                    <a:spcPts val="0"/>
                  </a:spcBef>
                  <a:spcAft>
                    <a:spcPts val="0"/>
                  </a:spcAft>
                  <a:buNone/>
                </a:pPr>
                <a:r>
                  <a:rPr b="0" lang="en" sz="1100">
                    <a:solidFill>
                      <a:srgbClr val="94A3B8"/>
                    </a:solidFill>
                    <a:latin typeface="Open Sans SemiBold"/>
                    <a:ea typeface="Open Sans SemiBold"/>
                    <a:cs typeface="Open Sans SemiBold"/>
                    <a:sym typeface="Open Sans SemiBold"/>
                  </a:rPr>
                  <a:t>VIRTUAL REPOSITORY</a:t>
                </a:r>
                <a:endParaRPr b="0" sz="1100">
                  <a:solidFill>
                    <a:srgbClr val="94A3B8"/>
                  </a:solidFill>
                  <a:latin typeface="Open Sans SemiBold"/>
                  <a:ea typeface="Open Sans SemiBold"/>
                  <a:cs typeface="Open Sans SemiBold"/>
                  <a:sym typeface="Open Sans SemiBold"/>
                </a:endParaRPr>
              </a:p>
              <a:p>
                <a:pPr indent="0" lvl="0" marL="0" rtl="0" algn="l">
                  <a:spcBef>
                    <a:spcPts val="0"/>
                  </a:spcBef>
                  <a:spcAft>
                    <a:spcPts val="0"/>
                  </a:spcAft>
                  <a:buNone/>
                </a:pPr>
                <a:r>
                  <a:rPr b="1" lang="en" sz="1400">
                    <a:solidFill>
                      <a:srgbClr val="FFFFFF"/>
                    </a:solidFill>
                    <a:latin typeface="Open Sans"/>
                    <a:ea typeface="Open Sans"/>
                    <a:cs typeface="Open Sans"/>
                    <a:sym typeface="Open Sans"/>
                  </a:rPr>
                  <a:t>repo</a:t>
                </a:r>
                <a:endParaRPr b="1" sz="1400">
                  <a:solidFill>
                    <a:srgbClr val="FFFFFF"/>
                  </a:solidFill>
                  <a:latin typeface="Open Sans"/>
                  <a:ea typeface="Open Sans"/>
                  <a:cs typeface="Open Sans"/>
                  <a:sym typeface="Open Sans"/>
                </a:endParaRPr>
              </a:p>
            </p:txBody>
          </p:sp>
        </p:grpSp>
        <p:grpSp>
          <p:nvGrpSpPr>
            <p:cNvPr id="1858" name="Google Shape;1858;p67"/>
            <p:cNvGrpSpPr/>
            <p:nvPr/>
          </p:nvGrpSpPr>
          <p:grpSpPr>
            <a:xfrm>
              <a:off x="238125" y="1524000"/>
              <a:ext cx="3429000" cy="714300"/>
              <a:chOff x="0" y="0"/>
              <a:chExt cx="3429000" cy="714300"/>
            </a:xfrm>
          </p:grpSpPr>
          <p:sp>
            <p:nvSpPr>
              <p:cNvPr id="1859" name="Google Shape;1859;p67"/>
              <p:cNvSpPr/>
              <p:nvPr/>
            </p:nvSpPr>
            <p:spPr>
              <a:xfrm>
                <a:off x="0" y="0"/>
                <a:ext cx="3429000" cy="714300"/>
              </a:xfrm>
              <a:prstGeom prst="rect">
                <a:avLst/>
              </a:prstGeom>
              <a:solidFill>
                <a:srgbClr val="0F172A"/>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60" name="Google Shape;1860;p67"/>
              <p:cNvSpPr txBox="1"/>
              <p:nvPr/>
            </p:nvSpPr>
            <p:spPr>
              <a:xfrm>
                <a:off x="0" y="0"/>
                <a:ext cx="3429000" cy="714300"/>
              </a:xfrm>
              <a:prstGeom prst="rect">
                <a:avLst/>
              </a:prstGeom>
              <a:noFill/>
              <a:ln>
                <a:noFill/>
              </a:ln>
            </p:spPr>
            <p:txBody>
              <a:bodyPr anchorCtr="0" anchor="ctr" bIns="95250" lIns="95250" spcFirstLastPara="1" rIns="95250" wrap="square" tIns="95250">
                <a:noAutofit/>
              </a:bodyPr>
              <a:lstStyle/>
              <a:p>
                <a:pPr indent="0" lvl="0" marL="0" rtl="0" algn="l">
                  <a:spcBef>
                    <a:spcPts val="0"/>
                  </a:spcBef>
                  <a:spcAft>
                    <a:spcPts val="0"/>
                  </a:spcAft>
                  <a:buNone/>
                </a:pPr>
                <a:r>
                  <a:rPr b="1" lang="en" sz="900">
                    <a:solidFill>
                      <a:srgbClr val="40BE46"/>
                    </a:solidFill>
                    <a:latin typeface="Open Sans"/>
                    <a:ea typeface="Open Sans"/>
                    <a:cs typeface="Open Sans"/>
                    <a:sym typeface="Open Sans"/>
                  </a:rPr>
                  <a:t>1. FEDERATED (Replicated)</a:t>
                </a:r>
                <a:endParaRPr b="1" sz="900">
                  <a:solidFill>
                    <a:srgbClr val="40BE46"/>
                  </a:solidFill>
                  <a:latin typeface="Open Sans"/>
                  <a:ea typeface="Open Sans"/>
                  <a:cs typeface="Open Sans"/>
                  <a:sym typeface="Open Sans"/>
                </a:endParaRPr>
              </a:p>
              <a:p>
                <a:pPr indent="0" lvl="0" marL="0" rtl="0" algn="l">
                  <a:spcBef>
                    <a:spcPts val="150"/>
                  </a:spcBef>
                  <a:spcAft>
                    <a:spcPts val="0"/>
                  </a:spcAft>
                  <a:buNone/>
                </a:pPr>
                <a:r>
                  <a:rPr b="1" lang="en" sz="1200">
                    <a:solidFill>
                      <a:srgbClr val="FFFFFF"/>
                    </a:solidFill>
                    <a:latin typeface="Open Sans"/>
                    <a:ea typeface="Open Sans"/>
                    <a:cs typeface="Open Sans"/>
                    <a:sym typeface="Open Sans"/>
                  </a:rPr>
                  <a:t>repo-federated</a:t>
                </a:r>
                <a:endParaRPr b="1" sz="1200">
                  <a:solidFill>
                    <a:srgbClr val="FFFFFF"/>
                  </a:solidFill>
                  <a:latin typeface="Open Sans"/>
                  <a:ea typeface="Open Sans"/>
                  <a:cs typeface="Open Sans"/>
                  <a:sym typeface="Open Sans"/>
                </a:endParaRPr>
              </a:p>
            </p:txBody>
          </p:sp>
        </p:grpSp>
        <p:sp>
          <p:nvSpPr>
            <p:cNvPr id="1861" name="Google Shape;1861;p67"/>
            <p:cNvSpPr txBox="1"/>
            <p:nvPr/>
          </p:nvSpPr>
          <p:spPr>
            <a:xfrm>
              <a:off x="190500" y="142875"/>
              <a:ext cx="3524400" cy="2859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ctr">
                <a:spcBef>
                  <a:spcPts val="0"/>
                </a:spcBef>
                <a:spcAft>
                  <a:spcPts val="0"/>
                </a:spcAft>
                <a:buNone/>
              </a:pPr>
              <a:r>
                <a:rPr b="1" lang="en" sz="1400">
                  <a:solidFill>
                    <a:srgbClr val="FFFFFF"/>
                  </a:solidFill>
                  <a:latin typeface="Open Sans"/>
                  <a:ea typeface="Open Sans"/>
                  <a:cs typeface="Open Sans"/>
                  <a:sym typeface="Open Sans"/>
                </a:rPr>
                <a:t>DC1</a:t>
              </a:r>
              <a:endParaRPr b="1" sz="1400">
                <a:solidFill>
                  <a:srgbClr val="FFFFFF"/>
                </a:solidFill>
                <a:latin typeface="Open Sans"/>
                <a:ea typeface="Open Sans"/>
                <a:cs typeface="Open Sans"/>
                <a:sym typeface="Open Sans"/>
              </a:endParaRPr>
            </a:p>
          </p:txBody>
        </p:sp>
        <p:sp>
          <p:nvSpPr>
            <p:cNvPr id="1862" name="Google Shape;1862;p67"/>
            <p:cNvSpPr/>
            <p:nvPr/>
          </p:nvSpPr>
          <p:spPr>
            <a:xfrm>
              <a:off x="238125" y="523875"/>
              <a:ext cx="3429000" cy="619200"/>
            </a:xfrm>
            <a:prstGeom prst="rect">
              <a:avLst/>
            </a:prstGeom>
            <a:solidFill>
              <a:srgbClr val="1E293B"/>
            </a:solidFill>
            <a:ln cap="flat" cmpd="sng" w="14300">
              <a:solidFill>
                <a:srgbClr val="40BE46"/>
              </a:solidFill>
              <a:prstDash val="solid"/>
              <a:round/>
              <a:headEnd len="sm" w="sm" type="none"/>
              <a:tailEnd len="sm" w="sm" type="none"/>
            </a:ln>
          </p:spPr>
          <p:txBody>
            <a:bodyPr anchorCtr="0" anchor="ctr" bIns="95250" lIns="95250" spcFirstLastPara="1" rIns="95250" wrap="square" tIns="95250">
              <a:noAutofit/>
            </a:bodyPr>
            <a:lstStyle/>
            <a:p>
              <a:pPr indent="0" lvl="0" marL="0" rtl="0" algn="l">
                <a:spcBef>
                  <a:spcPts val="0"/>
                </a:spcBef>
                <a:spcAft>
                  <a:spcPts val="0"/>
                </a:spcAft>
                <a:buNone/>
              </a:pPr>
              <a:r>
                <a:rPr b="0" lang="en" sz="1100">
                  <a:solidFill>
                    <a:srgbClr val="94A3B8"/>
                  </a:solidFill>
                  <a:latin typeface="Open Sans SemiBold"/>
                  <a:ea typeface="Open Sans SemiBold"/>
                  <a:cs typeface="Open Sans SemiBold"/>
                  <a:sym typeface="Open Sans SemiBold"/>
                </a:rPr>
                <a:t>VIRTUAL REPOSITORY</a:t>
              </a:r>
              <a:endParaRPr b="0" sz="1100">
                <a:solidFill>
                  <a:srgbClr val="94A3B8"/>
                </a:solidFill>
                <a:latin typeface="Open Sans SemiBold"/>
                <a:ea typeface="Open Sans SemiBold"/>
                <a:cs typeface="Open Sans SemiBold"/>
                <a:sym typeface="Open Sans SemiBold"/>
              </a:endParaRPr>
            </a:p>
            <a:p>
              <a:pPr indent="0" lvl="0" marL="0" rtl="0" algn="l">
                <a:spcBef>
                  <a:spcPts val="0"/>
                </a:spcBef>
                <a:spcAft>
                  <a:spcPts val="0"/>
                </a:spcAft>
                <a:buNone/>
              </a:pPr>
              <a:r>
                <a:rPr b="1" lang="en" sz="1400">
                  <a:solidFill>
                    <a:srgbClr val="FFFFFF"/>
                  </a:solidFill>
                  <a:latin typeface="Open Sans"/>
                  <a:ea typeface="Open Sans"/>
                  <a:cs typeface="Open Sans"/>
                  <a:sym typeface="Open Sans"/>
                </a:rPr>
                <a:t>repo</a:t>
              </a:r>
              <a:endParaRPr b="1" sz="1400">
                <a:solidFill>
                  <a:srgbClr val="FFFFFF"/>
                </a:solidFill>
                <a:latin typeface="Open Sans"/>
                <a:ea typeface="Open Sans"/>
                <a:cs typeface="Open Sans"/>
                <a:sym typeface="Open Sans"/>
              </a:endParaRPr>
            </a:p>
          </p:txBody>
        </p:sp>
        <p:sp>
          <p:nvSpPr>
            <p:cNvPr id="1863" name="Google Shape;1863;p67"/>
            <p:cNvSpPr/>
            <p:nvPr/>
          </p:nvSpPr>
          <p:spPr>
            <a:xfrm>
              <a:off x="238125" y="1476375"/>
              <a:ext cx="1619100" cy="857400"/>
            </a:xfrm>
            <a:prstGeom prst="rect">
              <a:avLst/>
            </a:prstGeom>
            <a:solidFill>
              <a:srgbClr val="0F172A"/>
            </a:solidFill>
            <a:ln cap="flat" cmpd="sng" w="14300">
              <a:solidFill>
                <a:srgbClr val="1E293B"/>
              </a:solidFill>
              <a:prstDash val="solid"/>
              <a:round/>
              <a:headEnd len="sm" w="sm" type="none"/>
              <a:tailEnd len="sm" w="sm" type="none"/>
            </a:ln>
          </p:spPr>
          <p:txBody>
            <a:bodyPr anchorCtr="0" anchor="ctr" bIns="95250" lIns="95250" spcFirstLastPara="1" rIns="95250" wrap="square" tIns="95250">
              <a:noAutofit/>
            </a:bodyPr>
            <a:lstStyle/>
            <a:p>
              <a:pPr indent="0" lvl="0" marL="0" rtl="0" algn="l">
                <a:spcBef>
                  <a:spcPts val="0"/>
                </a:spcBef>
                <a:spcAft>
                  <a:spcPts val="0"/>
                </a:spcAft>
                <a:buNone/>
              </a:pPr>
              <a:r>
                <a:rPr b="1" lang="en" sz="800">
                  <a:solidFill>
                    <a:srgbClr val="40BE46"/>
                  </a:solidFill>
                  <a:latin typeface="Open Sans"/>
                  <a:ea typeface="Open Sans"/>
                  <a:cs typeface="Open Sans"/>
                  <a:sym typeface="Open Sans"/>
                </a:rPr>
                <a:t>1. FEDERATED</a:t>
              </a:r>
              <a:endParaRPr b="1" sz="800">
                <a:solidFill>
                  <a:srgbClr val="40BE46"/>
                </a:solidFill>
                <a:latin typeface="Open Sans"/>
                <a:ea typeface="Open Sans"/>
                <a:cs typeface="Open Sans"/>
                <a:sym typeface="Open Sans"/>
              </a:endParaRPr>
            </a:p>
            <a:p>
              <a:pPr indent="0" lvl="0" marL="0" rtl="0" algn="l">
                <a:spcBef>
                  <a:spcPts val="375"/>
                </a:spcBef>
                <a:spcAft>
                  <a:spcPts val="0"/>
                </a:spcAft>
                <a:buNone/>
              </a:pPr>
              <a:r>
                <a:rPr b="1" lang="en" sz="1100">
                  <a:solidFill>
                    <a:srgbClr val="FFFFFF"/>
                  </a:solidFill>
                  <a:latin typeface="Open Sans"/>
                  <a:ea typeface="Open Sans"/>
                  <a:cs typeface="Open Sans"/>
                  <a:sym typeface="Open Sans"/>
                </a:rPr>
                <a:t>repo-federated</a:t>
              </a:r>
              <a:endParaRPr b="1" sz="1100">
                <a:solidFill>
                  <a:srgbClr val="FFFFFF"/>
                </a:solidFill>
                <a:latin typeface="Open Sans"/>
                <a:ea typeface="Open Sans"/>
                <a:cs typeface="Open Sans"/>
                <a:sym typeface="Open Sans"/>
              </a:endParaRPr>
            </a:p>
          </p:txBody>
        </p:sp>
        <p:sp>
          <p:nvSpPr>
            <p:cNvPr id="1864" name="Google Shape;1864;p67"/>
            <p:cNvSpPr/>
            <p:nvPr/>
          </p:nvSpPr>
          <p:spPr>
            <a:xfrm>
              <a:off x="2047875" y="1476375"/>
              <a:ext cx="1619100" cy="857400"/>
            </a:xfrm>
            <a:prstGeom prst="rect">
              <a:avLst/>
            </a:prstGeom>
            <a:solidFill>
              <a:srgbClr val="0F172A"/>
            </a:solidFill>
            <a:ln cap="flat" cmpd="sng" w="14300">
              <a:solidFill>
                <a:srgbClr val="1E293B"/>
              </a:solidFill>
              <a:prstDash val="solid"/>
              <a:round/>
              <a:headEnd len="sm" w="sm" type="none"/>
              <a:tailEnd len="sm" w="sm" type="none"/>
            </a:ln>
          </p:spPr>
          <p:txBody>
            <a:bodyPr anchorCtr="0" anchor="ctr" bIns="95250" lIns="95250" spcFirstLastPara="1" rIns="95250" wrap="square" tIns="95250">
              <a:noAutofit/>
            </a:bodyPr>
            <a:lstStyle/>
            <a:p>
              <a:pPr indent="0" lvl="0" marL="0" rtl="0" algn="l">
                <a:spcBef>
                  <a:spcPts val="0"/>
                </a:spcBef>
                <a:spcAft>
                  <a:spcPts val="0"/>
                </a:spcAft>
                <a:buNone/>
              </a:pPr>
              <a:r>
                <a:rPr b="1" lang="en" sz="800">
                  <a:solidFill>
                    <a:srgbClr val="F59E0B"/>
                  </a:solidFill>
                  <a:latin typeface="Open Sans"/>
                  <a:ea typeface="Open Sans"/>
                  <a:cs typeface="Open Sans"/>
                  <a:sym typeface="Open Sans"/>
                </a:rPr>
                <a:t>2. REMOTE</a:t>
              </a:r>
              <a:endParaRPr b="1" sz="800">
                <a:solidFill>
                  <a:srgbClr val="F59E0B"/>
                </a:solidFill>
                <a:latin typeface="Open Sans"/>
                <a:ea typeface="Open Sans"/>
                <a:cs typeface="Open Sans"/>
                <a:sym typeface="Open Sans"/>
              </a:endParaRPr>
            </a:p>
            <a:p>
              <a:pPr indent="0" lvl="0" marL="0" rtl="0" algn="l">
                <a:spcBef>
                  <a:spcPts val="375"/>
                </a:spcBef>
                <a:spcAft>
                  <a:spcPts val="0"/>
                </a:spcAft>
                <a:buNone/>
              </a:pPr>
              <a:r>
                <a:rPr b="1" lang="en" sz="1100">
                  <a:solidFill>
                    <a:srgbClr val="FFFFFF"/>
                  </a:solidFill>
                  <a:latin typeface="Open Sans"/>
                  <a:ea typeface="Open Sans"/>
                  <a:cs typeface="Open Sans"/>
                  <a:sym typeface="Open Sans"/>
                </a:rPr>
                <a:t>repo-external</a:t>
              </a:r>
              <a:endParaRPr b="1" sz="1100">
                <a:solidFill>
                  <a:srgbClr val="FFFFFF"/>
                </a:solidFill>
                <a:latin typeface="Open Sans"/>
                <a:ea typeface="Open Sans"/>
                <a:cs typeface="Open Sans"/>
                <a:sym typeface="Open Sans"/>
              </a:endParaRPr>
            </a:p>
          </p:txBody>
        </p:sp>
      </p:grpSp>
      <p:grpSp>
        <p:nvGrpSpPr>
          <p:cNvPr id="1865" name="Google Shape;1865;p67"/>
          <p:cNvGrpSpPr/>
          <p:nvPr/>
        </p:nvGrpSpPr>
        <p:grpSpPr>
          <a:xfrm>
            <a:off x="4857750" y="1047750"/>
            <a:ext cx="3905400" cy="2476500"/>
            <a:chOff x="0" y="0"/>
            <a:chExt cx="3905400" cy="2476500"/>
          </a:xfrm>
        </p:grpSpPr>
        <p:sp>
          <p:nvSpPr>
            <p:cNvPr id="1866" name="Google Shape;1866;p67"/>
            <p:cNvSpPr/>
            <p:nvPr/>
          </p:nvSpPr>
          <p:spPr>
            <a:xfrm>
              <a:off x="0" y="0"/>
              <a:ext cx="3905400" cy="2476500"/>
            </a:xfrm>
            <a:prstGeom prst="roundRect">
              <a:avLst>
                <a:gd fmla="val 4613" name="adj"/>
              </a:avLst>
            </a:prstGeom>
            <a:solidFill>
              <a:srgbClr val="111B2D"/>
            </a:solidFill>
            <a:ln cap="flat" cmpd="sng" w="1905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67" name="Google Shape;1867;p67"/>
            <p:cNvSpPr/>
            <p:nvPr/>
          </p:nvSpPr>
          <p:spPr>
            <a:xfrm>
              <a:off x="0" y="0"/>
              <a:ext cx="3905400" cy="38100"/>
            </a:xfrm>
            <a:prstGeom prst="roundRect">
              <a:avLst>
                <a:gd fmla="val 50000" name="adj"/>
              </a:avLst>
            </a:prstGeom>
            <a:solidFill>
              <a:srgbClr val="38BDF8"/>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68" name="Google Shape;1868;p67"/>
            <p:cNvSpPr txBox="1"/>
            <p:nvPr/>
          </p:nvSpPr>
          <p:spPr>
            <a:xfrm>
              <a:off x="190500" y="142875"/>
              <a:ext cx="3524400" cy="285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a:solidFill>
                    <a:srgbClr val="FFFFFF"/>
                  </a:solidFill>
                  <a:latin typeface="Open Sans"/>
                  <a:ea typeface="Open Sans"/>
                  <a:cs typeface="Open Sans"/>
                  <a:sym typeface="Open Sans"/>
                </a:rPr>
                <a:t>DC</a:t>
              </a:r>
              <a:r>
                <a:rPr b="1" lang="en" sz="1400">
                  <a:solidFill>
                    <a:srgbClr val="FFFFFF"/>
                  </a:solidFill>
                  <a:latin typeface="Open Sans"/>
                  <a:ea typeface="Open Sans"/>
                  <a:cs typeface="Open Sans"/>
                  <a:sym typeface="Open Sans"/>
                </a:rPr>
                <a:t>2</a:t>
              </a:r>
              <a:endParaRPr b="1" sz="1400">
                <a:solidFill>
                  <a:srgbClr val="38BDF8"/>
                </a:solidFill>
                <a:latin typeface="Open Sans"/>
                <a:ea typeface="Open Sans"/>
                <a:cs typeface="Open Sans"/>
                <a:sym typeface="Open Sans"/>
              </a:endParaRPr>
            </a:p>
          </p:txBody>
        </p:sp>
        <p:grpSp>
          <p:nvGrpSpPr>
            <p:cNvPr id="1869" name="Google Shape;1869;p67"/>
            <p:cNvGrpSpPr/>
            <p:nvPr/>
          </p:nvGrpSpPr>
          <p:grpSpPr>
            <a:xfrm>
              <a:off x="238125" y="523875"/>
              <a:ext cx="3429000" cy="619200"/>
              <a:chOff x="0" y="0"/>
              <a:chExt cx="3429000" cy="619200"/>
            </a:xfrm>
          </p:grpSpPr>
          <p:sp>
            <p:nvSpPr>
              <p:cNvPr id="1870" name="Google Shape;1870;p67"/>
              <p:cNvSpPr/>
              <p:nvPr/>
            </p:nvSpPr>
            <p:spPr>
              <a:xfrm>
                <a:off x="0" y="0"/>
                <a:ext cx="3429000" cy="619200"/>
              </a:xfrm>
              <a:prstGeom prst="rect">
                <a:avLst/>
              </a:prstGeom>
              <a:solidFill>
                <a:srgbClr val="1E293B"/>
              </a:solidFill>
              <a:ln cap="flat" cmpd="sng" w="14300">
                <a:solidFill>
                  <a:srgbClr val="38BDF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71" name="Google Shape;1871;p67"/>
              <p:cNvSpPr txBox="1"/>
              <p:nvPr/>
            </p:nvSpPr>
            <p:spPr>
              <a:xfrm>
                <a:off x="0" y="0"/>
                <a:ext cx="3429000" cy="619200"/>
              </a:xfrm>
              <a:prstGeom prst="rect">
                <a:avLst/>
              </a:prstGeom>
              <a:noFill/>
              <a:ln>
                <a:noFill/>
              </a:ln>
            </p:spPr>
            <p:txBody>
              <a:bodyPr anchorCtr="0" anchor="ctr" bIns="95250" lIns="95250" spcFirstLastPara="1" rIns="95250" wrap="square" tIns="95250">
                <a:noAutofit/>
              </a:bodyPr>
              <a:lstStyle/>
              <a:p>
                <a:pPr indent="0" lvl="0" marL="0" rtl="0" algn="l">
                  <a:spcBef>
                    <a:spcPts val="0"/>
                  </a:spcBef>
                  <a:spcAft>
                    <a:spcPts val="0"/>
                  </a:spcAft>
                  <a:buNone/>
                </a:pPr>
                <a:r>
                  <a:rPr b="0" lang="en" sz="1100">
                    <a:solidFill>
                      <a:srgbClr val="94A3B8"/>
                    </a:solidFill>
                    <a:latin typeface="Open Sans SemiBold"/>
                    <a:ea typeface="Open Sans SemiBold"/>
                    <a:cs typeface="Open Sans SemiBold"/>
                    <a:sym typeface="Open Sans SemiBold"/>
                  </a:rPr>
                  <a:t>VIRTUAL REPOSITORY</a:t>
                </a:r>
                <a:endParaRPr b="0" sz="1100">
                  <a:solidFill>
                    <a:srgbClr val="94A3B8"/>
                  </a:solidFill>
                  <a:latin typeface="Open Sans SemiBold"/>
                  <a:ea typeface="Open Sans SemiBold"/>
                  <a:cs typeface="Open Sans SemiBold"/>
                  <a:sym typeface="Open Sans SemiBold"/>
                </a:endParaRPr>
              </a:p>
              <a:p>
                <a:pPr indent="0" lvl="0" marL="0" rtl="0" algn="l">
                  <a:spcBef>
                    <a:spcPts val="0"/>
                  </a:spcBef>
                  <a:spcAft>
                    <a:spcPts val="0"/>
                  </a:spcAft>
                  <a:buNone/>
                </a:pPr>
                <a:r>
                  <a:rPr b="1" lang="en" sz="1400">
                    <a:solidFill>
                      <a:srgbClr val="FFFFFF"/>
                    </a:solidFill>
                    <a:latin typeface="Open Sans"/>
                    <a:ea typeface="Open Sans"/>
                    <a:cs typeface="Open Sans"/>
                    <a:sym typeface="Open Sans"/>
                  </a:rPr>
                  <a:t>repo</a:t>
                </a:r>
                <a:endParaRPr b="1" sz="1400">
                  <a:solidFill>
                    <a:srgbClr val="FFFFFF"/>
                  </a:solidFill>
                  <a:latin typeface="Open Sans"/>
                  <a:ea typeface="Open Sans"/>
                  <a:cs typeface="Open Sans"/>
                  <a:sym typeface="Open Sans"/>
                </a:endParaRPr>
              </a:p>
            </p:txBody>
          </p:sp>
        </p:grpSp>
        <p:grpSp>
          <p:nvGrpSpPr>
            <p:cNvPr id="1872" name="Google Shape;1872;p67"/>
            <p:cNvGrpSpPr/>
            <p:nvPr/>
          </p:nvGrpSpPr>
          <p:grpSpPr>
            <a:xfrm>
              <a:off x="238125" y="1524000"/>
              <a:ext cx="3429000" cy="714300"/>
              <a:chOff x="0" y="0"/>
              <a:chExt cx="3429000" cy="714300"/>
            </a:xfrm>
          </p:grpSpPr>
          <p:sp>
            <p:nvSpPr>
              <p:cNvPr id="1873" name="Google Shape;1873;p67"/>
              <p:cNvSpPr/>
              <p:nvPr/>
            </p:nvSpPr>
            <p:spPr>
              <a:xfrm>
                <a:off x="0" y="0"/>
                <a:ext cx="3429000" cy="714300"/>
              </a:xfrm>
              <a:prstGeom prst="rect">
                <a:avLst/>
              </a:prstGeom>
              <a:solidFill>
                <a:srgbClr val="0F172A"/>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74" name="Google Shape;1874;p67"/>
              <p:cNvSpPr txBox="1"/>
              <p:nvPr/>
            </p:nvSpPr>
            <p:spPr>
              <a:xfrm>
                <a:off x="0" y="0"/>
                <a:ext cx="3429000" cy="714300"/>
              </a:xfrm>
              <a:prstGeom prst="rect">
                <a:avLst/>
              </a:prstGeom>
              <a:noFill/>
              <a:ln>
                <a:noFill/>
              </a:ln>
            </p:spPr>
            <p:txBody>
              <a:bodyPr anchorCtr="0" anchor="ctr" bIns="95250" lIns="95250" spcFirstLastPara="1" rIns="95250" wrap="square" tIns="95250">
                <a:noAutofit/>
              </a:bodyPr>
              <a:lstStyle/>
              <a:p>
                <a:pPr indent="0" lvl="0" marL="0" rtl="0" algn="l">
                  <a:spcBef>
                    <a:spcPts val="0"/>
                  </a:spcBef>
                  <a:spcAft>
                    <a:spcPts val="0"/>
                  </a:spcAft>
                  <a:buNone/>
                </a:pPr>
                <a:r>
                  <a:rPr b="1" lang="en" sz="900">
                    <a:solidFill>
                      <a:srgbClr val="38BDF8"/>
                    </a:solidFill>
                    <a:latin typeface="Open Sans"/>
                    <a:ea typeface="Open Sans"/>
                    <a:cs typeface="Open Sans"/>
                    <a:sym typeface="Open Sans"/>
                  </a:rPr>
                  <a:t>1. FEDERATED (Replicated)</a:t>
                </a:r>
                <a:endParaRPr b="1" sz="900">
                  <a:solidFill>
                    <a:srgbClr val="38BDF8"/>
                  </a:solidFill>
                  <a:latin typeface="Open Sans"/>
                  <a:ea typeface="Open Sans"/>
                  <a:cs typeface="Open Sans"/>
                  <a:sym typeface="Open Sans"/>
                </a:endParaRPr>
              </a:p>
              <a:p>
                <a:pPr indent="0" lvl="0" marL="0" rtl="0" algn="l">
                  <a:spcBef>
                    <a:spcPts val="150"/>
                  </a:spcBef>
                  <a:spcAft>
                    <a:spcPts val="0"/>
                  </a:spcAft>
                  <a:buNone/>
                </a:pPr>
                <a:r>
                  <a:rPr b="1" lang="en" sz="1200">
                    <a:solidFill>
                      <a:srgbClr val="FFFFFF"/>
                    </a:solidFill>
                    <a:latin typeface="Open Sans"/>
                    <a:ea typeface="Open Sans"/>
                    <a:cs typeface="Open Sans"/>
                    <a:sym typeface="Open Sans"/>
                  </a:rPr>
                  <a:t>repo-federated</a:t>
                </a:r>
                <a:endParaRPr b="1" sz="1200">
                  <a:solidFill>
                    <a:srgbClr val="FFFFFF"/>
                  </a:solidFill>
                  <a:latin typeface="Open Sans"/>
                  <a:ea typeface="Open Sans"/>
                  <a:cs typeface="Open Sans"/>
                  <a:sym typeface="Open Sans"/>
                </a:endParaRPr>
              </a:p>
            </p:txBody>
          </p:sp>
        </p:grpSp>
        <p:sp>
          <p:nvSpPr>
            <p:cNvPr id="1875" name="Google Shape;1875;p67"/>
            <p:cNvSpPr txBox="1"/>
            <p:nvPr/>
          </p:nvSpPr>
          <p:spPr>
            <a:xfrm>
              <a:off x="190500" y="142875"/>
              <a:ext cx="3524400" cy="2859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ctr">
                <a:spcBef>
                  <a:spcPts val="0"/>
                </a:spcBef>
                <a:spcAft>
                  <a:spcPts val="0"/>
                </a:spcAft>
                <a:buNone/>
              </a:pPr>
              <a:r>
                <a:rPr b="1" lang="en" sz="1400">
                  <a:solidFill>
                    <a:srgbClr val="FFFFFF"/>
                  </a:solidFill>
                  <a:latin typeface="Open Sans"/>
                  <a:ea typeface="Open Sans"/>
                  <a:cs typeface="Open Sans"/>
                  <a:sym typeface="Open Sans"/>
                </a:rPr>
                <a:t>DC2</a:t>
              </a:r>
              <a:endParaRPr b="1" sz="1400">
                <a:solidFill>
                  <a:srgbClr val="FFFFFF"/>
                </a:solidFill>
                <a:latin typeface="Open Sans"/>
                <a:ea typeface="Open Sans"/>
                <a:cs typeface="Open Sans"/>
                <a:sym typeface="Open Sans"/>
              </a:endParaRPr>
            </a:p>
          </p:txBody>
        </p:sp>
        <p:sp>
          <p:nvSpPr>
            <p:cNvPr id="1876" name="Google Shape;1876;p67"/>
            <p:cNvSpPr/>
            <p:nvPr/>
          </p:nvSpPr>
          <p:spPr>
            <a:xfrm>
              <a:off x="238125" y="523875"/>
              <a:ext cx="3429000" cy="619200"/>
            </a:xfrm>
            <a:prstGeom prst="rect">
              <a:avLst/>
            </a:prstGeom>
            <a:solidFill>
              <a:srgbClr val="1E293B"/>
            </a:solidFill>
            <a:ln cap="flat" cmpd="sng" w="14300">
              <a:solidFill>
                <a:srgbClr val="38BDF8"/>
              </a:solidFill>
              <a:prstDash val="solid"/>
              <a:round/>
              <a:headEnd len="sm" w="sm" type="none"/>
              <a:tailEnd len="sm" w="sm" type="none"/>
            </a:ln>
          </p:spPr>
          <p:txBody>
            <a:bodyPr anchorCtr="0" anchor="ctr" bIns="95250" lIns="95250" spcFirstLastPara="1" rIns="95250" wrap="square" tIns="95250">
              <a:noAutofit/>
            </a:bodyPr>
            <a:lstStyle/>
            <a:p>
              <a:pPr indent="0" lvl="0" marL="0" rtl="0" algn="l">
                <a:spcBef>
                  <a:spcPts val="0"/>
                </a:spcBef>
                <a:spcAft>
                  <a:spcPts val="0"/>
                </a:spcAft>
                <a:buNone/>
              </a:pPr>
              <a:r>
                <a:rPr b="0" lang="en" sz="1100">
                  <a:solidFill>
                    <a:srgbClr val="94A3B8"/>
                  </a:solidFill>
                  <a:latin typeface="Open Sans SemiBold"/>
                  <a:ea typeface="Open Sans SemiBold"/>
                  <a:cs typeface="Open Sans SemiBold"/>
                  <a:sym typeface="Open Sans SemiBold"/>
                </a:rPr>
                <a:t>VIRTUAL REPOSITORY</a:t>
              </a:r>
              <a:endParaRPr b="0" sz="1100">
                <a:solidFill>
                  <a:srgbClr val="94A3B8"/>
                </a:solidFill>
                <a:latin typeface="Open Sans SemiBold"/>
                <a:ea typeface="Open Sans SemiBold"/>
                <a:cs typeface="Open Sans SemiBold"/>
                <a:sym typeface="Open Sans SemiBold"/>
              </a:endParaRPr>
            </a:p>
            <a:p>
              <a:pPr indent="0" lvl="0" marL="0" rtl="0" algn="l">
                <a:spcBef>
                  <a:spcPts val="0"/>
                </a:spcBef>
                <a:spcAft>
                  <a:spcPts val="0"/>
                </a:spcAft>
                <a:buNone/>
              </a:pPr>
              <a:r>
                <a:rPr b="1" lang="en" sz="1400">
                  <a:solidFill>
                    <a:srgbClr val="FFFFFF"/>
                  </a:solidFill>
                  <a:latin typeface="Open Sans"/>
                  <a:ea typeface="Open Sans"/>
                  <a:cs typeface="Open Sans"/>
                  <a:sym typeface="Open Sans"/>
                </a:rPr>
                <a:t>repo</a:t>
              </a:r>
              <a:endParaRPr b="1" sz="1400">
                <a:solidFill>
                  <a:srgbClr val="FFFFFF"/>
                </a:solidFill>
                <a:latin typeface="Open Sans"/>
                <a:ea typeface="Open Sans"/>
                <a:cs typeface="Open Sans"/>
                <a:sym typeface="Open Sans"/>
              </a:endParaRPr>
            </a:p>
          </p:txBody>
        </p:sp>
        <p:sp>
          <p:nvSpPr>
            <p:cNvPr id="1877" name="Google Shape;1877;p67"/>
            <p:cNvSpPr/>
            <p:nvPr/>
          </p:nvSpPr>
          <p:spPr>
            <a:xfrm>
              <a:off x="238125" y="1476375"/>
              <a:ext cx="1619100" cy="857400"/>
            </a:xfrm>
            <a:prstGeom prst="rect">
              <a:avLst/>
            </a:prstGeom>
            <a:solidFill>
              <a:srgbClr val="0F172A"/>
            </a:solidFill>
            <a:ln cap="flat" cmpd="sng" w="14300">
              <a:solidFill>
                <a:srgbClr val="1E293B"/>
              </a:solidFill>
              <a:prstDash val="solid"/>
              <a:round/>
              <a:headEnd len="sm" w="sm" type="none"/>
              <a:tailEnd len="sm" w="sm" type="none"/>
            </a:ln>
          </p:spPr>
          <p:txBody>
            <a:bodyPr anchorCtr="0" anchor="ctr" bIns="95250" lIns="95250" spcFirstLastPara="1" rIns="95250" wrap="square" tIns="95250">
              <a:noAutofit/>
            </a:bodyPr>
            <a:lstStyle/>
            <a:p>
              <a:pPr indent="0" lvl="0" marL="0" rtl="0" algn="l">
                <a:spcBef>
                  <a:spcPts val="0"/>
                </a:spcBef>
                <a:spcAft>
                  <a:spcPts val="0"/>
                </a:spcAft>
                <a:buNone/>
              </a:pPr>
              <a:r>
                <a:rPr b="1" lang="en" sz="800">
                  <a:solidFill>
                    <a:srgbClr val="F59E0B"/>
                  </a:solidFill>
                  <a:latin typeface="Open Sans"/>
                  <a:ea typeface="Open Sans"/>
                  <a:cs typeface="Open Sans"/>
                  <a:sym typeface="Open Sans"/>
                </a:rPr>
                <a:t>2. REMOTE</a:t>
              </a:r>
              <a:endParaRPr b="1" sz="800">
                <a:solidFill>
                  <a:srgbClr val="F59E0B"/>
                </a:solidFill>
                <a:latin typeface="Open Sans"/>
                <a:ea typeface="Open Sans"/>
                <a:cs typeface="Open Sans"/>
                <a:sym typeface="Open Sans"/>
              </a:endParaRPr>
            </a:p>
            <a:p>
              <a:pPr indent="0" lvl="0" marL="0" rtl="0" algn="l">
                <a:spcBef>
                  <a:spcPts val="375"/>
                </a:spcBef>
                <a:spcAft>
                  <a:spcPts val="0"/>
                </a:spcAft>
                <a:buClr>
                  <a:schemeClr val="dk1"/>
                </a:buClr>
                <a:buSzPts val="1100"/>
                <a:buFont typeface="Arial"/>
                <a:buNone/>
              </a:pPr>
              <a:r>
                <a:rPr b="1" lang="en" sz="1100">
                  <a:solidFill>
                    <a:schemeClr val="lt1"/>
                  </a:solidFill>
                  <a:latin typeface="Open Sans"/>
                  <a:ea typeface="Open Sans"/>
                  <a:cs typeface="Open Sans"/>
                  <a:sym typeface="Open Sans"/>
                </a:rPr>
                <a:t>repo-external</a:t>
              </a:r>
              <a:endParaRPr b="1" sz="1100">
                <a:solidFill>
                  <a:srgbClr val="FFFFFF"/>
                </a:solidFill>
                <a:latin typeface="Open Sans"/>
                <a:ea typeface="Open Sans"/>
                <a:cs typeface="Open Sans"/>
                <a:sym typeface="Open Sans"/>
              </a:endParaRPr>
            </a:p>
          </p:txBody>
        </p:sp>
        <p:sp>
          <p:nvSpPr>
            <p:cNvPr id="1878" name="Google Shape;1878;p67"/>
            <p:cNvSpPr/>
            <p:nvPr/>
          </p:nvSpPr>
          <p:spPr>
            <a:xfrm>
              <a:off x="2047875" y="1476375"/>
              <a:ext cx="1619100" cy="857400"/>
            </a:xfrm>
            <a:prstGeom prst="rect">
              <a:avLst/>
            </a:prstGeom>
            <a:solidFill>
              <a:srgbClr val="0F172A"/>
            </a:solidFill>
            <a:ln cap="flat" cmpd="sng" w="14300">
              <a:solidFill>
                <a:srgbClr val="1E293B"/>
              </a:solidFill>
              <a:prstDash val="solid"/>
              <a:round/>
              <a:headEnd len="sm" w="sm" type="none"/>
              <a:tailEnd len="sm" w="sm" type="none"/>
            </a:ln>
          </p:spPr>
          <p:txBody>
            <a:bodyPr anchorCtr="0" anchor="ctr" bIns="95250" lIns="95250" spcFirstLastPara="1" rIns="95250" wrap="square" tIns="95250">
              <a:noAutofit/>
            </a:bodyPr>
            <a:lstStyle/>
            <a:p>
              <a:pPr indent="0" lvl="0" marL="0" rtl="0" algn="l">
                <a:spcBef>
                  <a:spcPts val="0"/>
                </a:spcBef>
                <a:spcAft>
                  <a:spcPts val="0"/>
                </a:spcAft>
                <a:buNone/>
              </a:pPr>
              <a:r>
                <a:rPr b="1" lang="en" sz="800">
                  <a:solidFill>
                    <a:srgbClr val="38BDF8"/>
                  </a:solidFill>
                  <a:latin typeface="Open Sans"/>
                  <a:ea typeface="Open Sans"/>
                  <a:cs typeface="Open Sans"/>
                  <a:sym typeface="Open Sans"/>
                </a:rPr>
                <a:t>1. FEDERATED</a:t>
              </a:r>
              <a:endParaRPr b="1" sz="800">
                <a:solidFill>
                  <a:srgbClr val="38BDF8"/>
                </a:solidFill>
                <a:latin typeface="Open Sans"/>
                <a:ea typeface="Open Sans"/>
                <a:cs typeface="Open Sans"/>
                <a:sym typeface="Open Sans"/>
              </a:endParaRPr>
            </a:p>
            <a:p>
              <a:pPr indent="0" lvl="0" marL="0" rtl="0" algn="l">
                <a:spcBef>
                  <a:spcPts val="375"/>
                </a:spcBef>
                <a:spcAft>
                  <a:spcPts val="0"/>
                </a:spcAft>
                <a:buNone/>
              </a:pPr>
              <a:r>
                <a:rPr b="1" lang="en" sz="1100">
                  <a:solidFill>
                    <a:srgbClr val="FFFFFF"/>
                  </a:solidFill>
                  <a:latin typeface="Open Sans"/>
                  <a:ea typeface="Open Sans"/>
                  <a:cs typeface="Open Sans"/>
                  <a:sym typeface="Open Sans"/>
                </a:rPr>
                <a:t>repo-federated</a:t>
              </a:r>
              <a:endParaRPr b="1" sz="1100">
                <a:solidFill>
                  <a:srgbClr val="FFFFFF"/>
                </a:solidFill>
                <a:latin typeface="Open Sans"/>
                <a:ea typeface="Open Sans"/>
                <a:cs typeface="Open Sans"/>
                <a:sym typeface="Open Sans"/>
              </a:endParaRPr>
            </a:p>
          </p:txBody>
        </p:sp>
      </p:grpSp>
      <p:sp>
        <p:nvSpPr>
          <p:cNvPr id="1879" name="Google Shape;1879;p67"/>
          <p:cNvSpPr txBox="1"/>
          <p:nvPr/>
        </p:nvSpPr>
        <p:spPr>
          <a:xfrm>
            <a:off x="7204072" y="4948238"/>
            <a:ext cx="1939800" cy="161700"/>
          </a:xfrm>
          <a:prstGeom prst="rect">
            <a:avLst/>
          </a:prstGeom>
          <a:noFill/>
          <a:ln>
            <a:noFill/>
          </a:ln>
        </p:spPr>
        <p:txBody>
          <a:bodyPr anchorCtr="0" anchor="t" bIns="0" lIns="0" spcFirstLastPara="1" rIns="0" wrap="square" tIns="33325">
            <a:noAutofit/>
          </a:bodyPr>
          <a:lstStyle/>
          <a:p>
            <a:pPr indent="0" lvl="0" marL="0" rtl="0" algn="ctr">
              <a:spcBef>
                <a:spcPts val="0"/>
              </a:spcBef>
              <a:spcAft>
                <a:spcPts val="0"/>
              </a:spcAft>
              <a:buNone/>
            </a:pPr>
            <a:r>
              <a:rPr b="0" lang="en" sz="600">
                <a:solidFill>
                  <a:srgbClr val="FFFFFF"/>
                </a:solidFill>
                <a:latin typeface="Open Sans"/>
                <a:ea typeface="Open Sans"/>
                <a:cs typeface="Open Sans"/>
                <a:sym typeface="Open Sans"/>
              </a:rPr>
              <a:t>Copyrights @ 2026 – JFrog all rights reserved</a:t>
            </a:r>
            <a:endParaRPr b="0" sz="600">
              <a:solidFill>
                <a:srgbClr val="FFFFFF"/>
              </a:solidFill>
              <a:latin typeface="Open Sans"/>
              <a:ea typeface="Open Sans"/>
              <a:cs typeface="Open Sans"/>
              <a:sym typeface="Open Sans"/>
            </a:endParaRPr>
          </a:p>
        </p:txBody>
      </p:sp>
      <p:pic>
        <p:nvPicPr>
          <p:cNvPr id="1880" name="Google Shape;1880;p67"/>
          <p:cNvPicPr preferRelativeResize="0"/>
          <p:nvPr/>
        </p:nvPicPr>
        <p:blipFill>
          <a:blip r:embed="rId6">
            <a:alphaModFix/>
          </a:blip>
          <a:stretch>
            <a:fillRect/>
          </a:stretch>
        </p:blipFill>
        <p:spPr>
          <a:xfrm>
            <a:off x="8532700" y="4705236"/>
            <a:ext cx="405100" cy="243025"/>
          </a:xfrm>
          <a:prstGeom prst="rect">
            <a:avLst/>
          </a:prstGeom>
          <a:noFill/>
          <a:ln>
            <a:noFill/>
          </a:ln>
        </p:spPr>
      </p:pic>
      <p:cxnSp>
        <p:nvCxnSpPr>
          <p:cNvPr id="1881" name="Google Shape;1881;p67"/>
          <p:cNvCxnSpPr>
            <a:stCxn id="1863" idx="2"/>
            <a:endCxn id="1878" idx="2"/>
          </p:cNvCxnSpPr>
          <p:nvPr/>
        </p:nvCxnSpPr>
        <p:spPr>
          <a:xfrm flipH="1" rot="-5400000">
            <a:off x="4571625" y="238575"/>
            <a:ext cx="600" cy="6286500"/>
          </a:xfrm>
          <a:prstGeom prst="curvedConnector3">
            <a:avLst>
              <a:gd fmla="val 237183333" name="adj1"/>
            </a:avLst>
          </a:prstGeom>
          <a:noFill/>
          <a:ln cap="flat" cmpd="sng" w="19050">
            <a:solidFill>
              <a:schemeClr val="accent1"/>
            </a:solidFill>
            <a:prstDash val="dash"/>
            <a:round/>
            <a:headEnd len="med" w="med" type="triangle"/>
            <a:tailEnd len="med" w="med" type="triangle"/>
          </a:ln>
        </p:spPr>
      </p:cxnSp>
      <p:cxnSp>
        <p:nvCxnSpPr>
          <p:cNvPr id="1882" name="Google Shape;1882;p67"/>
          <p:cNvCxnSpPr>
            <a:stCxn id="1864" idx="2"/>
            <a:endCxn id="1883" idx="0"/>
          </p:cNvCxnSpPr>
          <p:nvPr/>
        </p:nvCxnSpPr>
        <p:spPr>
          <a:xfrm flipH="1" rot="-5400000">
            <a:off x="3699975" y="2919975"/>
            <a:ext cx="410400" cy="1333500"/>
          </a:xfrm>
          <a:prstGeom prst="curvedConnector3">
            <a:avLst>
              <a:gd fmla="val 50004" name="adj1"/>
            </a:avLst>
          </a:prstGeom>
          <a:noFill/>
          <a:ln cap="flat" cmpd="sng" w="19050">
            <a:solidFill>
              <a:schemeClr val="accent4"/>
            </a:solidFill>
            <a:prstDash val="dash"/>
            <a:round/>
            <a:headEnd len="med" w="med" type="none"/>
            <a:tailEnd len="med" w="med" type="triangle"/>
          </a:ln>
        </p:spPr>
      </p:cxnSp>
      <p:cxnSp>
        <p:nvCxnSpPr>
          <p:cNvPr id="1884" name="Google Shape;1884;p67"/>
          <p:cNvCxnSpPr>
            <a:stCxn id="1877" idx="2"/>
            <a:endCxn id="1883" idx="0"/>
          </p:cNvCxnSpPr>
          <p:nvPr/>
        </p:nvCxnSpPr>
        <p:spPr>
          <a:xfrm rot="5400000">
            <a:off x="5033475" y="2919975"/>
            <a:ext cx="410400" cy="1333500"/>
          </a:xfrm>
          <a:prstGeom prst="curvedConnector3">
            <a:avLst>
              <a:gd fmla="val 50004" name="adj1"/>
            </a:avLst>
          </a:prstGeom>
          <a:noFill/>
          <a:ln cap="flat" cmpd="sng" w="19050">
            <a:solidFill>
              <a:schemeClr val="accent4"/>
            </a:solidFill>
            <a:prstDash val="dash"/>
            <a:round/>
            <a:headEnd len="med" w="med" type="none"/>
            <a:tailEnd len="med" w="med" type="triangle"/>
          </a:ln>
        </p:spPr>
      </p:cxnSp>
      <p:sp>
        <p:nvSpPr>
          <p:cNvPr id="1885" name="Google Shape;1885;p67"/>
          <p:cNvSpPr txBox="1"/>
          <p:nvPr/>
        </p:nvSpPr>
        <p:spPr>
          <a:xfrm>
            <a:off x="4002575" y="4729475"/>
            <a:ext cx="1115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200">
                <a:solidFill>
                  <a:schemeClr val="accent1"/>
                </a:solidFill>
                <a:latin typeface="Open Sans"/>
                <a:ea typeface="Open Sans"/>
                <a:cs typeface="Open Sans"/>
                <a:sym typeface="Open Sans"/>
              </a:rPr>
              <a:t>Replication </a:t>
            </a:r>
            <a:endParaRPr b="1" sz="1200">
              <a:solidFill>
                <a:schemeClr val="accent1"/>
              </a:solidFill>
              <a:latin typeface="Open Sans"/>
              <a:ea typeface="Open Sans"/>
              <a:cs typeface="Open Sans"/>
              <a:sym typeface="Open Sans"/>
            </a:endParaRPr>
          </a:p>
        </p:txBody>
      </p:sp>
      <p:cxnSp>
        <p:nvCxnSpPr>
          <p:cNvPr id="1886" name="Google Shape;1886;p67"/>
          <p:cNvCxnSpPr>
            <a:endCxn id="1863" idx="0"/>
          </p:cNvCxnSpPr>
          <p:nvPr/>
        </p:nvCxnSpPr>
        <p:spPr>
          <a:xfrm flipH="1">
            <a:off x="1428675" y="2219025"/>
            <a:ext cx="3000" cy="305100"/>
          </a:xfrm>
          <a:prstGeom prst="straightConnector1">
            <a:avLst/>
          </a:prstGeom>
          <a:noFill/>
          <a:ln cap="flat" cmpd="sng" w="19050">
            <a:solidFill>
              <a:schemeClr val="accent1"/>
            </a:solidFill>
            <a:prstDash val="solid"/>
            <a:round/>
            <a:headEnd len="med" w="med" type="none"/>
            <a:tailEnd len="med" w="med" type="triangle"/>
          </a:ln>
        </p:spPr>
      </p:cxnSp>
      <p:cxnSp>
        <p:nvCxnSpPr>
          <p:cNvPr id="1887" name="Google Shape;1887;p67"/>
          <p:cNvCxnSpPr>
            <a:endCxn id="1864" idx="0"/>
          </p:cNvCxnSpPr>
          <p:nvPr/>
        </p:nvCxnSpPr>
        <p:spPr>
          <a:xfrm flipH="1">
            <a:off x="3238425" y="2201025"/>
            <a:ext cx="9300" cy="323100"/>
          </a:xfrm>
          <a:prstGeom prst="straightConnector1">
            <a:avLst/>
          </a:prstGeom>
          <a:noFill/>
          <a:ln cap="flat" cmpd="sng" w="19050">
            <a:solidFill>
              <a:schemeClr val="accent4"/>
            </a:solidFill>
            <a:prstDash val="dot"/>
            <a:round/>
            <a:headEnd len="med" w="med" type="none"/>
            <a:tailEnd len="med" w="med" type="triangle"/>
          </a:ln>
        </p:spPr>
      </p:cxnSp>
      <p:cxnSp>
        <p:nvCxnSpPr>
          <p:cNvPr id="1888" name="Google Shape;1888;p67"/>
          <p:cNvCxnSpPr/>
          <p:nvPr/>
        </p:nvCxnSpPr>
        <p:spPr>
          <a:xfrm>
            <a:off x="5905425" y="2209900"/>
            <a:ext cx="2700" cy="323100"/>
          </a:xfrm>
          <a:prstGeom prst="straightConnector1">
            <a:avLst/>
          </a:prstGeom>
          <a:noFill/>
          <a:ln cap="flat" cmpd="sng" w="19050">
            <a:solidFill>
              <a:schemeClr val="accent4"/>
            </a:solidFill>
            <a:prstDash val="dot"/>
            <a:round/>
            <a:headEnd len="med" w="med" type="none"/>
            <a:tailEnd len="med" w="med" type="triangle"/>
          </a:ln>
        </p:spPr>
      </p:cxnSp>
      <p:cxnSp>
        <p:nvCxnSpPr>
          <p:cNvPr id="1889" name="Google Shape;1889;p67"/>
          <p:cNvCxnSpPr/>
          <p:nvPr/>
        </p:nvCxnSpPr>
        <p:spPr>
          <a:xfrm>
            <a:off x="7715175" y="2218900"/>
            <a:ext cx="300" cy="305100"/>
          </a:xfrm>
          <a:prstGeom prst="straightConnector1">
            <a:avLst/>
          </a:prstGeom>
          <a:noFill/>
          <a:ln cap="flat" cmpd="sng" w="19050">
            <a:solidFill>
              <a:srgbClr val="38BDF8"/>
            </a:solidFill>
            <a:prstDash val="solid"/>
            <a:round/>
            <a:headEnd len="med" w="med" type="none"/>
            <a:tailEnd len="med" w="med" type="triangle"/>
          </a:ln>
        </p:spPr>
      </p:cxnSp>
      <p:grpSp>
        <p:nvGrpSpPr>
          <p:cNvPr id="1890" name="Google Shape;1890;p67"/>
          <p:cNvGrpSpPr/>
          <p:nvPr/>
        </p:nvGrpSpPr>
        <p:grpSpPr>
          <a:xfrm>
            <a:off x="3619500" y="3791958"/>
            <a:ext cx="1905000" cy="523800"/>
            <a:chOff x="190500" y="71438"/>
            <a:chExt cx="1905000" cy="523800"/>
          </a:xfrm>
        </p:grpSpPr>
        <p:sp>
          <p:nvSpPr>
            <p:cNvPr id="1891" name="Google Shape;1891;p67"/>
            <p:cNvSpPr/>
            <p:nvPr/>
          </p:nvSpPr>
          <p:spPr>
            <a:xfrm>
              <a:off x="190500" y="71438"/>
              <a:ext cx="1905000" cy="523800"/>
            </a:xfrm>
            <a:prstGeom prst="roundRect">
              <a:avLst>
                <a:gd fmla="val 18181" name="adj"/>
              </a:avLst>
            </a:prstGeom>
            <a:solidFill>
              <a:srgbClr val="111B2D"/>
            </a:solidFill>
            <a:ln cap="flat" cmpd="sng" w="19050">
              <a:solidFill>
                <a:srgbClr val="F59E0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83" name="Google Shape;1883;p67"/>
            <p:cNvSpPr/>
            <p:nvPr/>
          </p:nvSpPr>
          <p:spPr>
            <a:xfrm>
              <a:off x="190500" y="71438"/>
              <a:ext cx="1905000" cy="38100"/>
            </a:xfrm>
            <a:prstGeom prst="roundRect">
              <a:avLst>
                <a:gd fmla="val 50000" name="adj"/>
              </a:avLst>
            </a:prstGeom>
            <a:solidFill>
              <a:srgbClr val="F59E0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92" name="Google Shape;1892;p67"/>
            <p:cNvSpPr txBox="1"/>
            <p:nvPr/>
          </p:nvSpPr>
          <p:spPr>
            <a:xfrm>
              <a:off x="333375" y="197739"/>
              <a:ext cx="285900" cy="2859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1800">
                  <a:solidFill>
                    <a:srgbClr val="F59E0B"/>
                  </a:solidFill>
                  <a:latin typeface="Material Icons"/>
                  <a:ea typeface="Material Icons"/>
                  <a:cs typeface="Material Icons"/>
                  <a:sym typeface="Material Icons"/>
                </a:rPr>
                <a:t>public</a:t>
              </a:r>
              <a:endParaRPr sz="1800">
                <a:solidFill>
                  <a:srgbClr val="F59E0B"/>
                </a:solidFill>
                <a:latin typeface="Material Icons"/>
                <a:ea typeface="Material Icons"/>
                <a:cs typeface="Material Icons"/>
                <a:sym typeface="Material Icons"/>
              </a:endParaRPr>
            </a:p>
          </p:txBody>
        </p:sp>
        <p:sp>
          <p:nvSpPr>
            <p:cNvPr id="1893" name="Google Shape;1893;p67"/>
            <p:cNvSpPr txBox="1"/>
            <p:nvPr/>
          </p:nvSpPr>
          <p:spPr>
            <a:xfrm>
              <a:off x="714375" y="114300"/>
              <a:ext cx="1238400" cy="4287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1" lang="en" sz="800">
                  <a:solidFill>
                    <a:srgbClr val="F59E0B"/>
                  </a:solidFill>
                  <a:latin typeface="Open Sans"/>
                  <a:ea typeface="Open Sans"/>
                  <a:cs typeface="Open Sans"/>
                  <a:sym typeface="Open Sans"/>
                </a:rPr>
                <a:t>EXTERNAL REGISTRY</a:t>
              </a:r>
              <a:endParaRPr b="1" sz="800">
                <a:solidFill>
                  <a:srgbClr val="F59E0B"/>
                </a:solidFill>
                <a:latin typeface="Open Sans"/>
                <a:ea typeface="Open Sans"/>
                <a:cs typeface="Open Sans"/>
                <a:sym typeface="Open Sans"/>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97" name="Shape 1897"/>
        <p:cNvGrpSpPr/>
        <p:nvPr/>
      </p:nvGrpSpPr>
      <p:grpSpPr>
        <a:xfrm>
          <a:off x="0" y="0"/>
          <a:ext cx="0" cy="0"/>
          <a:chOff x="0" y="0"/>
          <a:chExt cx="0" cy="0"/>
        </a:xfrm>
      </p:grpSpPr>
      <p:pic>
        <p:nvPicPr>
          <p:cNvPr id="1898" name="Google Shape;1898;p68"/>
          <p:cNvPicPr preferRelativeResize="0"/>
          <p:nvPr/>
        </p:nvPicPr>
        <p:blipFill rotWithShape="1">
          <a:blip r:embed="rId4">
            <a:alphaModFix/>
          </a:blip>
          <a:srcRect b="76510" l="68478" r="-47008" t="-5364"/>
          <a:stretch/>
        </p:blipFill>
        <p:spPr>
          <a:xfrm rot="10800000">
            <a:off x="5578924" y="0"/>
            <a:ext cx="3565076" cy="3320151"/>
          </a:xfrm>
          <a:prstGeom prst="rect">
            <a:avLst/>
          </a:prstGeom>
          <a:noFill/>
          <a:ln>
            <a:noFill/>
          </a:ln>
        </p:spPr>
      </p:pic>
      <p:pic>
        <p:nvPicPr>
          <p:cNvPr id="1899" name="Google Shape;1899;p68"/>
          <p:cNvPicPr preferRelativeResize="0"/>
          <p:nvPr/>
        </p:nvPicPr>
        <p:blipFill rotWithShape="1">
          <a:blip r:embed="rId5">
            <a:alphaModFix/>
          </a:blip>
          <a:srcRect b="0" l="0" r="0" t="0"/>
          <a:stretch/>
        </p:blipFill>
        <p:spPr>
          <a:xfrm>
            <a:off x="171375" y="4647152"/>
            <a:ext cx="844200" cy="290700"/>
          </a:xfrm>
          <a:prstGeom prst="rect">
            <a:avLst/>
          </a:prstGeom>
          <a:noFill/>
          <a:ln>
            <a:noFill/>
          </a:ln>
        </p:spPr>
      </p:pic>
      <p:pic>
        <p:nvPicPr>
          <p:cNvPr id="1900" name="Google Shape;1900;p68"/>
          <p:cNvPicPr preferRelativeResize="0"/>
          <p:nvPr/>
        </p:nvPicPr>
        <p:blipFill rotWithShape="1">
          <a:blip r:embed="rId6">
            <a:alphaModFix/>
          </a:blip>
          <a:srcRect b="739" l="0" r="0" t="739"/>
          <a:stretch/>
        </p:blipFill>
        <p:spPr>
          <a:xfrm>
            <a:off x="8532705" y="4705236"/>
            <a:ext cx="405000" cy="243000"/>
          </a:xfrm>
          <a:prstGeom prst="rect">
            <a:avLst/>
          </a:prstGeom>
          <a:noFill/>
          <a:ln>
            <a:noFill/>
          </a:ln>
        </p:spPr>
      </p:pic>
      <p:sp>
        <p:nvSpPr>
          <p:cNvPr id="1901" name="Google Shape;1901;p68"/>
          <p:cNvSpPr txBox="1"/>
          <p:nvPr/>
        </p:nvSpPr>
        <p:spPr>
          <a:xfrm>
            <a:off x="168007" y="273844"/>
            <a:ext cx="8769600" cy="411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2400">
                <a:solidFill>
                  <a:srgbClr val="40BE46"/>
                </a:solidFill>
                <a:latin typeface="Open Sans"/>
                <a:ea typeface="Open Sans"/>
                <a:cs typeface="Open Sans"/>
                <a:sym typeface="Open Sans"/>
              </a:rPr>
              <a:t>Example:</a:t>
            </a:r>
            <a:r>
              <a:rPr b="1" lang="en" sz="2400">
                <a:solidFill>
                  <a:srgbClr val="40BE46"/>
                </a:solidFill>
                <a:latin typeface="Open Sans"/>
                <a:ea typeface="Open Sans"/>
                <a:cs typeface="Open Sans"/>
                <a:sym typeface="Open Sans"/>
              </a:rPr>
              <a:t> </a:t>
            </a:r>
            <a:r>
              <a:rPr b="1" lang="en" sz="2400">
                <a:solidFill>
                  <a:schemeClr val="accent1"/>
                </a:solidFill>
                <a:latin typeface="Open Sans"/>
                <a:ea typeface="Open Sans"/>
                <a:cs typeface="Open Sans"/>
                <a:sym typeface="Open Sans"/>
              </a:rPr>
              <a:t>Target Uploaded to DC1</a:t>
            </a:r>
            <a:endParaRPr b="1" sz="2400">
              <a:solidFill>
                <a:srgbClr val="40BE46"/>
              </a:solidFill>
              <a:latin typeface="Open Sans"/>
              <a:ea typeface="Open Sans"/>
              <a:cs typeface="Open Sans"/>
              <a:sym typeface="Open Sans"/>
            </a:endParaRPr>
          </a:p>
        </p:txBody>
      </p:sp>
      <p:grpSp>
        <p:nvGrpSpPr>
          <p:cNvPr id="1902" name="Google Shape;1902;p68"/>
          <p:cNvGrpSpPr/>
          <p:nvPr/>
        </p:nvGrpSpPr>
        <p:grpSpPr>
          <a:xfrm>
            <a:off x="381000" y="1238250"/>
            <a:ext cx="3905400" cy="2238300"/>
            <a:chOff x="0" y="0"/>
            <a:chExt cx="3905400" cy="2238300"/>
          </a:xfrm>
        </p:grpSpPr>
        <p:sp>
          <p:nvSpPr>
            <p:cNvPr id="1903" name="Google Shape;1903;p68"/>
            <p:cNvSpPr/>
            <p:nvPr/>
          </p:nvSpPr>
          <p:spPr>
            <a:xfrm>
              <a:off x="0" y="0"/>
              <a:ext cx="3905400" cy="2238300"/>
            </a:xfrm>
            <a:prstGeom prst="roundRect">
              <a:avLst>
                <a:gd fmla="val 5105" name="adj"/>
              </a:avLst>
            </a:prstGeom>
            <a:solidFill>
              <a:srgbClr val="111B2D"/>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04" name="Google Shape;1904;p68"/>
            <p:cNvSpPr/>
            <p:nvPr/>
          </p:nvSpPr>
          <p:spPr>
            <a:xfrm>
              <a:off x="0" y="0"/>
              <a:ext cx="3905400" cy="38100"/>
            </a:xfrm>
            <a:prstGeom prst="roundRect">
              <a:avLst>
                <a:gd fmla="val 50000" name="adj"/>
              </a:avLst>
            </a:prstGeom>
            <a:solidFill>
              <a:srgbClr val="40BE4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05" name="Google Shape;1905;p68"/>
            <p:cNvSpPr txBox="1"/>
            <p:nvPr/>
          </p:nvSpPr>
          <p:spPr>
            <a:xfrm>
              <a:off x="190500" y="142875"/>
              <a:ext cx="3524400" cy="2478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a:solidFill>
                    <a:srgbClr val="40BE46"/>
                  </a:solidFill>
                  <a:latin typeface="Open Sans"/>
                  <a:ea typeface="Open Sans"/>
                  <a:cs typeface="Open Sans"/>
                  <a:sym typeface="Open Sans"/>
                </a:rPr>
                <a:t>DC1 (Upload Target)</a:t>
              </a:r>
              <a:endParaRPr b="1">
                <a:solidFill>
                  <a:srgbClr val="40BE46"/>
                </a:solidFill>
                <a:latin typeface="Open Sans"/>
                <a:ea typeface="Open Sans"/>
                <a:cs typeface="Open Sans"/>
                <a:sym typeface="Open Sans"/>
              </a:endParaRPr>
            </a:p>
          </p:txBody>
        </p:sp>
        <p:sp>
          <p:nvSpPr>
            <p:cNvPr id="1906" name="Google Shape;1906;p68"/>
            <p:cNvSpPr/>
            <p:nvPr/>
          </p:nvSpPr>
          <p:spPr>
            <a:xfrm>
              <a:off x="238125" y="523875"/>
              <a:ext cx="3429000" cy="619200"/>
            </a:xfrm>
            <a:prstGeom prst="rect">
              <a:avLst/>
            </a:prstGeom>
            <a:solidFill>
              <a:srgbClr val="1E293B"/>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07" name="Google Shape;1907;p68"/>
            <p:cNvSpPr txBox="1"/>
            <p:nvPr/>
          </p:nvSpPr>
          <p:spPr>
            <a:xfrm>
              <a:off x="333375" y="571500"/>
              <a:ext cx="3238500" cy="523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900">
                  <a:solidFill>
                    <a:srgbClr val="94A3B8"/>
                  </a:solidFill>
                  <a:latin typeface="Open Sans SemiBold"/>
                  <a:ea typeface="Open Sans SemiBold"/>
                  <a:cs typeface="Open Sans SemiBold"/>
                  <a:sym typeface="Open Sans SemiBold"/>
                </a:rPr>
                <a:t>VIRTUAL REPOSITORY</a:t>
              </a:r>
              <a:endParaRPr b="0" sz="900">
                <a:solidFill>
                  <a:srgbClr val="94A3B8"/>
                </a:solidFill>
                <a:latin typeface="Open Sans SemiBold"/>
                <a:ea typeface="Open Sans SemiBold"/>
                <a:cs typeface="Open Sans SemiBold"/>
                <a:sym typeface="Open Sans SemiBold"/>
              </a:endParaRPr>
            </a:p>
            <a:p>
              <a:pPr indent="0" lvl="0" marL="0" rtl="0" algn="l">
                <a:spcBef>
                  <a:spcPts val="150"/>
                </a:spcBef>
                <a:spcAft>
                  <a:spcPts val="0"/>
                </a:spcAft>
                <a:buNone/>
              </a:pPr>
              <a:r>
                <a:rPr b="1" lang="en" sz="1300">
                  <a:solidFill>
                    <a:srgbClr val="FFFFFF"/>
                  </a:solidFill>
                  <a:latin typeface="Open Sans"/>
                  <a:ea typeface="Open Sans"/>
                  <a:cs typeface="Open Sans"/>
                  <a:sym typeface="Open Sans"/>
                </a:rPr>
                <a:t>repo</a:t>
              </a:r>
              <a:endParaRPr b="1" sz="1300">
                <a:solidFill>
                  <a:srgbClr val="FFFFFF"/>
                </a:solidFill>
                <a:latin typeface="Open Sans"/>
                <a:ea typeface="Open Sans"/>
                <a:cs typeface="Open Sans"/>
                <a:sym typeface="Open Sans"/>
              </a:endParaRPr>
            </a:p>
          </p:txBody>
        </p:sp>
        <p:sp>
          <p:nvSpPr>
            <p:cNvPr id="1908" name="Google Shape;1908;p68"/>
            <p:cNvSpPr/>
            <p:nvPr/>
          </p:nvSpPr>
          <p:spPr>
            <a:xfrm>
              <a:off x="238125" y="1333500"/>
              <a:ext cx="3429000" cy="714300"/>
            </a:xfrm>
            <a:prstGeom prst="rect">
              <a:avLst/>
            </a:prstGeom>
            <a:solidFill>
              <a:srgbClr val="0F172A"/>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09" name="Google Shape;1909;p68"/>
            <p:cNvSpPr txBox="1"/>
            <p:nvPr/>
          </p:nvSpPr>
          <p:spPr>
            <a:xfrm>
              <a:off x="333375" y="1381125"/>
              <a:ext cx="3238500" cy="619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900">
                  <a:solidFill>
                    <a:srgbClr val="94A3B8"/>
                  </a:solidFill>
                  <a:latin typeface="Open Sans SemiBold"/>
                  <a:ea typeface="Open Sans SemiBold"/>
                  <a:cs typeface="Open Sans SemiBold"/>
                  <a:sym typeface="Open Sans SemiBold"/>
                </a:rPr>
                <a:t>1. LOCAL FEDERATED TARGET</a:t>
              </a:r>
              <a:endParaRPr b="0" sz="900">
                <a:solidFill>
                  <a:srgbClr val="94A3B8"/>
                </a:solidFill>
                <a:latin typeface="Open Sans SemiBold"/>
                <a:ea typeface="Open Sans SemiBold"/>
                <a:cs typeface="Open Sans SemiBold"/>
                <a:sym typeface="Open Sans SemiBold"/>
              </a:endParaRPr>
            </a:p>
            <a:p>
              <a:pPr indent="0" lvl="0" marL="0" rtl="0" algn="l">
                <a:spcBef>
                  <a:spcPts val="300"/>
                </a:spcBef>
                <a:spcAft>
                  <a:spcPts val="0"/>
                </a:spcAft>
                <a:buNone/>
              </a:pPr>
              <a:r>
                <a:rPr b="1" lang="en" sz="1300">
                  <a:solidFill>
                    <a:srgbClr val="FFFFFF"/>
                  </a:solidFill>
                  <a:latin typeface="Open Sans"/>
                  <a:ea typeface="Open Sans"/>
                  <a:cs typeface="Open Sans"/>
                  <a:sym typeface="Open Sans"/>
                </a:rPr>
                <a:t>repo-federated</a:t>
              </a:r>
              <a:endParaRPr b="1" sz="1300">
                <a:solidFill>
                  <a:srgbClr val="FFFFFF"/>
                </a:solidFill>
                <a:latin typeface="Open Sans"/>
                <a:ea typeface="Open Sans"/>
                <a:cs typeface="Open Sans"/>
                <a:sym typeface="Open Sans"/>
              </a:endParaRPr>
            </a:p>
            <a:p>
              <a:pPr indent="0" lvl="0" marL="0" rtl="0" algn="l">
                <a:spcBef>
                  <a:spcPts val="300"/>
                </a:spcBef>
                <a:spcAft>
                  <a:spcPts val="0"/>
                </a:spcAft>
                <a:buNone/>
              </a:pPr>
              <a:r>
                <a:rPr b="1" lang="en" sz="800">
                  <a:solidFill>
                    <a:schemeClr val="accent1"/>
                  </a:solidFill>
                  <a:latin typeface="Open Sans"/>
                  <a:ea typeface="Open Sans"/>
                  <a:cs typeface="Open Sans"/>
                  <a:sym typeface="Open Sans"/>
                </a:rPr>
                <a:t>Checksum: A</a:t>
              </a:r>
              <a:endParaRPr b="0" sz="900">
                <a:solidFill>
                  <a:srgbClr val="94A3B8"/>
                </a:solidFill>
                <a:latin typeface="Open Sans SemiBold"/>
                <a:ea typeface="Open Sans SemiBold"/>
                <a:cs typeface="Open Sans SemiBold"/>
                <a:sym typeface="Open Sans SemiBold"/>
              </a:endParaRPr>
            </a:p>
          </p:txBody>
        </p:sp>
        <p:sp>
          <p:nvSpPr>
            <p:cNvPr id="1910" name="Google Shape;1910;p68"/>
            <p:cNvSpPr/>
            <p:nvPr/>
          </p:nvSpPr>
          <p:spPr>
            <a:xfrm>
              <a:off x="1952625" y="1143000"/>
              <a:ext cx="0" cy="142800"/>
            </a:xfrm>
            <a:custGeom>
              <a:rect b="b" l="l" r="r" t="t"/>
              <a:pathLst>
                <a:path extrusionOk="0" h="120000" w="120000">
                  <a:moveTo>
                    <a:pt x="0" y="0"/>
                  </a:moveTo>
                  <a:lnTo>
                    <a:pt x="0" y="120000"/>
                  </a:lnTo>
                </a:path>
              </a:pathLst>
            </a:custGeom>
            <a:solidFill>
              <a:srgbClr val="000000">
                <a:alpha val="0"/>
              </a:srgbClr>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11" name="Google Shape;1911;p68"/>
            <p:cNvSpPr/>
            <p:nvPr/>
          </p:nvSpPr>
          <p:spPr>
            <a:xfrm>
              <a:off x="1905000" y="1285875"/>
              <a:ext cx="95400" cy="66600"/>
            </a:xfrm>
            <a:custGeom>
              <a:rect b="b" l="l" r="r" t="t"/>
              <a:pathLst>
                <a:path extrusionOk="0" h="120000" w="120000">
                  <a:moveTo>
                    <a:pt x="0" y="0"/>
                  </a:moveTo>
                  <a:lnTo>
                    <a:pt x="60000" y="120000"/>
                  </a:lnTo>
                  <a:lnTo>
                    <a:pt x="120000" y="0"/>
                  </a:lnTo>
                </a:path>
              </a:pathLst>
            </a:custGeom>
            <a:solidFill>
              <a:srgbClr val="40BE46"/>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nvGrpSpPr>
          <p:cNvPr id="1912" name="Google Shape;1912;p68"/>
          <p:cNvGrpSpPr/>
          <p:nvPr/>
        </p:nvGrpSpPr>
        <p:grpSpPr>
          <a:xfrm>
            <a:off x="4857750" y="1238250"/>
            <a:ext cx="3905400" cy="2238300"/>
            <a:chOff x="0" y="0"/>
            <a:chExt cx="3905400" cy="2238300"/>
          </a:xfrm>
        </p:grpSpPr>
        <p:sp>
          <p:nvSpPr>
            <p:cNvPr id="1913" name="Google Shape;1913;p68"/>
            <p:cNvSpPr/>
            <p:nvPr/>
          </p:nvSpPr>
          <p:spPr>
            <a:xfrm>
              <a:off x="0" y="0"/>
              <a:ext cx="3905400" cy="2238300"/>
            </a:xfrm>
            <a:prstGeom prst="roundRect">
              <a:avLst>
                <a:gd fmla="val 5105" name="adj"/>
              </a:avLst>
            </a:prstGeom>
            <a:solidFill>
              <a:srgbClr val="111B2D"/>
            </a:solidFill>
            <a:ln cap="flat" cmpd="sng" w="19050">
              <a:solidFill>
                <a:srgbClr val="38BDF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14" name="Google Shape;1914;p68"/>
            <p:cNvSpPr/>
            <p:nvPr/>
          </p:nvSpPr>
          <p:spPr>
            <a:xfrm>
              <a:off x="0" y="0"/>
              <a:ext cx="3905400" cy="38100"/>
            </a:xfrm>
            <a:prstGeom prst="roundRect">
              <a:avLst>
                <a:gd fmla="val 50000" name="adj"/>
              </a:avLst>
            </a:prstGeom>
            <a:solidFill>
              <a:srgbClr val="38BDF8"/>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15" name="Google Shape;1915;p68"/>
            <p:cNvSpPr txBox="1"/>
            <p:nvPr/>
          </p:nvSpPr>
          <p:spPr>
            <a:xfrm>
              <a:off x="190500" y="142875"/>
              <a:ext cx="3524400" cy="2478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a:solidFill>
                    <a:srgbClr val="38BDF8"/>
                  </a:solidFill>
                  <a:latin typeface="Open Sans"/>
                  <a:ea typeface="Open Sans"/>
                  <a:cs typeface="Open Sans"/>
                  <a:sym typeface="Open Sans"/>
                </a:rPr>
                <a:t>DC2 (Replicated Target)</a:t>
              </a:r>
              <a:endParaRPr b="1">
                <a:solidFill>
                  <a:srgbClr val="38BDF8"/>
                </a:solidFill>
                <a:latin typeface="Open Sans"/>
                <a:ea typeface="Open Sans"/>
                <a:cs typeface="Open Sans"/>
                <a:sym typeface="Open Sans"/>
              </a:endParaRPr>
            </a:p>
          </p:txBody>
        </p:sp>
        <p:sp>
          <p:nvSpPr>
            <p:cNvPr id="1916" name="Google Shape;1916;p68"/>
            <p:cNvSpPr/>
            <p:nvPr/>
          </p:nvSpPr>
          <p:spPr>
            <a:xfrm>
              <a:off x="238125" y="523875"/>
              <a:ext cx="3429000" cy="619200"/>
            </a:xfrm>
            <a:prstGeom prst="rect">
              <a:avLst/>
            </a:prstGeom>
            <a:solidFill>
              <a:srgbClr val="1E293B"/>
            </a:solidFill>
            <a:ln cap="flat" cmpd="sng" w="14300">
              <a:solidFill>
                <a:srgbClr val="38BDF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17" name="Google Shape;1917;p68"/>
            <p:cNvSpPr txBox="1"/>
            <p:nvPr/>
          </p:nvSpPr>
          <p:spPr>
            <a:xfrm>
              <a:off x="333375" y="571500"/>
              <a:ext cx="3238500" cy="523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900">
                  <a:solidFill>
                    <a:srgbClr val="94A3B8"/>
                  </a:solidFill>
                  <a:latin typeface="Open Sans SemiBold"/>
                  <a:ea typeface="Open Sans SemiBold"/>
                  <a:cs typeface="Open Sans SemiBold"/>
                  <a:sym typeface="Open Sans SemiBold"/>
                </a:rPr>
                <a:t>VIRTUAL REPOSITORY</a:t>
              </a:r>
              <a:endParaRPr b="0" sz="900">
                <a:solidFill>
                  <a:srgbClr val="94A3B8"/>
                </a:solidFill>
                <a:latin typeface="Open Sans SemiBold"/>
                <a:ea typeface="Open Sans SemiBold"/>
                <a:cs typeface="Open Sans SemiBold"/>
                <a:sym typeface="Open Sans SemiBold"/>
              </a:endParaRPr>
            </a:p>
            <a:p>
              <a:pPr indent="0" lvl="0" marL="0" rtl="0" algn="l">
                <a:spcBef>
                  <a:spcPts val="150"/>
                </a:spcBef>
                <a:spcAft>
                  <a:spcPts val="0"/>
                </a:spcAft>
                <a:buNone/>
              </a:pPr>
              <a:r>
                <a:rPr b="1" lang="en" sz="1300">
                  <a:solidFill>
                    <a:srgbClr val="FFFFFF"/>
                  </a:solidFill>
                  <a:latin typeface="Open Sans"/>
                  <a:ea typeface="Open Sans"/>
                  <a:cs typeface="Open Sans"/>
                  <a:sym typeface="Open Sans"/>
                </a:rPr>
                <a:t>repo</a:t>
              </a:r>
              <a:endParaRPr b="1" sz="1300">
                <a:solidFill>
                  <a:srgbClr val="FFFFFF"/>
                </a:solidFill>
                <a:latin typeface="Open Sans"/>
                <a:ea typeface="Open Sans"/>
                <a:cs typeface="Open Sans"/>
                <a:sym typeface="Open Sans"/>
              </a:endParaRPr>
            </a:p>
          </p:txBody>
        </p:sp>
        <p:sp>
          <p:nvSpPr>
            <p:cNvPr id="1918" name="Google Shape;1918;p68"/>
            <p:cNvSpPr/>
            <p:nvPr/>
          </p:nvSpPr>
          <p:spPr>
            <a:xfrm>
              <a:off x="238125" y="1333500"/>
              <a:ext cx="3429000" cy="714300"/>
            </a:xfrm>
            <a:prstGeom prst="rect">
              <a:avLst/>
            </a:prstGeom>
            <a:solidFill>
              <a:srgbClr val="1E293B"/>
            </a:solidFill>
            <a:ln cap="flat" cmpd="sng" w="14300">
              <a:solidFill>
                <a:srgbClr val="38BDF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19" name="Google Shape;1919;p68"/>
            <p:cNvSpPr txBox="1"/>
            <p:nvPr/>
          </p:nvSpPr>
          <p:spPr>
            <a:xfrm>
              <a:off x="333375" y="1381125"/>
              <a:ext cx="3238500" cy="619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900">
                  <a:solidFill>
                    <a:srgbClr val="94A3B8"/>
                  </a:solidFill>
                  <a:latin typeface="Open Sans SemiBold"/>
                  <a:ea typeface="Open Sans SemiBold"/>
                  <a:cs typeface="Open Sans SemiBold"/>
                  <a:sym typeface="Open Sans SemiBold"/>
                </a:rPr>
                <a:t>1. LOCAL FEDERATED TARGET</a:t>
              </a:r>
              <a:endParaRPr b="0" sz="900">
                <a:solidFill>
                  <a:srgbClr val="94A3B8"/>
                </a:solidFill>
                <a:latin typeface="Open Sans SemiBold"/>
                <a:ea typeface="Open Sans SemiBold"/>
                <a:cs typeface="Open Sans SemiBold"/>
                <a:sym typeface="Open Sans SemiBold"/>
              </a:endParaRPr>
            </a:p>
            <a:p>
              <a:pPr indent="0" lvl="0" marL="0" rtl="0" algn="l">
                <a:spcBef>
                  <a:spcPts val="300"/>
                </a:spcBef>
                <a:spcAft>
                  <a:spcPts val="0"/>
                </a:spcAft>
                <a:buNone/>
              </a:pPr>
              <a:r>
                <a:rPr b="1" lang="en" sz="1300">
                  <a:solidFill>
                    <a:srgbClr val="FFFFFF"/>
                  </a:solidFill>
                  <a:latin typeface="Open Sans"/>
                  <a:ea typeface="Open Sans"/>
                  <a:cs typeface="Open Sans"/>
                  <a:sym typeface="Open Sans"/>
                </a:rPr>
                <a:t>repo-federated</a:t>
              </a:r>
              <a:endParaRPr b="1" sz="1300">
                <a:solidFill>
                  <a:srgbClr val="FFFFFF"/>
                </a:solidFill>
                <a:latin typeface="Open Sans"/>
                <a:ea typeface="Open Sans"/>
                <a:cs typeface="Open Sans"/>
                <a:sym typeface="Open Sans"/>
              </a:endParaRPr>
            </a:p>
            <a:p>
              <a:pPr indent="0" lvl="0" marL="0" rtl="0" algn="l">
                <a:spcBef>
                  <a:spcPts val="150"/>
                </a:spcBef>
                <a:spcAft>
                  <a:spcPts val="0"/>
                </a:spcAft>
                <a:buNone/>
              </a:pPr>
              <a:r>
                <a:rPr b="0" lang="en" sz="900">
                  <a:solidFill>
                    <a:srgbClr val="94A3B8"/>
                  </a:solidFill>
                  <a:latin typeface="Open Sans SemiBold"/>
                  <a:ea typeface="Open Sans SemiBold"/>
                  <a:cs typeface="Open Sans SemiBold"/>
                  <a:sym typeface="Open Sans SemiBold"/>
                </a:rPr>
                <a:t>⚡ </a:t>
              </a:r>
              <a:r>
                <a:rPr b="1" lang="en" sz="800">
                  <a:solidFill>
                    <a:schemeClr val="accent1"/>
                  </a:solidFill>
                  <a:latin typeface="Open Sans"/>
                  <a:ea typeface="Open Sans"/>
                  <a:cs typeface="Open Sans"/>
                  <a:sym typeface="Open Sans"/>
                </a:rPr>
                <a:t>Checksum: A</a:t>
              </a:r>
              <a:endParaRPr b="0" sz="900">
                <a:solidFill>
                  <a:srgbClr val="94A3B8"/>
                </a:solidFill>
                <a:latin typeface="Open Sans SemiBold"/>
                <a:ea typeface="Open Sans SemiBold"/>
                <a:cs typeface="Open Sans SemiBold"/>
                <a:sym typeface="Open Sans SemiBold"/>
              </a:endParaRPr>
            </a:p>
          </p:txBody>
        </p:sp>
        <p:sp>
          <p:nvSpPr>
            <p:cNvPr id="1920" name="Google Shape;1920;p68"/>
            <p:cNvSpPr/>
            <p:nvPr/>
          </p:nvSpPr>
          <p:spPr>
            <a:xfrm>
              <a:off x="1952625" y="1143000"/>
              <a:ext cx="0" cy="142800"/>
            </a:xfrm>
            <a:custGeom>
              <a:rect b="b" l="l" r="r" t="t"/>
              <a:pathLst>
                <a:path extrusionOk="0" h="120000" w="120000">
                  <a:moveTo>
                    <a:pt x="0" y="0"/>
                  </a:moveTo>
                  <a:lnTo>
                    <a:pt x="0" y="120000"/>
                  </a:lnTo>
                </a:path>
              </a:pathLst>
            </a:custGeom>
            <a:solidFill>
              <a:srgbClr val="000000">
                <a:alpha val="0"/>
              </a:srgbClr>
            </a:solidFill>
            <a:ln cap="flat" cmpd="sng" w="19050">
              <a:solidFill>
                <a:srgbClr val="38BDF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21" name="Google Shape;1921;p68"/>
            <p:cNvSpPr/>
            <p:nvPr/>
          </p:nvSpPr>
          <p:spPr>
            <a:xfrm>
              <a:off x="1905000" y="1285875"/>
              <a:ext cx="95400" cy="66600"/>
            </a:xfrm>
            <a:custGeom>
              <a:rect b="b" l="l" r="r" t="t"/>
              <a:pathLst>
                <a:path extrusionOk="0" h="120000" w="120000">
                  <a:moveTo>
                    <a:pt x="0" y="0"/>
                  </a:moveTo>
                  <a:lnTo>
                    <a:pt x="60000" y="120000"/>
                  </a:lnTo>
                  <a:lnTo>
                    <a:pt x="120000" y="0"/>
                  </a:lnTo>
                </a:path>
              </a:pathLst>
            </a:custGeom>
            <a:solidFill>
              <a:srgbClr val="38BDF8"/>
            </a:solidFill>
            <a:ln cap="flat" cmpd="sng" w="19050">
              <a:solidFill>
                <a:srgbClr val="38BDF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sp>
        <p:nvSpPr>
          <p:cNvPr id="1922" name="Google Shape;1922;p68"/>
          <p:cNvSpPr txBox="1"/>
          <p:nvPr/>
        </p:nvSpPr>
        <p:spPr>
          <a:xfrm>
            <a:off x="7204072" y="4981421"/>
            <a:ext cx="1939800" cy="161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0" lang="en" sz="600">
                <a:solidFill>
                  <a:srgbClr val="FFFFFF"/>
                </a:solidFill>
                <a:latin typeface="Open Sans"/>
                <a:ea typeface="Open Sans"/>
                <a:cs typeface="Open Sans"/>
                <a:sym typeface="Open Sans"/>
              </a:rPr>
              <a:t>Copyrights @ 2026 – JFrog all rights reserved</a:t>
            </a:r>
            <a:endParaRPr b="0" sz="600">
              <a:solidFill>
                <a:srgbClr val="FFFFFF"/>
              </a:solidFill>
              <a:latin typeface="Open Sans"/>
              <a:ea typeface="Open Sans"/>
              <a:cs typeface="Open Sans"/>
              <a:sym typeface="Open Sans"/>
            </a:endParaRPr>
          </a:p>
        </p:txBody>
      </p:sp>
      <p:pic>
        <p:nvPicPr>
          <p:cNvPr id="1923" name="Google Shape;1923;p68"/>
          <p:cNvPicPr preferRelativeResize="0"/>
          <p:nvPr/>
        </p:nvPicPr>
        <p:blipFill>
          <a:blip r:embed="rId7">
            <a:alphaModFix/>
          </a:blip>
          <a:stretch>
            <a:fillRect/>
          </a:stretch>
        </p:blipFill>
        <p:spPr>
          <a:xfrm>
            <a:off x="8532700" y="4705236"/>
            <a:ext cx="405100" cy="243025"/>
          </a:xfrm>
          <a:prstGeom prst="rect">
            <a:avLst/>
          </a:prstGeom>
          <a:noFill/>
          <a:ln>
            <a:noFill/>
          </a:ln>
        </p:spPr>
      </p:pic>
      <p:cxnSp>
        <p:nvCxnSpPr>
          <p:cNvPr id="1924" name="Google Shape;1924;p68"/>
          <p:cNvCxnSpPr>
            <a:stCxn id="1903" idx="3"/>
            <a:endCxn id="1913" idx="1"/>
          </p:cNvCxnSpPr>
          <p:nvPr/>
        </p:nvCxnSpPr>
        <p:spPr>
          <a:xfrm>
            <a:off x="4286400" y="2357400"/>
            <a:ext cx="571500" cy="0"/>
          </a:xfrm>
          <a:prstGeom prst="straightConnector1">
            <a:avLst/>
          </a:prstGeom>
          <a:noFill/>
          <a:ln cap="flat" cmpd="sng" w="9525">
            <a:solidFill>
              <a:schemeClr val="accent4"/>
            </a:solidFill>
            <a:prstDash val="dash"/>
            <a:round/>
            <a:headEnd len="med" w="med" type="none"/>
            <a:tailEnd len="med" w="med" type="triangle"/>
          </a:ln>
        </p:spPr>
      </p:cxnSp>
      <p:sp>
        <p:nvSpPr>
          <p:cNvPr id="1925" name="Google Shape;1925;p68"/>
          <p:cNvSpPr txBox="1"/>
          <p:nvPr/>
        </p:nvSpPr>
        <p:spPr>
          <a:xfrm>
            <a:off x="4150050" y="2003717"/>
            <a:ext cx="844200" cy="300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750">
                <a:solidFill>
                  <a:srgbClr val="F59E0B"/>
                </a:solidFill>
                <a:latin typeface="Open Sans"/>
                <a:ea typeface="Open Sans"/>
                <a:cs typeface="Open Sans"/>
                <a:sym typeface="Open Sans"/>
              </a:rPr>
              <a:t>Replicate</a:t>
            </a:r>
            <a:endParaRPr sz="1500">
              <a:solidFill>
                <a:schemeClr val="lt1"/>
              </a:solidFill>
              <a:latin typeface="Open Sans"/>
              <a:ea typeface="Open Sans"/>
              <a:cs typeface="Open Sans"/>
              <a:sym typeface="Open Sans"/>
            </a:endParaRPr>
          </a:p>
        </p:txBody>
      </p:sp>
      <p:grpSp>
        <p:nvGrpSpPr>
          <p:cNvPr id="1926" name="Google Shape;1926;p68"/>
          <p:cNvGrpSpPr/>
          <p:nvPr/>
        </p:nvGrpSpPr>
        <p:grpSpPr>
          <a:xfrm>
            <a:off x="381000" y="3852040"/>
            <a:ext cx="1714500" cy="381000"/>
            <a:chOff x="0" y="0"/>
            <a:chExt cx="1714500" cy="381000"/>
          </a:xfrm>
        </p:grpSpPr>
        <p:sp>
          <p:nvSpPr>
            <p:cNvPr id="1927" name="Google Shape;1927;p68"/>
            <p:cNvSpPr/>
            <p:nvPr/>
          </p:nvSpPr>
          <p:spPr>
            <a:xfrm>
              <a:off x="0" y="0"/>
              <a:ext cx="1714500" cy="381000"/>
            </a:xfrm>
            <a:prstGeom prst="roundRect">
              <a:avLst>
                <a:gd fmla="val 20000" name="adj"/>
              </a:avLst>
            </a:prstGeom>
            <a:solidFill>
              <a:srgbClr val="111B2D"/>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28" name="Google Shape;1928;p68"/>
            <p:cNvSpPr txBox="1"/>
            <p:nvPr/>
          </p:nvSpPr>
          <p:spPr>
            <a:xfrm>
              <a:off x="95250" y="47625"/>
              <a:ext cx="15240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100">
                  <a:solidFill>
                    <a:srgbClr val="FFFFFF"/>
                  </a:solidFill>
                  <a:latin typeface="Open Sans"/>
                  <a:ea typeface="Open Sans"/>
                  <a:cs typeface="Open Sans"/>
                  <a:sym typeface="Open Sans"/>
                </a:rPr>
                <a:t>User Read from DC1</a:t>
              </a:r>
              <a:endParaRPr b="1" sz="1100">
                <a:solidFill>
                  <a:srgbClr val="FFFFFF"/>
                </a:solidFill>
                <a:latin typeface="Open Sans"/>
                <a:ea typeface="Open Sans"/>
                <a:cs typeface="Open Sans"/>
                <a:sym typeface="Open Sans"/>
              </a:endParaRPr>
            </a:p>
          </p:txBody>
        </p:sp>
      </p:grpSp>
      <p:grpSp>
        <p:nvGrpSpPr>
          <p:cNvPr id="1929" name="Google Shape;1929;p68"/>
          <p:cNvGrpSpPr/>
          <p:nvPr/>
        </p:nvGrpSpPr>
        <p:grpSpPr>
          <a:xfrm>
            <a:off x="7048500" y="3852040"/>
            <a:ext cx="1714500" cy="381000"/>
            <a:chOff x="0" y="0"/>
            <a:chExt cx="1714500" cy="381000"/>
          </a:xfrm>
        </p:grpSpPr>
        <p:sp>
          <p:nvSpPr>
            <p:cNvPr id="1930" name="Google Shape;1930;p68"/>
            <p:cNvSpPr/>
            <p:nvPr/>
          </p:nvSpPr>
          <p:spPr>
            <a:xfrm>
              <a:off x="0" y="0"/>
              <a:ext cx="1714500" cy="381000"/>
            </a:xfrm>
            <a:prstGeom prst="roundRect">
              <a:avLst>
                <a:gd fmla="val 20000" name="adj"/>
              </a:avLst>
            </a:prstGeom>
            <a:solidFill>
              <a:srgbClr val="111B2D"/>
            </a:solidFill>
            <a:ln cap="flat" cmpd="sng" w="14300">
              <a:solidFill>
                <a:srgbClr val="38BDF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31" name="Google Shape;1931;p68"/>
            <p:cNvSpPr txBox="1"/>
            <p:nvPr/>
          </p:nvSpPr>
          <p:spPr>
            <a:xfrm>
              <a:off x="95250" y="47625"/>
              <a:ext cx="15240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100">
                  <a:solidFill>
                    <a:srgbClr val="FFFFFF"/>
                  </a:solidFill>
                  <a:latin typeface="Open Sans"/>
                  <a:ea typeface="Open Sans"/>
                  <a:cs typeface="Open Sans"/>
                  <a:sym typeface="Open Sans"/>
                </a:rPr>
                <a:t>User Read from DC2</a:t>
              </a:r>
              <a:endParaRPr b="1" sz="1100">
                <a:solidFill>
                  <a:srgbClr val="FFFFFF"/>
                </a:solidFill>
                <a:latin typeface="Open Sans"/>
                <a:ea typeface="Open Sans"/>
                <a:cs typeface="Open Sans"/>
                <a:sym typeface="Open Sans"/>
              </a:endParaRPr>
            </a:p>
          </p:txBody>
        </p:sp>
      </p:grpSp>
      <p:grpSp>
        <p:nvGrpSpPr>
          <p:cNvPr id="1932" name="Google Shape;1932;p68"/>
          <p:cNvGrpSpPr/>
          <p:nvPr/>
        </p:nvGrpSpPr>
        <p:grpSpPr>
          <a:xfrm>
            <a:off x="2190750" y="3852040"/>
            <a:ext cx="4762500" cy="381000"/>
            <a:chOff x="0" y="0"/>
            <a:chExt cx="4762500" cy="381000"/>
          </a:xfrm>
        </p:grpSpPr>
        <p:sp>
          <p:nvSpPr>
            <p:cNvPr id="1933" name="Google Shape;1933;p68"/>
            <p:cNvSpPr/>
            <p:nvPr/>
          </p:nvSpPr>
          <p:spPr>
            <a:xfrm>
              <a:off x="0" y="0"/>
              <a:ext cx="4762500" cy="381000"/>
            </a:xfrm>
            <a:prstGeom prst="roundRect">
              <a:avLst>
                <a:gd fmla="val 15000" name="adj"/>
              </a:avLst>
            </a:prstGeom>
            <a:solidFill>
              <a:srgbClr val="40BE46">
                <a:alpha val="15000"/>
              </a:srgbClr>
            </a:solidFill>
            <a:ln cap="flat" cmpd="sng" w="9525">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34" name="Google Shape;1934;p68"/>
            <p:cNvSpPr txBox="1"/>
            <p:nvPr/>
          </p:nvSpPr>
          <p:spPr>
            <a:xfrm>
              <a:off x="95250" y="47625"/>
              <a:ext cx="4572000" cy="2859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925">
                  <a:solidFill>
                    <a:srgbClr val="40BE46"/>
                  </a:solidFill>
                  <a:latin typeface="Open Sans"/>
                  <a:ea typeface="Open Sans"/>
                  <a:cs typeface="Open Sans"/>
                  <a:sym typeface="Open Sans"/>
                </a:rPr>
                <a:t>CONSISTENT READ STATE: Both reads from DC1 and DC2 receive Checksum A</a:t>
              </a:r>
              <a:endParaRPr b="1" sz="925">
                <a:solidFill>
                  <a:srgbClr val="40BE46"/>
                </a:solidFill>
                <a:latin typeface="Open Sans"/>
                <a:ea typeface="Open Sans"/>
                <a:cs typeface="Open Sans"/>
                <a:sym typeface="Open Sans"/>
              </a:endParaRPr>
            </a:p>
          </p:txBody>
        </p:sp>
      </p:grpSp>
      <p:cxnSp>
        <p:nvCxnSpPr>
          <p:cNvPr id="1935" name="Google Shape;1935;p68"/>
          <p:cNvCxnSpPr>
            <a:stCxn id="1927" idx="0"/>
          </p:cNvCxnSpPr>
          <p:nvPr/>
        </p:nvCxnSpPr>
        <p:spPr>
          <a:xfrm flipH="1" rot="10800000">
            <a:off x="1238250" y="3472540"/>
            <a:ext cx="9000" cy="379500"/>
          </a:xfrm>
          <a:prstGeom prst="straightConnector1">
            <a:avLst/>
          </a:prstGeom>
          <a:noFill/>
          <a:ln cap="flat" cmpd="sng" w="9525">
            <a:solidFill>
              <a:schemeClr val="accent1"/>
            </a:solidFill>
            <a:prstDash val="dot"/>
            <a:round/>
            <a:headEnd len="med" w="med" type="none"/>
            <a:tailEnd len="med" w="med" type="triangle"/>
          </a:ln>
        </p:spPr>
      </p:cxnSp>
      <p:cxnSp>
        <p:nvCxnSpPr>
          <p:cNvPr id="1936" name="Google Shape;1936;p68"/>
          <p:cNvCxnSpPr>
            <a:stCxn id="1930" idx="0"/>
          </p:cNvCxnSpPr>
          <p:nvPr/>
        </p:nvCxnSpPr>
        <p:spPr>
          <a:xfrm rot="10800000">
            <a:off x="7898550" y="3504940"/>
            <a:ext cx="7200" cy="347100"/>
          </a:xfrm>
          <a:prstGeom prst="straightConnector1">
            <a:avLst/>
          </a:prstGeom>
          <a:noFill/>
          <a:ln cap="flat" cmpd="sng" w="9525">
            <a:solidFill>
              <a:srgbClr val="38BDF8"/>
            </a:solidFill>
            <a:prstDash val="dot"/>
            <a:round/>
            <a:headEnd len="med" w="med" type="none"/>
            <a:tailEnd len="med" w="med" type="triangle"/>
          </a:ln>
        </p:spPr>
      </p:cxn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40" name="Shape 1940"/>
        <p:cNvGrpSpPr/>
        <p:nvPr/>
      </p:nvGrpSpPr>
      <p:grpSpPr>
        <a:xfrm>
          <a:off x="0" y="0"/>
          <a:ext cx="0" cy="0"/>
          <a:chOff x="0" y="0"/>
          <a:chExt cx="0" cy="0"/>
        </a:xfrm>
      </p:grpSpPr>
      <p:pic>
        <p:nvPicPr>
          <p:cNvPr id="1941" name="Google Shape;1941;p69"/>
          <p:cNvPicPr preferRelativeResize="0"/>
          <p:nvPr/>
        </p:nvPicPr>
        <p:blipFill rotWithShape="1">
          <a:blip r:embed="rId4">
            <a:alphaModFix/>
          </a:blip>
          <a:srcRect b="76510" l="68478" r="-47008" t="-5364"/>
          <a:stretch/>
        </p:blipFill>
        <p:spPr>
          <a:xfrm rot="10800000">
            <a:off x="5578924" y="0"/>
            <a:ext cx="3565076" cy="3320151"/>
          </a:xfrm>
          <a:prstGeom prst="rect">
            <a:avLst/>
          </a:prstGeom>
          <a:noFill/>
          <a:ln>
            <a:noFill/>
          </a:ln>
        </p:spPr>
      </p:pic>
      <p:pic>
        <p:nvPicPr>
          <p:cNvPr id="1942" name="Google Shape;1942;p69"/>
          <p:cNvPicPr preferRelativeResize="0"/>
          <p:nvPr/>
        </p:nvPicPr>
        <p:blipFill rotWithShape="1">
          <a:blip r:embed="rId5">
            <a:alphaModFix/>
          </a:blip>
          <a:srcRect b="0" l="0" r="0" t="0"/>
          <a:stretch/>
        </p:blipFill>
        <p:spPr>
          <a:xfrm>
            <a:off x="171375" y="4647152"/>
            <a:ext cx="844200" cy="290700"/>
          </a:xfrm>
          <a:prstGeom prst="rect">
            <a:avLst/>
          </a:prstGeom>
          <a:noFill/>
          <a:ln>
            <a:noFill/>
          </a:ln>
        </p:spPr>
      </p:pic>
      <p:pic>
        <p:nvPicPr>
          <p:cNvPr id="1943" name="Google Shape;1943;p69"/>
          <p:cNvPicPr preferRelativeResize="0"/>
          <p:nvPr/>
        </p:nvPicPr>
        <p:blipFill rotWithShape="1">
          <a:blip r:embed="rId6">
            <a:alphaModFix/>
          </a:blip>
          <a:srcRect b="739" l="0" r="0" t="739"/>
          <a:stretch/>
        </p:blipFill>
        <p:spPr>
          <a:xfrm>
            <a:off x="8532705" y="4705236"/>
            <a:ext cx="405000" cy="243000"/>
          </a:xfrm>
          <a:prstGeom prst="rect">
            <a:avLst/>
          </a:prstGeom>
          <a:noFill/>
          <a:ln>
            <a:noFill/>
          </a:ln>
        </p:spPr>
      </p:pic>
      <p:sp>
        <p:nvSpPr>
          <p:cNvPr id="1944" name="Google Shape;1944;p69"/>
          <p:cNvSpPr txBox="1"/>
          <p:nvPr/>
        </p:nvSpPr>
        <p:spPr>
          <a:xfrm>
            <a:off x="168007" y="273844"/>
            <a:ext cx="8769600" cy="411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2400">
                <a:solidFill>
                  <a:schemeClr val="accent1"/>
                </a:solidFill>
                <a:latin typeface="Open Sans"/>
                <a:ea typeface="Open Sans"/>
                <a:cs typeface="Open Sans"/>
                <a:sym typeface="Open Sans"/>
              </a:rPr>
              <a:t>Example:</a:t>
            </a:r>
            <a:r>
              <a:rPr b="1" lang="en" sz="2400">
                <a:solidFill>
                  <a:srgbClr val="40BE46"/>
                </a:solidFill>
                <a:latin typeface="Open Sans"/>
                <a:ea typeface="Open Sans"/>
                <a:cs typeface="Open Sans"/>
                <a:sym typeface="Open Sans"/>
              </a:rPr>
              <a:t> </a:t>
            </a:r>
            <a:r>
              <a:rPr b="1" lang="en" sz="2400">
                <a:solidFill>
                  <a:schemeClr val="accent1"/>
                </a:solidFill>
                <a:latin typeface="Open Sans"/>
                <a:ea typeface="Open Sans"/>
                <a:cs typeface="Open Sans"/>
                <a:sym typeface="Open Sans"/>
              </a:rPr>
              <a:t>Target Upload with Different Content from DC2</a:t>
            </a:r>
            <a:endParaRPr b="1" sz="2400">
              <a:solidFill>
                <a:srgbClr val="40BE46"/>
              </a:solidFill>
              <a:latin typeface="Open Sans"/>
              <a:ea typeface="Open Sans"/>
              <a:cs typeface="Open Sans"/>
              <a:sym typeface="Open Sans"/>
            </a:endParaRPr>
          </a:p>
        </p:txBody>
      </p:sp>
      <p:grpSp>
        <p:nvGrpSpPr>
          <p:cNvPr id="1945" name="Google Shape;1945;p69"/>
          <p:cNvGrpSpPr/>
          <p:nvPr/>
        </p:nvGrpSpPr>
        <p:grpSpPr>
          <a:xfrm>
            <a:off x="381000" y="1238250"/>
            <a:ext cx="3905400" cy="2238300"/>
            <a:chOff x="0" y="0"/>
            <a:chExt cx="3905400" cy="2238300"/>
          </a:xfrm>
        </p:grpSpPr>
        <p:sp>
          <p:nvSpPr>
            <p:cNvPr id="1946" name="Google Shape;1946;p69"/>
            <p:cNvSpPr/>
            <p:nvPr/>
          </p:nvSpPr>
          <p:spPr>
            <a:xfrm>
              <a:off x="0" y="0"/>
              <a:ext cx="3905400" cy="2238300"/>
            </a:xfrm>
            <a:prstGeom prst="roundRect">
              <a:avLst>
                <a:gd fmla="val 5105" name="adj"/>
              </a:avLst>
            </a:prstGeom>
            <a:solidFill>
              <a:srgbClr val="111B2D"/>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47" name="Google Shape;1947;p69"/>
            <p:cNvSpPr/>
            <p:nvPr/>
          </p:nvSpPr>
          <p:spPr>
            <a:xfrm>
              <a:off x="0" y="0"/>
              <a:ext cx="3905400" cy="38100"/>
            </a:xfrm>
            <a:prstGeom prst="roundRect">
              <a:avLst>
                <a:gd fmla="val 50000" name="adj"/>
              </a:avLst>
            </a:prstGeom>
            <a:solidFill>
              <a:srgbClr val="40BE4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48" name="Google Shape;1948;p69"/>
            <p:cNvSpPr txBox="1"/>
            <p:nvPr/>
          </p:nvSpPr>
          <p:spPr>
            <a:xfrm>
              <a:off x="190500" y="142875"/>
              <a:ext cx="3524400" cy="2478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a:solidFill>
                    <a:srgbClr val="40BE46"/>
                  </a:solidFill>
                  <a:latin typeface="Open Sans"/>
                  <a:ea typeface="Open Sans"/>
                  <a:cs typeface="Open Sans"/>
                  <a:sym typeface="Open Sans"/>
                </a:rPr>
                <a:t>DC1 (Replicated Target)</a:t>
              </a:r>
              <a:endParaRPr b="1">
                <a:solidFill>
                  <a:srgbClr val="40BE46"/>
                </a:solidFill>
                <a:latin typeface="Open Sans"/>
                <a:ea typeface="Open Sans"/>
                <a:cs typeface="Open Sans"/>
                <a:sym typeface="Open Sans"/>
              </a:endParaRPr>
            </a:p>
          </p:txBody>
        </p:sp>
        <p:sp>
          <p:nvSpPr>
            <p:cNvPr id="1949" name="Google Shape;1949;p69"/>
            <p:cNvSpPr/>
            <p:nvPr/>
          </p:nvSpPr>
          <p:spPr>
            <a:xfrm>
              <a:off x="238125" y="523875"/>
              <a:ext cx="3429000" cy="619200"/>
            </a:xfrm>
            <a:prstGeom prst="rect">
              <a:avLst/>
            </a:prstGeom>
            <a:solidFill>
              <a:srgbClr val="1E293B"/>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50" name="Google Shape;1950;p69"/>
            <p:cNvSpPr txBox="1"/>
            <p:nvPr/>
          </p:nvSpPr>
          <p:spPr>
            <a:xfrm>
              <a:off x="333375" y="571500"/>
              <a:ext cx="3238500" cy="523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900">
                  <a:solidFill>
                    <a:srgbClr val="94A3B8"/>
                  </a:solidFill>
                  <a:latin typeface="Open Sans SemiBold"/>
                  <a:ea typeface="Open Sans SemiBold"/>
                  <a:cs typeface="Open Sans SemiBold"/>
                  <a:sym typeface="Open Sans SemiBold"/>
                </a:rPr>
                <a:t>VIRTUAL REPOSITORY</a:t>
              </a:r>
              <a:endParaRPr b="0" sz="900">
                <a:solidFill>
                  <a:srgbClr val="94A3B8"/>
                </a:solidFill>
                <a:latin typeface="Open Sans SemiBold"/>
                <a:ea typeface="Open Sans SemiBold"/>
                <a:cs typeface="Open Sans SemiBold"/>
                <a:sym typeface="Open Sans SemiBold"/>
              </a:endParaRPr>
            </a:p>
            <a:p>
              <a:pPr indent="0" lvl="0" marL="0" rtl="0" algn="l">
                <a:spcBef>
                  <a:spcPts val="150"/>
                </a:spcBef>
                <a:spcAft>
                  <a:spcPts val="0"/>
                </a:spcAft>
                <a:buNone/>
              </a:pPr>
              <a:r>
                <a:rPr b="1" lang="en" sz="1300">
                  <a:solidFill>
                    <a:srgbClr val="FFFFFF"/>
                  </a:solidFill>
                  <a:latin typeface="Open Sans"/>
                  <a:ea typeface="Open Sans"/>
                  <a:cs typeface="Open Sans"/>
                  <a:sym typeface="Open Sans"/>
                </a:rPr>
                <a:t>repo</a:t>
              </a:r>
              <a:endParaRPr b="1" sz="1300">
                <a:solidFill>
                  <a:srgbClr val="FFFFFF"/>
                </a:solidFill>
                <a:latin typeface="Open Sans"/>
                <a:ea typeface="Open Sans"/>
                <a:cs typeface="Open Sans"/>
                <a:sym typeface="Open Sans"/>
              </a:endParaRPr>
            </a:p>
          </p:txBody>
        </p:sp>
        <p:sp>
          <p:nvSpPr>
            <p:cNvPr id="1951" name="Google Shape;1951;p69"/>
            <p:cNvSpPr/>
            <p:nvPr/>
          </p:nvSpPr>
          <p:spPr>
            <a:xfrm>
              <a:off x="238125" y="1333500"/>
              <a:ext cx="3429000" cy="714300"/>
            </a:xfrm>
            <a:prstGeom prst="rect">
              <a:avLst/>
            </a:prstGeom>
            <a:solidFill>
              <a:srgbClr val="0F172A"/>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52" name="Google Shape;1952;p69"/>
            <p:cNvSpPr txBox="1"/>
            <p:nvPr/>
          </p:nvSpPr>
          <p:spPr>
            <a:xfrm>
              <a:off x="333375" y="1381125"/>
              <a:ext cx="3238500" cy="619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900">
                  <a:solidFill>
                    <a:srgbClr val="94A3B8"/>
                  </a:solidFill>
                  <a:latin typeface="Open Sans SemiBold"/>
                  <a:ea typeface="Open Sans SemiBold"/>
                  <a:cs typeface="Open Sans SemiBold"/>
                  <a:sym typeface="Open Sans SemiBold"/>
                </a:rPr>
                <a:t>1. LOCAL FEDERATED TARGET</a:t>
              </a:r>
              <a:endParaRPr b="0" sz="900">
                <a:solidFill>
                  <a:srgbClr val="94A3B8"/>
                </a:solidFill>
                <a:latin typeface="Open Sans SemiBold"/>
                <a:ea typeface="Open Sans SemiBold"/>
                <a:cs typeface="Open Sans SemiBold"/>
                <a:sym typeface="Open Sans SemiBold"/>
              </a:endParaRPr>
            </a:p>
            <a:p>
              <a:pPr indent="0" lvl="0" marL="0" rtl="0" algn="l">
                <a:spcBef>
                  <a:spcPts val="300"/>
                </a:spcBef>
                <a:spcAft>
                  <a:spcPts val="0"/>
                </a:spcAft>
                <a:buNone/>
              </a:pPr>
              <a:r>
                <a:rPr b="1" lang="en" sz="1300">
                  <a:solidFill>
                    <a:srgbClr val="FFFFFF"/>
                  </a:solidFill>
                  <a:latin typeface="Open Sans"/>
                  <a:ea typeface="Open Sans"/>
                  <a:cs typeface="Open Sans"/>
                  <a:sym typeface="Open Sans"/>
                </a:rPr>
                <a:t>repo-federated</a:t>
              </a:r>
              <a:endParaRPr b="1" sz="1300">
                <a:solidFill>
                  <a:srgbClr val="FFFFFF"/>
                </a:solidFill>
                <a:latin typeface="Open Sans"/>
                <a:ea typeface="Open Sans"/>
                <a:cs typeface="Open Sans"/>
                <a:sym typeface="Open Sans"/>
              </a:endParaRPr>
            </a:p>
            <a:p>
              <a:pPr indent="0" lvl="0" marL="0" rtl="0" algn="l">
                <a:spcBef>
                  <a:spcPts val="150"/>
                </a:spcBef>
                <a:spcAft>
                  <a:spcPts val="0"/>
                </a:spcAft>
                <a:buNone/>
              </a:pPr>
              <a:r>
                <a:rPr lang="en" sz="900">
                  <a:solidFill>
                    <a:srgbClr val="94A3B8"/>
                  </a:solidFill>
                  <a:latin typeface="Open Sans SemiBold"/>
                  <a:ea typeface="Open Sans SemiBold"/>
                  <a:cs typeface="Open Sans SemiBold"/>
                  <a:sym typeface="Open Sans SemiBold"/>
                </a:rPr>
                <a:t>⚡ </a:t>
              </a:r>
              <a:r>
                <a:rPr b="1" lang="en" sz="800">
                  <a:solidFill>
                    <a:schemeClr val="accent1"/>
                  </a:solidFill>
                  <a:latin typeface="Open Sans"/>
                  <a:ea typeface="Open Sans"/>
                  <a:cs typeface="Open Sans"/>
                  <a:sym typeface="Open Sans"/>
                </a:rPr>
                <a:t>Checksum: B</a:t>
              </a:r>
              <a:br>
                <a:rPr b="1" lang="en" sz="800">
                  <a:solidFill>
                    <a:schemeClr val="accent1"/>
                  </a:solidFill>
                  <a:latin typeface="Open Sans"/>
                  <a:ea typeface="Open Sans"/>
                  <a:cs typeface="Open Sans"/>
                  <a:sym typeface="Open Sans"/>
                </a:rPr>
              </a:br>
              <a:r>
                <a:rPr lang="en" sz="900">
                  <a:solidFill>
                    <a:schemeClr val="accent1"/>
                  </a:solidFill>
                  <a:latin typeface="Open Sans SemiBold"/>
                  <a:ea typeface="Open Sans SemiBold"/>
                  <a:cs typeface="Open Sans SemiBold"/>
                  <a:sym typeface="Open Sans SemiBold"/>
                </a:rPr>
                <a:t>✓</a:t>
              </a:r>
              <a:r>
                <a:rPr lang="en" sz="900">
                  <a:solidFill>
                    <a:srgbClr val="94A3B8"/>
                  </a:solidFill>
                  <a:latin typeface="Open Sans SemiBold"/>
                  <a:ea typeface="Open Sans SemiBold"/>
                  <a:cs typeface="Open Sans SemiBold"/>
                  <a:sym typeface="Open Sans SemiBold"/>
                </a:rPr>
                <a:t> Overwritten by Latest Version</a:t>
              </a:r>
              <a:endParaRPr b="0" sz="900">
                <a:solidFill>
                  <a:srgbClr val="94A3B8"/>
                </a:solidFill>
                <a:latin typeface="Open Sans SemiBold"/>
                <a:ea typeface="Open Sans SemiBold"/>
                <a:cs typeface="Open Sans SemiBold"/>
                <a:sym typeface="Open Sans SemiBold"/>
              </a:endParaRPr>
            </a:p>
          </p:txBody>
        </p:sp>
        <p:sp>
          <p:nvSpPr>
            <p:cNvPr id="1953" name="Google Shape;1953;p69"/>
            <p:cNvSpPr/>
            <p:nvPr/>
          </p:nvSpPr>
          <p:spPr>
            <a:xfrm>
              <a:off x="1952625" y="1143000"/>
              <a:ext cx="0" cy="142800"/>
            </a:xfrm>
            <a:custGeom>
              <a:rect b="b" l="l" r="r" t="t"/>
              <a:pathLst>
                <a:path extrusionOk="0" h="120000" w="120000">
                  <a:moveTo>
                    <a:pt x="0" y="0"/>
                  </a:moveTo>
                  <a:lnTo>
                    <a:pt x="0" y="120000"/>
                  </a:lnTo>
                </a:path>
              </a:pathLst>
            </a:custGeom>
            <a:solidFill>
              <a:srgbClr val="000000">
                <a:alpha val="0"/>
              </a:srgbClr>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54" name="Google Shape;1954;p69"/>
            <p:cNvSpPr/>
            <p:nvPr/>
          </p:nvSpPr>
          <p:spPr>
            <a:xfrm>
              <a:off x="1905000" y="1285875"/>
              <a:ext cx="95400" cy="66600"/>
            </a:xfrm>
            <a:custGeom>
              <a:rect b="b" l="l" r="r" t="t"/>
              <a:pathLst>
                <a:path extrusionOk="0" h="120000" w="120000">
                  <a:moveTo>
                    <a:pt x="0" y="0"/>
                  </a:moveTo>
                  <a:lnTo>
                    <a:pt x="60000" y="120000"/>
                  </a:lnTo>
                  <a:lnTo>
                    <a:pt x="120000" y="0"/>
                  </a:lnTo>
                </a:path>
              </a:pathLst>
            </a:custGeom>
            <a:solidFill>
              <a:srgbClr val="40BE46"/>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nvGrpSpPr>
          <p:cNvPr id="1955" name="Google Shape;1955;p69"/>
          <p:cNvGrpSpPr/>
          <p:nvPr/>
        </p:nvGrpSpPr>
        <p:grpSpPr>
          <a:xfrm>
            <a:off x="4857750" y="1238250"/>
            <a:ext cx="3905400" cy="2238300"/>
            <a:chOff x="0" y="0"/>
            <a:chExt cx="3905400" cy="2238300"/>
          </a:xfrm>
        </p:grpSpPr>
        <p:sp>
          <p:nvSpPr>
            <p:cNvPr id="1956" name="Google Shape;1956;p69"/>
            <p:cNvSpPr/>
            <p:nvPr/>
          </p:nvSpPr>
          <p:spPr>
            <a:xfrm>
              <a:off x="0" y="0"/>
              <a:ext cx="3905400" cy="2238300"/>
            </a:xfrm>
            <a:prstGeom prst="roundRect">
              <a:avLst>
                <a:gd fmla="val 5105" name="adj"/>
              </a:avLst>
            </a:prstGeom>
            <a:solidFill>
              <a:srgbClr val="111B2D"/>
            </a:solidFill>
            <a:ln cap="flat" cmpd="sng" w="19050">
              <a:solidFill>
                <a:srgbClr val="38BDF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57" name="Google Shape;1957;p69"/>
            <p:cNvSpPr/>
            <p:nvPr/>
          </p:nvSpPr>
          <p:spPr>
            <a:xfrm>
              <a:off x="0" y="0"/>
              <a:ext cx="3905400" cy="38100"/>
            </a:xfrm>
            <a:prstGeom prst="roundRect">
              <a:avLst>
                <a:gd fmla="val 50000" name="adj"/>
              </a:avLst>
            </a:prstGeom>
            <a:solidFill>
              <a:srgbClr val="38BDF8"/>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58" name="Google Shape;1958;p69"/>
            <p:cNvSpPr txBox="1"/>
            <p:nvPr/>
          </p:nvSpPr>
          <p:spPr>
            <a:xfrm>
              <a:off x="190500" y="142875"/>
              <a:ext cx="3524400" cy="2478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a:solidFill>
                    <a:srgbClr val="38BDF8"/>
                  </a:solidFill>
                  <a:latin typeface="Open Sans"/>
                  <a:ea typeface="Open Sans"/>
                  <a:cs typeface="Open Sans"/>
                  <a:sym typeface="Open Sans"/>
                </a:rPr>
                <a:t>DC2 (Upload Target)</a:t>
              </a:r>
              <a:endParaRPr b="1">
                <a:solidFill>
                  <a:srgbClr val="38BDF8"/>
                </a:solidFill>
                <a:latin typeface="Open Sans"/>
                <a:ea typeface="Open Sans"/>
                <a:cs typeface="Open Sans"/>
                <a:sym typeface="Open Sans"/>
              </a:endParaRPr>
            </a:p>
          </p:txBody>
        </p:sp>
        <p:sp>
          <p:nvSpPr>
            <p:cNvPr id="1959" name="Google Shape;1959;p69"/>
            <p:cNvSpPr/>
            <p:nvPr/>
          </p:nvSpPr>
          <p:spPr>
            <a:xfrm>
              <a:off x="238125" y="523875"/>
              <a:ext cx="3429000" cy="619200"/>
            </a:xfrm>
            <a:prstGeom prst="rect">
              <a:avLst/>
            </a:prstGeom>
            <a:solidFill>
              <a:srgbClr val="1E293B"/>
            </a:solidFill>
            <a:ln cap="flat" cmpd="sng" w="14300">
              <a:solidFill>
                <a:srgbClr val="38BDF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60" name="Google Shape;1960;p69"/>
            <p:cNvSpPr txBox="1"/>
            <p:nvPr/>
          </p:nvSpPr>
          <p:spPr>
            <a:xfrm>
              <a:off x="333375" y="571500"/>
              <a:ext cx="3238500" cy="523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900">
                  <a:solidFill>
                    <a:srgbClr val="94A3B8"/>
                  </a:solidFill>
                  <a:latin typeface="Open Sans SemiBold"/>
                  <a:ea typeface="Open Sans SemiBold"/>
                  <a:cs typeface="Open Sans SemiBold"/>
                  <a:sym typeface="Open Sans SemiBold"/>
                </a:rPr>
                <a:t>VIRTUAL REPOSITORY</a:t>
              </a:r>
              <a:endParaRPr b="0" sz="900">
                <a:solidFill>
                  <a:srgbClr val="94A3B8"/>
                </a:solidFill>
                <a:latin typeface="Open Sans SemiBold"/>
                <a:ea typeface="Open Sans SemiBold"/>
                <a:cs typeface="Open Sans SemiBold"/>
                <a:sym typeface="Open Sans SemiBold"/>
              </a:endParaRPr>
            </a:p>
            <a:p>
              <a:pPr indent="0" lvl="0" marL="0" rtl="0" algn="l">
                <a:spcBef>
                  <a:spcPts val="150"/>
                </a:spcBef>
                <a:spcAft>
                  <a:spcPts val="0"/>
                </a:spcAft>
                <a:buNone/>
              </a:pPr>
              <a:r>
                <a:rPr b="1" lang="en" sz="1300">
                  <a:solidFill>
                    <a:srgbClr val="FFFFFF"/>
                  </a:solidFill>
                  <a:latin typeface="Open Sans"/>
                  <a:ea typeface="Open Sans"/>
                  <a:cs typeface="Open Sans"/>
                  <a:sym typeface="Open Sans"/>
                </a:rPr>
                <a:t>repo</a:t>
              </a:r>
              <a:endParaRPr b="1" sz="1300">
                <a:solidFill>
                  <a:srgbClr val="FFFFFF"/>
                </a:solidFill>
                <a:latin typeface="Open Sans"/>
                <a:ea typeface="Open Sans"/>
                <a:cs typeface="Open Sans"/>
                <a:sym typeface="Open Sans"/>
              </a:endParaRPr>
            </a:p>
          </p:txBody>
        </p:sp>
        <p:sp>
          <p:nvSpPr>
            <p:cNvPr id="1961" name="Google Shape;1961;p69"/>
            <p:cNvSpPr/>
            <p:nvPr/>
          </p:nvSpPr>
          <p:spPr>
            <a:xfrm>
              <a:off x="238125" y="1333500"/>
              <a:ext cx="3429000" cy="714300"/>
            </a:xfrm>
            <a:prstGeom prst="rect">
              <a:avLst/>
            </a:prstGeom>
            <a:solidFill>
              <a:srgbClr val="1E293B"/>
            </a:solidFill>
            <a:ln cap="flat" cmpd="sng" w="14300">
              <a:solidFill>
                <a:srgbClr val="38BDF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62" name="Google Shape;1962;p69"/>
            <p:cNvSpPr txBox="1"/>
            <p:nvPr/>
          </p:nvSpPr>
          <p:spPr>
            <a:xfrm>
              <a:off x="333375" y="1381125"/>
              <a:ext cx="3238500" cy="619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900">
                  <a:solidFill>
                    <a:srgbClr val="94A3B8"/>
                  </a:solidFill>
                  <a:latin typeface="Open Sans SemiBold"/>
                  <a:ea typeface="Open Sans SemiBold"/>
                  <a:cs typeface="Open Sans SemiBold"/>
                  <a:sym typeface="Open Sans SemiBold"/>
                </a:rPr>
                <a:t>1. LOCAL FEDERATED TARGET</a:t>
              </a:r>
              <a:endParaRPr b="0" sz="900">
                <a:solidFill>
                  <a:srgbClr val="94A3B8"/>
                </a:solidFill>
                <a:latin typeface="Open Sans SemiBold"/>
                <a:ea typeface="Open Sans SemiBold"/>
                <a:cs typeface="Open Sans SemiBold"/>
                <a:sym typeface="Open Sans SemiBold"/>
              </a:endParaRPr>
            </a:p>
            <a:p>
              <a:pPr indent="0" lvl="0" marL="0" rtl="0" algn="l">
                <a:spcBef>
                  <a:spcPts val="300"/>
                </a:spcBef>
                <a:spcAft>
                  <a:spcPts val="0"/>
                </a:spcAft>
                <a:buNone/>
              </a:pPr>
              <a:r>
                <a:rPr b="1" lang="en" sz="1300">
                  <a:solidFill>
                    <a:srgbClr val="FFFFFF"/>
                  </a:solidFill>
                  <a:latin typeface="Open Sans"/>
                  <a:ea typeface="Open Sans"/>
                  <a:cs typeface="Open Sans"/>
                  <a:sym typeface="Open Sans"/>
                </a:rPr>
                <a:t>repo-federated</a:t>
              </a:r>
              <a:endParaRPr b="1" sz="1300">
                <a:solidFill>
                  <a:srgbClr val="FFFFFF"/>
                </a:solidFill>
                <a:latin typeface="Open Sans"/>
                <a:ea typeface="Open Sans"/>
                <a:cs typeface="Open Sans"/>
                <a:sym typeface="Open Sans"/>
              </a:endParaRPr>
            </a:p>
            <a:p>
              <a:pPr indent="0" lvl="0" marL="0" rtl="0" algn="l">
                <a:spcBef>
                  <a:spcPts val="150"/>
                </a:spcBef>
                <a:spcAft>
                  <a:spcPts val="0"/>
                </a:spcAft>
                <a:buNone/>
              </a:pPr>
              <a:r>
                <a:rPr b="1" lang="en" sz="800">
                  <a:solidFill>
                    <a:schemeClr val="accent1"/>
                  </a:solidFill>
                  <a:latin typeface="Open Sans"/>
                  <a:ea typeface="Open Sans"/>
                  <a:cs typeface="Open Sans"/>
                  <a:sym typeface="Open Sans"/>
                </a:rPr>
                <a:t>Checksum: B</a:t>
              </a:r>
              <a:endParaRPr b="0" sz="900">
                <a:solidFill>
                  <a:srgbClr val="94A3B8"/>
                </a:solidFill>
                <a:latin typeface="Open Sans SemiBold"/>
                <a:ea typeface="Open Sans SemiBold"/>
                <a:cs typeface="Open Sans SemiBold"/>
                <a:sym typeface="Open Sans SemiBold"/>
              </a:endParaRPr>
            </a:p>
          </p:txBody>
        </p:sp>
        <p:sp>
          <p:nvSpPr>
            <p:cNvPr id="1963" name="Google Shape;1963;p69"/>
            <p:cNvSpPr/>
            <p:nvPr/>
          </p:nvSpPr>
          <p:spPr>
            <a:xfrm>
              <a:off x="1952625" y="1143000"/>
              <a:ext cx="0" cy="142800"/>
            </a:xfrm>
            <a:custGeom>
              <a:rect b="b" l="l" r="r" t="t"/>
              <a:pathLst>
                <a:path extrusionOk="0" h="120000" w="120000">
                  <a:moveTo>
                    <a:pt x="0" y="0"/>
                  </a:moveTo>
                  <a:lnTo>
                    <a:pt x="0" y="120000"/>
                  </a:lnTo>
                </a:path>
              </a:pathLst>
            </a:custGeom>
            <a:solidFill>
              <a:srgbClr val="000000">
                <a:alpha val="0"/>
              </a:srgbClr>
            </a:solidFill>
            <a:ln cap="flat" cmpd="sng" w="19050">
              <a:solidFill>
                <a:srgbClr val="38BDF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64" name="Google Shape;1964;p69"/>
            <p:cNvSpPr/>
            <p:nvPr/>
          </p:nvSpPr>
          <p:spPr>
            <a:xfrm>
              <a:off x="1905000" y="1285875"/>
              <a:ext cx="95400" cy="66600"/>
            </a:xfrm>
            <a:custGeom>
              <a:rect b="b" l="l" r="r" t="t"/>
              <a:pathLst>
                <a:path extrusionOk="0" h="120000" w="120000">
                  <a:moveTo>
                    <a:pt x="0" y="0"/>
                  </a:moveTo>
                  <a:lnTo>
                    <a:pt x="60000" y="120000"/>
                  </a:lnTo>
                  <a:lnTo>
                    <a:pt x="120000" y="0"/>
                  </a:lnTo>
                </a:path>
              </a:pathLst>
            </a:custGeom>
            <a:solidFill>
              <a:srgbClr val="38BDF8"/>
            </a:solidFill>
            <a:ln cap="flat" cmpd="sng" w="19050">
              <a:solidFill>
                <a:srgbClr val="38BDF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sp>
        <p:nvSpPr>
          <p:cNvPr id="1965" name="Google Shape;1965;p69"/>
          <p:cNvSpPr txBox="1"/>
          <p:nvPr/>
        </p:nvSpPr>
        <p:spPr>
          <a:xfrm>
            <a:off x="7204072" y="4981421"/>
            <a:ext cx="1939800" cy="161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0" lang="en" sz="600">
                <a:solidFill>
                  <a:srgbClr val="FFFFFF"/>
                </a:solidFill>
                <a:latin typeface="Open Sans"/>
                <a:ea typeface="Open Sans"/>
                <a:cs typeface="Open Sans"/>
                <a:sym typeface="Open Sans"/>
              </a:rPr>
              <a:t>Copyrights @ 2026 – JFrog all rights reserved</a:t>
            </a:r>
            <a:endParaRPr b="0" sz="600">
              <a:solidFill>
                <a:srgbClr val="FFFFFF"/>
              </a:solidFill>
              <a:latin typeface="Open Sans"/>
              <a:ea typeface="Open Sans"/>
              <a:cs typeface="Open Sans"/>
              <a:sym typeface="Open Sans"/>
            </a:endParaRPr>
          </a:p>
        </p:txBody>
      </p:sp>
      <p:pic>
        <p:nvPicPr>
          <p:cNvPr id="1966" name="Google Shape;1966;p69"/>
          <p:cNvPicPr preferRelativeResize="0"/>
          <p:nvPr/>
        </p:nvPicPr>
        <p:blipFill>
          <a:blip r:embed="rId7">
            <a:alphaModFix/>
          </a:blip>
          <a:stretch>
            <a:fillRect/>
          </a:stretch>
        </p:blipFill>
        <p:spPr>
          <a:xfrm>
            <a:off x="8532700" y="4705236"/>
            <a:ext cx="405100" cy="243025"/>
          </a:xfrm>
          <a:prstGeom prst="rect">
            <a:avLst/>
          </a:prstGeom>
          <a:noFill/>
          <a:ln>
            <a:noFill/>
          </a:ln>
        </p:spPr>
      </p:pic>
      <p:cxnSp>
        <p:nvCxnSpPr>
          <p:cNvPr id="1967" name="Google Shape;1967;p69"/>
          <p:cNvCxnSpPr>
            <a:stCxn id="1946" idx="3"/>
            <a:endCxn id="1956" idx="1"/>
          </p:cNvCxnSpPr>
          <p:nvPr/>
        </p:nvCxnSpPr>
        <p:spPr>
          <a:xfrm>
            <a:off x="4286400" y="2357400"/>
            <a:ext cx="571500" cy="0"/>
          </a:xfrm>
          <a:prstGeom prst="straightConnector1">
            <a:avLst/>
          </a:prstGeom>
          <a:noFill/>
          <a:ln cap="flat" cmpd="sng" w="9525">
            <a:solidFill>
              <a:schemeClr val="accent4"/>
            </a:solidFill>
            <a:prstDash val="dash"/>
            <a:round/>
            <a:headEnd len="med" w="med" type="triangle"/>
            <a:tailEnd len="med" w="med" type="none"/>
          </a:ln>
        </p:spPr>
      </p:cxnSp>
      <p:sp>
        <p:nvSpPr>
          <p:cNvPr id="1968" name="Google Shape;1968;p69"/>
          <p:cNvSpPr txBox="1"/>
          <p:nvPr/>
        </p:nvSpPr>
        <p:spPr>
          <a:xfrm>
            <a:off x="4150050" y="2003717"/>
            <a:ext cx="844200" cy="300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750">
                <a:solidFill>
                  <a:srgbClr val="F59E0B"/>
                </a:solidFill>
                <a:latin typeface="Open Sans"/>
                <a:ea typeface="Open Sans"/>
                <a:cs typeface="Open Sans"/>
                <a:sym typeface="Open Sans"/>
              </a:rPr>
              <a:t>Replicate</a:t>
            </a:r>
            <a:endParaRPr sz="1500">
              <a:solidFill>
                <a:schemeClr val="lt1"/>
              </a:solidFill>
              <a:latin typeface="Open Sans"/>
              <a:ea typeface="Open Sans"/>
              <a:cs typeface="Open Sans"/>
              <a:sym typeface="Open Sans"/>
            </a:endParaRPr>
          </a:p>
        </p:txBody>
      </p:sp>
      <p:grpSp>
        <p:nvGrpSpPr>
          <p:cNvPr id="1969" name="Google Shape;1969;p69"/>
          <p:cNvGrpSpPr/>
          <p:nvPr/>
        </p:nvGrpSpPr>
        <p:grpSpPr>
          <a:xfrm>
            <a:off x="381000" y="3852040"/>
            <a:ext cx="1714500" cy="381000"/>
            <a:chOff x="0" y="0"/>
            <a:chExt cx="1714500" cy="381000"/>
          </a:xfrm>
        </p:grpSpPr>
        <p:sp>
          <p:nvSpPr>
            <p:cNvPr id="1970" name="Google Shape;1970;p69"/>
            <p:cNvSpPr/>
            <p:nvPr/>
          </p:nvSpPr>
          <p:spPr>
            <a:xfrm>
              <a:off x="0" y="0"/>
              <a:ext cx="1714500" cy="381000"/>
            </a:xfrm>
            <a:prstGeom prst="roundRect">
              <a:avLst>
                <a:gd fmla="val 20000" name="adj"/>
              </a:avLst>
            </a:prstGeom>
            <a:solidFill>
              <a:srgbClr val="111B2D"/>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71" name="Google Shape;1971;p69"/>
            <p:cNvSpPr txBox="1"/>
            <p:nvPr/>
          </p:nvSpPr>
          <p:spPr>
            <a:xfrm>
              <a:off x="95250" y="47625"/>
              <a:ext cx="15240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100">
                  <a:solidFill>
                    <a:srgbClr val="FFFFFF"/>
                  </a:solidFill>
                  <a:latin typeface="Open Sans"/>
                  <a:ea typeface="Open Sans"/>
                  <a:cs typeface="Open Sans"/>
                  <a:sym typeface="Open Sans"/>
                </a:rPr>
                <a:t>User Read from DC1</a:t>
              </a:r>
              <a:endParaRPr b="1" sz="1100">
                <a:solidFill>
                  <a:srgbClr val="FFFFFF"/>
                </a:solidFill>
                <a:latin typeface="Open Sans"/>
                <a:ea typeface="Open Sans"/>
                <a:cs typeface="Open Sans"/>
                <a:sym typeface="Open Sans"/>
              </a:endParaRPr>
            </a:p>
          </p:txBody>
        </p:sp>
      </p:grpSp>
      <p:grpSp>
        <p:nvGrpSpPr>
          <p:cNvPr id="1972" name="Google Shape;1972;p69"/>
          <p:cNvGrpSpPr/>
          <p:nvPr/>
        </p:nvGrpSpPr>
        <p:grpSpPr>
          <a:xfrm>
            <a:off x="7048500" y="3852040"/>
            <a:ext cx="1714500" cy="381000"/>
            <a:chOff x="0" y="0"/>
            <a:chExt cx="1714500" cy="381000"/>
          </a:xfrm>
        </p:grpSpPr>
        <p:sp>
          <p:nvSpPr>
            <p:cNvPr id="1973" name="Google Shape;1973;p69"/>
            <p:cNvSpPr/>
            <p:nvPr/>
          </p:nvSpPr>
          <p:spPr>
            <a:xfrm>
              <a:off x="0" y="0"/>
              <a:ext cx="1714500" cy="381000"/>
            </a:xfrm>
            <a:prstGeom prst="roundRect">
              <a:avLst>
                <a:gd fmla="val 20000" name="adj"/>
              </a:avLst>
            </a:prstGeom>
            <a:solidFill>
              <a:srgbClr val="111B2D"/>
            </a:solidFill>
            <a:ln cap="flat" cmpd="sng" w="14300">
              <a:solidFill>
                <a:srgbClr val="38BDF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74" name="Google Shape;1974;p69"/>
            <p:cNvSpPr txBox="1"/>
            <p:nvPr/>
          </p:nvSpPr>
          <p:spPr>
            <a:xfrm>
              <a:off x="95250" y="47625"/>
              <a:ext cx="15240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100">
                  <a:solidFill>
                    <a:srgbClr val="FFFFFF"/>
                  </a:solidFill>
                  <a:latin typeface="Open Sans"/>
                  <a:ea typeface="Open Sans"/>
                  <a:cs typeface="Open Sans"/>
                  <a:sym typeface="Open Sans"/>
                </a:rPr>
                <a:t>User Read from DC2</a:t>
              </a:r>
              <a:endParaRPr b="1" sz="1100">
                <a:solidFill>
                  <a:srgbClr val="FFFFFF"/>
                </a:solidFill>
                <a:latin typeface="Open Sans"/>
                <a:ea typeface="Open Sans"/>
                <a:cs typeface="Open Sans"/>
                <a:sym typeface="Open Sans"/>
              </a:endParaRPr>
            </a:p>
          </p:txBody>
        </p:sp>
      </p:grpSp>
      <p:grpSp>
        <p:nvGrpSpPr>
          <p:cNvPr id="1975" name="Google Shape;1975;p69"/>
          <p:cNvGrpSpPr/>
          <p:nvPr/>
        </p:nvGrpSpPr>
        <p:grpSpPr>
          <a:xfrm>
            <a:off x="2190750" y="3852040"/>
            <a:ext cx="4762500" cy="381000"/>
            <a:chOff x="0" y="0"/>
            <a:chExt cx="4762500" cy="381000"/>
          </a:xfrm>
        </p:grpSpPr>
        <p:sp>
          <p:nvSpPr>
            <p:cNvPr id="1976" name="Google Shape;1976;p69"/>
            <p:cNvSpPr/>
            <p:nvPr/>
          </p:nvSpPr>
          <p:spPr>
            <a:xfrm>
              <a:off x="0" y="0"/>
              <a:ext cx="4762500" cy="381000"/>
            </a:xfrm>
            <a:prstGeom prst="roundRect">
              <a:avLst>
                <a:gd fmla="val 15000" name="adj"/>
              </a:avLst>
            </a:prstGeom>
            <a:solidFill>
              <a:srgbClr val="40BE46">
                <a:alpha val="15000"/>
              </a:srgbClr>
            </a:solidFill>
            <a:ln cap="flat" cmpd="sng" w="9525">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77" name="Google Shape;1977;p69"/>
            <p:cNvSpPr txBox="1"/>
            <p:nvPr/>
          </p:nvSpPr>
          <p:spPr>
            <a:xfrm>
              <a:off x="95250" y="47625"/>
              <a:ext cx="4572000" cy="2859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925">
                  <a:solidFill>
                    <a:srgbClr val="40BE46"/>
                  </a:solidFill>
                  <a:latin typeface="Open Sans"/>
                  <a:ea typeface="Open Sans"/>
                  <a:cs typeface="Open Sans"/>
                  <a:sym typeface="Open Sans"/>
                </a:rPr>
                <a:t>CONSISTENT READ STATE: Both reads from DC1 and DC2 receive Checksum B</a:t>
              </a:r>
              <a:endParaRPr b="1" sz="925">
                <a:solidFill>
                  <a:srgbClr val="40BE46"/>
                </a:solidFill>
                <a:latin typeface="Open Sans"/>
                <a:ea typeface="Open Sans"/>
                <a:cs typeface="Open Sans"/>
                <a:sym typeface="Open Sans"/>
              </a:endParaRPr>
            </a:p>
          </p:txBody>
        </p:sp>
      </p:grpSp>
      <p:cxnSp>
        <p:nvCxnSpPr>
          <p:cNvPr id="1978" name="Google Shape;1978;p69"/>
          <p:cNvCxnSpPr>
            <a:stCxn id="1970" idx="0"/>
          </p:cNvCxnSpPr>
          <p:nvPr/>
        </p:nvCxnSpPr>
        <p:spPr>
          <a:xfrm flipH="1" rot="10800000">
            <a:off x="1238250" y="3472540"/>
            <a:ext cx="9000" cy="379500"/>
          </a:xfrm>
          <a:prstGeom prst="straightConnector1">
            <a:avLst/>
          </a:prstGeom>
          <a:noFill/>
          <a:ln cap="flat" cmpd="sng" w="9525">
            <a:solidFill>
              <a:schemeClr val="accent1"/>
            </a:solidFill>
            <a:prstDash val="dot"/>
            <a:round/>
            <a:headEnd len="med" w="med" type="none"/>
            <a:tailEnd len="med" w="med" type="triangle"/>
          </a:ln>
        </p:spPr>
      </p:cxnSp>
      <p:cxnSp>
        <p:nvCxnSpPr>
          <p:cNvPr id="1979" name="Google Shape;1979;p69"/>
          <p:cNvCxnSpPr>
            <a:stCxn id="1973" idx="0"/>
          </p:cNvCxnSpPr>
          <p:nvPr/>
        </p:nvCxnSpPr>
        <p:spPr>
          <a:xfrm rot="10800000">
            <a:off x="7898550" y="3504940"/>
            <a:ext cx="7200" cy="347100"/>
          </a:xfrm>
          <a:prstGeom prst="straightConnector1">
            <a:avLst/>
          </a:prstGeom>
          <a:noFill/>
          <a:ln cap="flat" cmpd="sng" w="9525">
            <a:solidFill>
              <a:srgbClr val="38BDF8"/>
            </a:solidFill>
            <a:prstDash val="dot"/>
            <a:round/>
            <a:headEnd len="med" w="med" type="none"/>
            <a:tailEnd len="med" w="med" type="triangle"/>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4" name="Shape 1984"/>
        <p:cNvGrpSpPr/>
        <p:nvPr/>
      </p:nvGrpSpPr>
      <p:grpSpPr>
        <a:xfrm>
          <a:off x="0" y="0"/>
          <a:ext cx="0" cy="0"/>
          <a:chOff x="0" y="0"/>
          <a:chExt cx="0" cy="0"/>
        </a:xfrm>
      </p:grpSpPr>
      <p:sp>
        <p:nvSpPr>
          <p:cNvPr id="1985" name="Google Shape;1985;p70"/>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1986" name="Google Shape;1986;p70"/>
          <p:cNvPicPr preferRelativeResize="0"/>
          <p:nvPr/>
        </p:nvPicPr>
        <p:blipFill rotWithShape="1">
          <a:blip r:embed="rId3">
            <a:alphaModFix/>
          </a:blip>
          <a:srcRect b="0" l="0" r="0" t="0"/>
          <a:stretch/>
        </p:blipFill>
        <p:spPr>
          <a:xfrm>
            <a:off x="171375" y="4647156"/>
            <a:ext cx="844273" cy="290626"/>
          </a:xfrm>
          <a:prstGeom prst="rect">
            <a:avLst/>
          </a:prstGeom>
          <a:noFill/>
          <a:ln>
            <a:noFill/>
          </a:ln>
        </p:spPr>
      </p:pic>
      <p:pic>
        <p:nvPicPr>
          <p:cNvPr id="1987" name="Google Shape;1987;p70"/>
          <p:cNvPicPr preferRelativeResize="0"/>
          <p:nvPr/>
        </p:nvPicPr>
        <p:blipFill>
          <a:blip r:embed="rId4">
            <a:alphaModFix/>
          </a:blip>
          <a:stretch>
            <a:fillRect/>
          </a:stretch>
        </p:blipFill>
        <p:spPr>
          <a:xfrm>
            <a:off x="8532700" y="4705236"/>
            <a:ext cx="405100" cy="243025"/>
          </a:xfrm>
          <a:prstGeom prst="rect">
            <a:avLst/>
          </a:prstGeom>
          <a:noFill/>
          <a:ln>
            <a:noFill/>
          </a:ln>
        </p:spPr>
      </p:pic>
      <p:grpSp>
        <p:nvGrpSpPr>
          <p:cNvPr id="1988" name="Google Shape;1988;p70"/>
          <p:cNvGrpSpPr/>
          <p:nvPr/>
        </p:nvGrpSpPr>
        <p:grpSpPr>
          <a:xfrm>
            <a:off x="952500" y="1952625"/>
            <a:ext cx="6896100" cy="571500"/>
            <a:chOff x="0" y="238125"/>
            <a:chExt cx="6896100" cy="571500"/>
          </a:xfrm>
        </p:grpSpPr>
        <p:sp>
          <p:nvSpPr>
            <p:cNvPr id="1989" name="Google Shape;1989;p70"/>
            <p:cNvSpPr/>
            <p:nvPr/>
          </p:nvSpPr>
          <p:spPr>
            <a:xfrm>
              <a:off x="0" y="238125"/>
              <a:ext cx="38100" cy="571500"/>
            </a:xfrm>
            <a:prstGeom prst="roundRect">
              <a:avLst>
                <a:gd fmla="val 50000" name="adj"/>
              </a:avLst>
            </a:prstGeom>
            <a:solidFill>
              <a:srgbClr val="40BE4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90" name="Google Shape;1990;p70"/>
            <p:cNvSpPr txBox="1"/>
            <p:nvPr/>
          </p:nvSpPr>
          <p:spPr>
            <a:xfrm>
              <a:off x="228600" y="238125"/>
              <a:ext cx="6667500" cy="571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0" lang="en" sz="3750">
                  <a:solidFill>
                    <a:srgbClr val="FFFFFF"/>
                  </a:solidFill>
                  <a:latin typeface="Open Sans ExtraBold"/>
                  <a:ea typeface="Open Sans ExtraBold"/>
                  <a:cs typeface="Open Sans ExtraBold"/>
                  <a:sym typeface="Open Sans ExtraBold"/>
                </a:rPr>
                <a:t>Uber’s Proxy</a:t>
              </a:r>
              <a:endParaRPr b="0" sz="3750">
                <a:solidFill>
                  <a:srgbClr val="FFFFFF"/>
                </a:solidFill>
                <a:latin typeface="Open Sans ExtraBold"/>
                <a:ea typeface="Open Sans ExtraBold"/>
                <a:cs typeface="Open Sans ExtraBold"/>
                <a:sym typeface="Open Sans ExtraBold"/>
              </a:endParaRPr>
            </a:p>
          </p:txBody>
        </p:sp>
      </p:grpSp>
      <p:pic>
        <p:nvPicPr>
          <p:cNvPr id="1991" name="Google Shape;1991;p70"/>
          <p:cNvPicPr preferRelativeResize="0"/>
          <p:nvPr/>
        </p:nvPicPr>
        <p:blipFill rotWithShape="1">
          <a:blip r:embed="rId5">
            <a:alphaModFix/>
          </a:blip>
          <a:srcRect b="76510" l="68478" r="-47008" t="-5364"/>
          <a:stretch/>
        </p:blipFill>
        <p:spPr>
          <a:xfrm flipH="1">
            <a:off x="5578924" y="1823350"/>
            <a:ext cx="3565076" cy="3320151"/>
          </a:xfrm>
          <a:prstGeom prst="rect">
            <a:avLst/>
          </a:prstGeom>
          <a:noFill/>
          <a:ln>
            <a:noFill/>
          </a:ln>
        </p:spPr>
      </p:pic>
      <p:pic>
        <p:nvPicPr>
          <p:cNvPr id="1992" name="Google Shape;1992;p70"/>
          <p:cNvPicPr preferRelativeResize="0"/>
          <p:nvPr/>
        </p:nvPicPr>
        <p:blipFill rotWithShape="1">
          <a:blip r:embed="rId5">
            <a:alphaModFix/>
          </a:blip>
          <a:srcRect b="33866" l="-101486" r="49810" t="45912"/>
          <a:stretch/>
        </p:blipFill>
        <p:spPr>
          <a:xfrm flipH="1">
            <a:off x="0" y="27700"/>
            <a:ext cx="7527825" cy="254405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7" name="Shape 1997"/>
        <p:cNvGrpSpPr/>
        <p:nvPr/>
      </p:nvGrpSpPr>
      <p:grpSpPr>
        <a:xfrm>
          <a:off x="0" y="0"/>
          <a:ext cx="0" cy="0"/>
          <a:chOff x="0" y="0"/>
          <a:chExt cx="0" cy="0"/>
        </a:xfrm>
      </p:grpSpPr>
      <p:sp>
        <p:nvSpPr>
          <p:cNvPr id="1998" name="Google Shape;1998;p71"/>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1999" name="Google Shape;1999;p71"/>
          <p:cNvPicPr preferRelativeResize="0"/>
          <p:nvPr/>
        </p:nvPicPr>
        <p:blipFill rotWithShape="1">
          <a:blip r:embed="rId3">
            <a:alphaModFix/>
          </a:blip>
          <a:srcRect b="0" l="0" r="0" t="0"/>
          <a:stretch/>
        </p:blipFill>
        <p:spPr>
          <a:xfrm>
            <a:off x="171375" y="4647156"/>
            <a:ext cx="844273" cy="290626"/>
          </a:xfrm>
          <a:prstGeom prst="rect">
            <a:avLst/>
          </a:prstGeom>
          <a:noFill/>
          <a:ln>
            <a:noFill/>
          </a:ln>
        </p:spPr>
      </p:pic>
      <p:pic>
        <p:nvPicPr>
          <p:cNvPr id="2000" name="Google Shape;2000;p71"/>
          <p:cNvPicPr preferRelativeResize="0"/>
          <p:nvPr/>
        </p:nvPicPr>
        <p:blipFill rotWithShape="1">
          <a:blip r:embed="rId4">
            <a:alphaModFix/>
          </a:blip>
          <a:srcRect b="76510" l="68478" r="-47008" t="-5364"/>
          <a:stretch/>
        </p:blipFill>
        <p:spPr>
          <a:xfrm rot="10800000">
            <a:off x="5578924" y="0"/>
            <a:ext cx="3565076" cy="3320151"/>
          </a:xfrm>
          <a:prstGeom prst="rect">
            <a:avLst/>
          </a:prstGeom>
          <a:noFill/>
          <a:ln>
            <a:noFill/>
          </a:ln>
        </p:spPr>
      </p:pic>
      <p:grpSp>
        <p:nvGrpSpPr>
          <p:cNvPr id="2001" name="Google Shape;2001;p71"/>
          <p:cNvGrpSpPr/>
          <p:nvPr/>
        </p:nvGrpSpPr>
        <p:grpSpPr>
          <a:xfrm>
            <a:off x="1714500" y="1238250"/>
            <a:ext cx="2476500" cy="1476300"/>
            <a:chOff x="0" y="0"/>
            <a:chExt cx="2476500" cy="1476300"/>
          </a:xfrm>
        </p:grpSpPr>
        <p:sp>
          <p:nvSpPr>
            <p:cNvPr id="2002" name="Google Shape;2002;p71"/>
            <p:cNvSpPr/>
            <p:nvPr/>
          </p:nvSpPr>
          <p:spPr>
            <a:xfrm>
              <a:off x="0" y="0"/>
              <a:ext cx="2476500" cy="1476300"/>
            </a:xfrm>
            <a:prstGeom prst="roundRect">
              <a:avLst>
                <a:gd fmla="val 6451" name="adj"/>
              </a:avLst>
            </a:prstGeom>
            <a:solidFill>
              <a:srgbClr val="132237">
                <a:alpha val="80000"/>
              </a:srgbClr>
            </a:solidFill>
            <a:ln cap="flat" cmpd="sng" w="9525">
              <a:solidFill>
                <a:srgbClr val="33415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03" name="Google Shape;2003;p71"/>
            <p:cNvSpPr/>
            <p:nvPr/>
          </p:nvSpPr>
          <p:spPr>
            <a:xfrm>
              <a:off x="152400" y="152400"/>
              <a:ext cx="342900" cy="342900"/>
            </a:xfrm>
            <a:prstGeom prst="roundRect">
              <a:avLst>
                <a:gd fmla="val 16666" name="adj"/>
              </a:avLst>
            </a:prstGeom>
            <a:solidFill>
              <a:srgbClr val="40BE46">
                <a:alpha val="15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04" name="Google Shape;2004;p71"/>
            <p:cNvSpPr txBox="1"/>
            <p:nvPr/>
          </p:nvSpPr>
          <p:spPr>
            <a:xfrm>
              <a:off x="152400" y="204978"/>
              <a:ext cx="342900" cy="3429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0" lang="en" sz="1800">
                  <a:solidFill>
                    <a:srgbClr val="40BE46"/>
                  </a:solidFill>
                  <a:latin typeface="Material Icons"/>
                  <a:ea typeface="Material Icons"/>
                  <a:cs typeface="Material Icons"/>
                  <a:sym typeface="Material Icons"/>
                </a:rPr>
                <a:t>security</a:t>
              </a:r>
              <a:endParaRPr b="0" sz="1800">
                <a:solidFill>
                  <a:srgbClr val="40BE46"/>
                </a:solidFill>
                <a:latin typeface="Material Icons"/>
                <a:ea typeface="Material Icons"/>
                <a:cs typeface="Material Icons"/>
                <a:sym typeface="Material Icons"/>
              </a:endParaRPr>
            </a:p>
          </p:txBody>
        </p:sp>
        <p:sp>
          <p:nvSpPr>
            <p:cNvPr id="2005" name="Google Shape;2005;p71"/>
            <p:cNvSpPr txBox="1"/>
            <p:nvPr/>
          </p:nvSpPr>
          <p:spPr>
            <a:xfrm>
              <a:off x="152400" y="609600"/>
              <a:ext cx="2171700" cy="7620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1" lang="en" sz="1200">
                  <a:solidFill>
                    <a:srgbClr val="FFFFFF"/>
                  </a:solidFill>
                  <a:latin typeface="Open Sans"/>
                  <a:ea typeface="Open Sans"/>
                  <a:cs typeface="Open Sans"/>
                  <a:sym typeface="Open Sans"/>
                </a:rPr>
                <a:t>Authentication &amp; Identity</a:t>
              </a:r>
              <a:endParaRPr b="1" sz="1200">
                <a:solidFill>
                  <a:srgbClr val="FFFFFF"/>
                </a:solidFill>
                <a:latin typeface="Open Sans"/>
                <a:ea typeface="Open Sans"/>
                <a:cs typeface="Open Sans"/>
                <a:sym typeface="Open Sans"/>
              </a:endParaRPr>
            </a:p>
            <a:p>
              <a:pPr indent="0" lvl="0" marL="0" rtl="0" algn="l">
                <a:spcBef>
                  <a:spcPts val="450"/>
                </a:spcBef>
                <a:spcAft>
                  <a:spcPts val="450"/>
                </a:spcAft>
                <a:buNone/>
              </a:pPr>
              <a:r>
                <a:rPr b="0" lang="en" sz="950">
                  <a:solidFill>
                    <a:srgbClr val="94A3B8"/>
                  </a:solidFill>
                  <a:latin typeface="Open Sans"/>
                  <a:ea typeface="Open Sans"/>
                  <a:cs typeface="Open Sans"/>
                  <a:sym typeface="Open Sans"/>
                </a:rPr>
                <a:t>Manages short-lived session tokens and in-memory storage.</a:t>
              </a:r>
              <a:endParaRPr b="1" sz="950">
                <a:solidFill>
                  <a:srgbClr val="FFFFFF"/>
                </a:solidFill>
                <a:latin typeface="Open Sans"/>
                <a:ea typeface="Open Sans"/>
                <a:cs typeface="Open Sans"/>
                <a:sym typeface="Open Sans"/>
              </a:endParaRPr>
            </a:p>
          </p:txBody>
        </p:sp>
      </p:grpSp>
      <p:grpSp>
        <p:nvGrpSpPr>
          <p:cNvPr id="2006" name="Google Shape;2006;p71"/>
          <p:cNvGrpSpPr/>
          <p:nvPr/>
        </p:nvGrpSpPr>
        <p:grpSpPr>
          <a:xfrm>
            <a:off x="4953000" y="1238250"/>
            <a:ext cx="2476500" cy="1476300"/>
            <a:chOff x="0" y="0"/>
            <a:chExt cx="2476500" cy="1476300"/>
          </a:xfrm>
        </p:grpSpPr>
        <p:sp>
          <p:nvSpPr>
            <p:cNvPr id="2007" name="Google Shape;2007;p71"/>
            <p:cNvSpPr/>
            <p:nvPr/>
          </p:nvSpPr>
          <p:spPr>
            <a:xfrm>
              <a:off x="0" y="0"/>
              <a:ext cx="2476500" cy="1476300"/>
            </a:xfrm>
            <a:prstGeom prst="roundRect">
              <a:avLst>
                <a:gd fmla="val 6451" name="adj"/>
              </a:avLst>
            </a:prstGeom>
            <a:solidFill>
              <a:srgbClr val="132237">
                <a:alpha val="25000"/>
              </a:srgbClr>
            </a:solidFill>
            <a:ln cap="flat" cmpd="sng" w="9525">
              <a:solidFill>
                <a:srgbClr val="33415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08" name="Google Shape;2008;p71"/>
            <p:cNvSpPr/>
            <p:nvPr/>
          </p:nvSpPr>
          <p:spPr>
            <a:xfrm>
              <a:off x="152400" y="152400"/>
              <a:ext cx="342900" cy="342900"/>
            </a:xfrm>
            <a:prstGeom prst="roundRect">
              <a:avLst>
                <a:gd fmla="val 16666" name="adj"/>
              </a:avLst>
            </a:prstGeom>
            <a:solidFill>
              <a:srgbClr val="475569">
                <a:alpha val="1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09" name="Google Shape;2009;p71"/>
            <p:cNvSpPr txBox="1"/>
            <p:nvPr/>
          </p:nvSpPr>
          <p:spPr>
            <a:xfrm>
              <a:off x="152400" y="231267"/>
              <a:ext cx="342900" cy="3429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0" lang="en" sz="1800">
                  <a:solidFill>
                    <a:srgbClr val="475569"/>
                  </a:solidFill>
                  <a:latin typeface="Material Icons"/>
                  <a:ea typeface="Material Icons"/>
                  <a:cs typeface="Material Icons"/>
                  <a:sym typeface="Material Icons"/>
                </a:rPr>
                <a:t>visibility</a:t>
              </a:r>
              <a:endParaRPr b="0" sz="1800">
                <a:solidFill>
                  <a:srgbClr val="475569"/>
                </a:solidFill>
                <a:latin typeface="Material Icons"/>
                <a:ea typeface="Material Icons"/>
                <a:cs typeface="Material Icons"/>
                <a:sym typeface="Material Icons"/>
              </a:endParaRPr>
            </a:p>
          </p:txBody>
        </p:sp>
        <p:sp>
          <p:nvSpPr>
            <p:cNvPr id="2010" name="Google Shape;2010;p71"/>
            <p:cNvSpPr txBox="1"/>
            <p:nvPr/>
          </p:nvSpPr>
          <p:spPr>
            <a:xfrm>
              <a:off x="152400" y="609600"/>
              <a:ext cx="2171700" cy="7620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1" lang="en" sz="1200">
                  <a:solidFill>
                    <a:srgbClr val="475569"/>
                  </a:solidFill>
                  <a:latin typeface="Open Sans"/>
                  <a:ea typeface="Open Sans"/>
                  <a:cs typeface="Open Sans"/>
                  <a:sym typeface="Open Sans"/>
                </a:rPr>
                <a:t>Tracing &amp; Observability</a:t>
              </a:r>
              <a:endParaRPr b="1" sz="1200">
                <a:solidFill>
                  <a:srgbClr val="475569"/>
                </a:solidFill>
                <a:latin typeface="Open Sans"/>
                <a:ea typeface="Open Sans"/>
                <a:cs typeface="Open Sans"/>
                <a:sym typeface="Open Sans"/>
              </a:endParaRPr>
            </a:p>
            <a:p>
              <a:pPr indent="0" lvl="0" marL="0" rtl="0" algn="l">
                <a:spcBef>
                  <a:spcPts val="450"/>
                </a:spcBef>
                <a:spcAft>
                  <a:spcPts val="450"/>
                </a:spcAft>
                <a:buNone/>
              </a:pPr>
              <a:r>
                <a:rPr b="0" lang="en" sz="950">
                  <a:solidFill>
                    <a:srgbClr val="334155"/>
                  </a:solidFill>
                  <a:latin typeface="Open Sans"/>
                  <a:ea typeface="Open Sans"/>
                  <a:cs typeface="Open Sans"/>
                  <a:sym typeface="Open Sans"/>
                </a:rPr>
                <a:t>Provides deep request visibility, logging, and metrics.</a:t>
              </a:r>
              <a:endParaRPr b="1" sz="950">
                <a:solidFill>
                  <a:srgbClr val="475569"/>
                </a:solidFill>
                <a:latin typeface="Open Sans"/>
                <a:ea typeface="Open Sans"/>
                <a:cs typeface="Open Sans"/>
                <a:sym typeface="Open Sans"/>
              </a:endParaRPr>
            </a:p>
          </p:txBody>
        </p:sp>
      </p:grpSp>
      <p:grpSp>
        <p:nvGrpSpPr>
          <p:cNvPr id="2011" name="Google Shape;2011;p71"/>
          <p:cNvGrpSpPr/>
          <p:nvPr/>
        </p:nvGrpSpPr>
        <p:grpSpPr>
          <a:xfrm>
            <a:off x="1714500" y="2905125"/>
            <a:ext cx="2476500" cy="1476300"/>
            <a:chOff x="0" y="0"/>
            <a:chExt cx="2476500" cy="1476300"/>
          </a:xfrm>
        </p:grpSpPr>
        <p:sp>
          <p:nvSpPr>
            <p:cNvPr id="2012" name="Google Shape;2012;p71"/>
            <p:cNvSpPr/>
            <p:nvPr/>
          </p:nvSpPr>
          <p:spPr>
            <a:xfrm>
              <a:off x="0" y="0"/>
              <a:ext cx="2476500" cy="1476300"/>
            </a:xfrm>
            <a:prstGeom prst="roundRect">
              <a:avLst>
                <a:gd fmla="val 6451" name="adj"/>
              </a:avLst>
            </a:prstGeom>
            <a:solidFill>
              <a:srgbClr val="132237">
                <a:alpha val="25000"/>
              </a:srgbClr>
            </a:solidFill>
            <a:ln cap="flat" cmpd="sng" w="9525">
              <a:solidFill>
                <a:srgbClr val="33415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13" name="Google Shape;2013;p71"/>
            <p:cNvSpPr/>
            <p:nvPr/>
          </p:nvSpPr>
          <p:spPr>
            <a:xfrm>
              <a:off x="152400" y="152400"/>
              <a:ext cx="342900" cy="342900"/>
            </a:xfrm>
            <a:prstGeom prst="roundRect">
              <a:avLst>
                <a:gd fmla="val 16666" name="adj"/>
              </a:avLst>
            </a:prstGeom>
            <a:solidFill>
              <a:srgbClr val="475569">
                <a:alpha val="1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14" name="Google Shape;2014;p71"/>
            <p:cNvSpPr txBox="1"/>
            <p:nvPr/>
          </p:nvSpPr>
          <p:spPr>
            <a:xfrm>
              <a:off x="152400" y="231267"/>
              <a:ext cx="342900" cy="3429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0" lang="en" sz="1800">
                  <a:solidFill>
                    <a:srgbClr val="475569"/>
                  </a:solidFill>
                  <a:latin typeface="Material Icons"/>
                  <a:ea typeface="Material Icons"/>
                  <a:cs typeface="Material Icons"/>
                  <a:sym typeface="Material Icons"/>
                </a:rPr>
                <a:t>swap_horiz</a:t>
              </a:r>
              <a:endParaRPr b="0" sz="1800">
                <a:solidFill>
                  <a:srgbClr val="475569"/>
                </a:solidFill>
                <a:latin typeface="Material Icons"/>
                <a:ea typeface="Material Icons"/>
                <a:cs typeface="Material Icons"/>
                <a:sym typeface="Material Icons"/>
              </a:endParaRPr>
            </a:p>
          </p:txBody>
        </p:sp>
        <p:sp>
          <p:nvSpPr>
            <p:cNvPr id="2015" name="Google Shape;2015;p71"/>
            <p:cNvSpPr txBox="1"/>
            <p:nvPr/>
          </p:nvSpPr>
          <p:spPr>
            <a:xfrm>
              <a:off x="152400" y="609600"/>
              <a:ext cx="2171700" cy="7620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1" lang="en" sz="1200">
                  <a:solidFill>
                    <a:srgbClr val="475569"/>
                  </a:solidFill>
                  <a:latin typeface="Open Sans"/>
                  <a:ea typeface="Open Sans"/>
                  <a:cs typeface="Open Sans"/>
                  <a:sym typeface="Open Sans"/>
                </a:rPr>
                <a:t>On-Prem to Cloud</a:t>
              </a:r>
              <a:endParaRPr b="1" sz="1200">
                <a:solidFill>
                  <a:srgbClr val="475569"/>
                </a:solidFill>
                <a:latin typeface="Open Sans"/>
                <a:ea typeface="Open Sans"/>
                <a:cs typeface="Open Sans"/>
                <a:sym typeface="Open Sans"/>
              </a:endParaRPr>
            </a:p>
            <a:p>
              <a:pPr indent="0" lvl="0" marL="0" rtl="0" algn="l">
                <a:spcBef>
                  <a:spcPts val="450"/>
                </a:spcBef>
                <a:spcAft>
                  <a:spcPts val="450"/>
                </a:spcAft>
                <a:buNone/>
              </a:pPr>
              <a:r>
                <a:rPr b="0" lang="en" sz="950">
                  <a:solidFill>
                    <a:srgbClr val="334155"/>
                  </a:solidFill>
                  <a:latin typeface="Open Sans"/>
                  <a:ea typeface="Open Sans"/>
                  <a:cs typeface="Open Sans"/>
                  <a:sym typeface="Open Sans"/>
                </a:rPr>
                <a:t>Enables seamless and secure transitioning from on-prem environments.</a:t>
              </a:r>
              <a:endParaRPr b="1" sz="950">
                <a:solidFill>
                  <a:srgbClr val="475569"/>
                </a:solidFill>
                <a:latin typeface="Open Sans"/>
                <a:ea typeface="Open Sans"/>
                <a:cs typeface="Open Sans"/>
                <a:sym typeface="Open Sans"/>
              </a:endParaRPr>
            </a:p>
          </p:txBody>
        </p:sp>
      </p:grpSp>
      <p:pic>
        <p:nvPicPr>
          <p:cNvPr id="2016" name="Google Shape;2016;p71"/>
          <p:cNvPicPr preferRelativeResize="0"/>
          <p:nvPr/>
        </p:nvPicPr>
        <p:blipFill>
          <a:blip r:embed="rId5">
            <a:alphaModFix/>
          </a:blip>
          <a:stretch>
            <a:fillRect/>
          </a:stretch>
        </p:blipFill>
        <p:spPr>
          <a:xfrm>
            <a:off x="8532700" y="4705236"/>
            <a:ext cx="405100" cy="243025"/>
          </a:xfrm>
          <a:prstGeom prst="rect">
            <a:avLst/>
          </a:prstGeom>
          <a:noFill/>
          <a:ln>
            <a:noFill/>
          </a:ln>
        </p:spPr>
      </p:pic>
      <p:grpSp>
        <p:nvGrpSpPr>
          <p:cNvPr id="2017" name="Google Shape;2017;p71"/>
          <p:cNvGrpSpPr/>
          <p:nvPr/>
        </p:nvGrpSpPr>
        <p:grpSpPr>
          <a:xfrm>
            <a:off x="4953000" y="2905125"/>
            <a:ext cx="2476500" cy="1476300"/>
            <a:chOff x="0" y="0"/>
            <a:chExt cx="2476500" cy="1476300"/>
          </a:xfrm>
        </p:grpSpPr>
        <p:sp>
          <p:nvSpPr>
            <p:cNvPr id="2018" name="Google Shape;2018;p71"/>
            <p:cNvSpPr/>
            <p:nvPr/>
          </p:nvSpPr>
          <p:spPr>
            <a:xfrm>
              <a:off x="0" y="0"/>
              <a:ext cx="2476500" cy="1476300"/>
            </a:xfrm>
            <a:prstGeom prst="roundRect">
              <a:avLst>
                <a:gd fmla="val 6451" name="adj"/>
              </a:avLst>
            </a:prstGeom>
            <a:solidFill>
              <a:srgbClr val="132237">
                <a:alpha val="25000"/>
              </a:srgbClr>
            </a:solidFill>
            <a:ln cap="flat" cmpd="sng" w="9525">
              <a:solidFill>
                <a:srgbClr val="33415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19" name="Google Shape;2019;p71"/>
            <p:cNvSpPr/>
            <p:nvPr/>
          </p:nvSpPr>
          <p:spPr>
            <a:xfrm>
              <a:off x="152400" y="152400"/>
              <a:ext cx="342900" cy="342900"/>
            </a:xfrm>
            <a:prstGeom prst="roundRect">
              <a:avLst>
                <a:gd fmla="val 16666" name="adj"/>
              </a:avLst>
            </a:prstGeom>
            <a:solidFill>
              <a:srgbClr val="475569">
                <a:alpha val="1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20" name="Google Shape;2020;p71"/>
            <p:cNvSpPr txBox="1"/>
            <p:nvPr/>
          </p:nvSpPr>
          <p:spPr>
            <a:xfrm>
              <a:off x="152400" y="231267"/>
              <a:ext cx="342900" cy="3429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0" lang="en" sz="1800">
                  <a:solidFill>
                    <a:srgbClr val="475569"/>
                  </a:solidFill>
                  <a:latin typeface="Material Icons"/>
                  <a:ea typeface="Material Icons"/>
                  <a:cs typeface="Material Icons"/>
                  <a:sym typeface="Material Icons"/>
                </a:rPr>
                <a:t>alt_route</a:t>
              </a:r>
              <a:endParaRPr b="0" sz="1800">
                <a:solidFill>
                  <a:srgbClr val="475569"/>
                </a:solidFill>
                <a:latin typeface="Material Icons"/>
                <a:ea typeface="Material Icons"/>
                <a:cs typeface="Material Icons"/>
                <a:sym typeface="Material Icons"/>
              </a:endParaRPr>
            </a:p>
          </p:txBody>
        </p:sp>
        <p:sp>
          <p:nvSpPr>
            <p:cNvPr id="2021" name="Google Shape;2021;p71"/>
            <p:cNvSpPr txBox="1"/>
            <p:nvPr/>
          </p:nvSpPr>
          <p:spPr>
            <a:xfrm>
              <a:off x="152400" y="609600"/>
              <a:ext cx="2171700" cy="7620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1" lang="en" sz="1200">
                  <a:solidFill>
                    <a:srgbClr val="475569"/>
                  </a:solidFill>
                  <a:latin typeface="Open Sans"/>
                  <a:ea typeface="Open Sans"/>
                  <a:cs typeface="Open Sans"/>
                  <a:sym typeface="Open Sans"/>
                </a:rPr>
                <a:t>Failover Routing</a:t>
              </a:r>
              <a:endParaRPr b="1" sz="1200">
                <a:solidFill>
                  <a:srgbClr val="475569"/>
                </a:solidFill>
                <a:latin typeface="Open Sans"/>
                <a:ea typeface="Open Sans"/>
                <a:cs typeface="Open Sans"/>
                <a:sym typeface="Open Sans"/>
              </a:endParaRPr>
            </a:p>
            <a:p>
              <a:pPr indent="0" lvl="0" marL="0" rtl="0" algn="l">
                <a:spcBef>
                  <a:spcPts val="450"/>
                </a:spcBef>
                <a:spcAft>
                  <a:spcPts val="450"/>
                </a:spcAft>
                <a:buNone/>
              </a:pPr>
              <a:r>
                <a:rPr b="0" lang="en" sz="950">
                  <a:solidFill>
                    <a:srgbClr val="334155"/>
                  </a:solidFill>
                  <a:latin typeface="Open Sans"/>
                  <a:ea typeface="Open Sans"/>
                  <a:cs typeface="Open Sans"/>
                  <a:sym typeface="Open Sans"/>
                </a:rPr>
                <a:t>Enables dynamic, resilient traffic redirection during outages.</a:t>
              </a:r>
              <a:endParaRPr b="1" sz="950">
                <a:solidFill>
                  <a:srgbClr val="475569"/>
                </a:solidFill>
                <a:latin typeface="Open Sans"/>
                <a:ea typeface="Open Sans"/>
                <a:cs typeface="Open Sans"/>
                <a:sym typeface="Open Sans"/>
              </a:endParaRPr>
            </a:p>
          </p:txBody>
        </p:sp>
      </p:grpSp>
      <p:sp>
        <p:nvSpPr>
          <p:cNvPr id="2022" name="Google Shape;2022;p71"/>
          <p:cNvSpPr txBox="1"/>
          <p:nvPr/>
        </p:nvSpPr>
        <p:spPr>
          <a:xfrm>
            <a:off x="168007" y="273844"/>
            <a:ext cx="8769600" cy="411900"/>
          </a:xfrm>
          <a:prstGeom prst="rect">
            <a:avLst/>
          </a:prstGeom>
          <a:noFill/>
          <a:ln>
            <a:noFill/>
          </a:ln>
        </p:spPr>
        <p:txBody>
          <a:bodyPr anchorCtr="0" anchor="t" bIns="33325" lIns="68575" spcFirstLastPara="1" rIns="68575" wrap="square" tIns="33325">
            <a:noAutofit/>
          </a:bodyPr>
          <a:lstStyle/>
          <a:p>
            <a:pPr indent="0" lvl="0" marL="0" rtl="0" algn="l">
              <a:spcBef>
                <a:spcPts val="0"/>
              </a:spcBef>
              <a:spcAft>
                <a:spcPts val="0"/>
              </a:spcAft>
              <a:buNone/>
            </a:pPr>
            <a:r>
              <a:rPr b="1" lang="en" sz="2420">
                <a:solidFill>
                  <a:srgbClr val="40BE46"/>
                </a:solidFill>
                <a:latin typeface="Open Sans"/>
                <a:ea typeface="Open Sans"/>
                <a:cs typeface="Open Sans"/>
                <a:sym typeface="Open Sans"/>
              </a:rPr>
              <a:t>Core Proxy Features</a:t>
            </a:r>
            <a:endParaRPr b="1" sz="2420">
              <a:solidFill>
                <a:srgbClr val="40BE46"/>
              </a:solidFill>
              <a:latin typeface="Open Sans"/>
              <a:ea typeface="Open Sans"/>
              <a:cs typeface="Open Sans"/>
              <a:sym typeface="Open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1320"/>
        </a:solidFill>
      </p:bgPr>
    </p:bg>
    <p:spTree>
      <p:nvGrpSpPr>
        <p:cNvPr id="2026" name="Shape 2026"/>
        <p:cNvGrpSpPr/>
        <p:nvPr/>
      </p:nvGrpSpPr>
      <p:grpSpPr>
        <a:xfrm>
          <a:off x="0" y="0"/>
          <a:ext cx="0" cy="0"/>
          <a:chOff x="0" y="0"/>
          <a:chExt cx="0" cy="0"/>
        </a:xfrm>
      </p:grpSpPr>
      <p:pic>
        <p:nvPicPr>
          <p:cNvPr id="2027" name="Google Shape;2027;p72"/>
          <p:cNvPicPr preferRelativeResize="0"/>
          <p:nvPr/>
        </p:nvPicPr>
        <p:blipFill rotWithShape="1">
          <a:blip r:embed="rId3">
            <a:alphaModFix/>
          </a:blip>
          <a:srcRect b="76510" l="68478" r="-47008" t="-5364"/>
          <a:stretch/>
        </p:blipFill>
        <p:spPr>
          <a:xfrm rot="10800000">
            <a:off x="5578924" y="0"/>
            <a:ext cx="3565076" cy="3320151"/>
          </a:xfrm>
          <a:prstGeom prst="rect">
            <a:avLst/>
          </a:prstGeom>
          <a:noFill/>
          <a:ln>
            <a:noFill/>
          </a:ln>
        </p:spPr>
      </p:pic>
      <p:pic>
        <p:nvPicPr>
          <p:cNvPr id="2028" name="Google Shape;2028;p72"/>
          <p:cNvPicPr preferRelativeResize="0"/>
          <p:nvPr/>
        </p:nvPicPr>
        <p:blipFill rotWithShape="1">
          <a:blip r:embed="rId4">
            <a:alphaModFix/>
          </a:blip>
          <a:srcRect b="0" l="0" r="0" t="0"/>
          <a:stretch/>
        </p:blipFill>
        <p:spPr>
          <a:xfrm>
            <a:off x="171375" y="4647152"/>
            <a:ext cx="844200" cy="290700"/>
          </a:xfrm>
          <a:prstGeom prst="roundRect">
            <a:avLst>
              <a:gd fmla="val 0" name="adj"/>
            </a:avLst>
          </a:prstGeom>
          <a:noFill/>
          <a:ln>
            <a:noFill/>
          </a:ln>
        </p:spPr>
      </p:pic>
      <p:sp>
        <p:nvSpPr>
          <p:cNvPr id="2029" name="Google Shape;2029;p72"/>
          <p:cNvSpPr txBox="1"/>
          <p:nvPr/>
        </p:nvSpPr>
        <p:spPr>
          <a:xfrm>
            <a:off x="168007" y="273844"/>
            <a:ext cx="8769600" cy="411900"/>
          </a:xfrm>
          <a:prstGeom prst="rect">
            <a:avLst/>
          </a:prstGeom>
          <a:noFill/>
          <a:ln>
            <a:noFill/>
          </a:ln>
        </p:spPr>
        <p:txBody>
          <a:bodyPr anchorCtr="0" anchor="t" bIns="34250" lIns="68550" spcFirstLastPara="1" rIns="68550" wrap="square" tIns="34250">
            <a:noAutofit/>
          </a:bodyPr>
          <a:lstStyle/>
          <a:p>
            <a:pPr indent="0" lvl="0" marL="0" rtl="0" algn="l">
              <a:spcBef>
                <a:spcPts val="0"/>
              </a:spcBef>
              <a:spcAft>
                <a:spcPts val="0"/>
              </a:spcAft>
              <a:buNone/>
            </a:pPr>
            <a:r>
              <a:rPr b="1" lang="en" sz="2220">
                <a:solidFill>
                  <a:srgbClr val="40BE46"/>
                </a:solidFill>
                <a:latin typeface="Open Sans"/>
                <a:ea typeface="Open Sans"/>
                <a:cs typeface="Open Sans"/>
                <a:sym typeface="Open Sans"/>
              </a:rPr>
              <a:t>User Authentication and Identity Forwarding</a:t>
            </a:r>
            <a:endParaRPr b="1" sz="2220">
              <a:solidFill>
                <a:srgbClr val="40BE46"/>
              </a:solidFill>
              <a:latin typeface="Open Sans"/>
              <a:ea typeface="Open Sans"/>
              <a:cs typeface="Open Sans"/>
              <a:sym typeface="Open Sans"/>
            </a:endParaRPr>
          </a:p>
        </p:txBody>
      </p:sp>
      <p:grpSp>
        <p:nvGrpSpPr>
          <p:cNvPr id="2030" name="Google Shape;2030;p72"/>
          <p:cNvGrpSpPr/>
          <p:nvPr/>
        </p:nvGrpSpPr>
        <p:grpSpPr>
          <a:xfrm>
            <a:off x="428625" y="1524000"/>
            <a:ext cx="666900" cy="809775"/>
            <a:chOff x="0" y="95250"/>
            <a:chExt cx="666900" cy="809775"/>
          </a:xfrm>
        </p:grpSpPr>
        <p:sp>
          <p:nvSpPr>
            <p:cNvPr id="2031" name="Google Shape;2031;p72"/>
            <p:cNvSpPr/>
            <p:nvPr/>
          </p:nvSpPr>
          <p:spPr>
            <a:xfrm>
              <a:off x="95250" y="95250"/>
              <a:ext cx="476400" cy="476400"/>
            </a:xfrm>
            <a:prstGeom prst="ellipse">
              <a:avLst/>
            </a:prstGeom>
            <a:solidFill>
              <a:srgbClr val="1E293B"/>
            </a:solidFill>
            <a:ln cap="flat" cmpd="sng" w="14300">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32" name="Google Shape;2032;p72"/>
            <p:cNvSpPr txBox="1"/>
            <p:nvPr/>
          </p:nvSpPr>
          <p:spPr>
            <a:xfrm>
              <a:off x="95250" y="124460"/>
              <a:ext cx="476400" cy="476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40BE46"/>
                  </a:solidFill>
                  <a:latin typeface="Material Icons"/>
                  <a:ea typeface="Material Icons"/>
                  <a:cs typeface="Material Icons"/>
                  <a:sym typeface="Material Icons"/>
                </a:rPr>
                <a:t>person</a:t>
              </a:r>
              <a:endParaRPr sz="2000">
                <a:solidFill>
                  <a:srgbClr val="40BE46"/>
                </a:solidFill>
                <a:latin typeface="Material Icons"/>
                <a:ea typeface="Material Icons"/>
                <a:cs typeface="Material Icons"/>
                <a:sym typeface="Material Icons"/>
              </a:endParaRPr>
            </a:p>
          </p:txBody>
        </p:sp>
        <p:sp>
          <p:nvSpPr>
            <p:cNvPr id="2033" name="Google Shape;2033;p72"/>
            <p:cNvSpPr txBox="1"/>
            <p:nvPr/>
          </p:nvSpPr>
          <p:spPr>
            <a:xfrm>
              <a:off x="0" y="619125"/>
              <a:ext cx="666900" cy="285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 sz="850">
                  <a:solidFill>
                    <a:srgbClr val="FFFFFF"/>
                  </a:solidFill>
                  <a:latin typeface="Open Sans"/>
                  <a:ea typeface="Open Sans"/>
                  <a:cs typeface="Open Sans"/>
                  <a:sym typeface="Open Sans"/>
                </a:rPr>
                <a:t>User</a:t>
              </a:r>
              <a:endParaRPr b="1" sz="850">
                <a:solidFill>
                  <a:srgbClr val="FFFFFF"/>
                </a:solidFill>
                <a:latin typeface="Open Sans"/>
                <a:ea typeface="Open Sans"/>
                <a:cs typeface="Open Sans"/>
                <a:sym typeface="Open Sans"/>
              </a:endParaRPr>
            </a:p>
            <a:p>
              <a:pPr indent="0" lvl="0" marL="0" rtl="0" algn="ctr">
                <a:spcBef>
                  <a:spcPts val="0"/>
                </a:spcBef>
                <a:spcAft>
                  <a:spcPts val="0"/>
                </a:spcAft>
                <a:buNone/>
              </a:pPr>
              <a:r>
                <a:rPr b="0" lang="en" sz="680">
                  <a:solidFill>
                    <a:srgbClr val="94A3B8"/>
                  </a:solidFill>
                  <a:latin typeface="Open Sans"/>
                  <a:ea typeface="Open Sans"/>
                  <a:cs typeface="Open Sans"/>
                  <a:sym typeface="Open Sans"/>
                </a:rPr>
                <a:t>Uber Developer/</a:t>
              </a:r>
              <a:br>
                <a:rPr b="0" lang="en" sz="680">
                  <a:solidFill>
                    <a:srgbClr val="94A3B8"/>
                  </a:solidFill>
                  <a:latin typeface="Open Sans"/>
                  <a:ea typeface="Open Sans"/>
                  <a:cs typeface="Open Sans"/>
                  <a:sym typeface="Open Sans"/>
                </a:rPr>
              </a:br>
              <a:r>
                <a:rPr b="0" lang="en" sz="680">
                  <a:solidFill>
                    <a:srgbClr val="94A3B8"/>
                  </a:solidFill>
                  <a:latin typeface="Open Sans"/>
                  <a:ea typeface="Open Sans"/>
                  <a:cs typeface="Open Sans"/>
                  <a:sym typeface="Open Sans"/>
                </a:rPr>
                <a:t>Automations </a:t>
              </a:r>
              <a:endParaRPr b="0" sz="680">
                <a:solidFill>
                  <a:srgbClr val="94A3B8"/>
                </a:solidFill>
                <a:latin typeface="Open Sans"/>
                <a:ea typeface="Open Sans"/>
                <a:cs typeface="Open Sans"/>
                <a:sym typeface="Open Sans"/>
              </a:endParaRPr>
            </a:p>
          </p:txBody>
        </p:sp>
      </p:grpSp>
      <p:grpSp>
        <p:nvGrpSpPr>
          <p:cNvPr id="2034" name="Google Shape;2034;p72"/>
          <p:cNvGrpSpPr/>
          <p:nvPr/>
        </p:nvGrpSpPr>
        <p:grpSpPr>
          <a:xfrm>
            <a:off x="1714500" y="952500"/>
            <a:ext cx="3810000" cy="2833200"/>
            <a:chOff x="0" y="0"/>
            <a:chExt cx="3810000" cy="2833200"/>
          </a:xfrm>
        </p:grpSpPr>
        <p:sp>
          <p:nvSpPr>
            <p:cNvPr id="2035" name="Google Shape;2035;p72"/>
            <p:cNvSpPr/>
            <p:nvPr/>
          </p:nvSpPr>
          <p:spPr>
            <a:xfrm>
              <a:off x="0" y="0"/>
              <a:ext cx="3810000" cy="2833200"/>
            </a:xfrm>
            <a:prstGeom prst="roundRect">
              <a:avLst>
                <a:gd fmla="val 4285" name="adj"/>
              </a:avLst>
            </a:prstGeom>
            <a:solidFill>
              <a:srgbClr val="111C2E"/>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36" name="Google Shape;2036;p72"/>
            <p:cNvSpPr/>
            <p:nvPr/>
          </p:nvSpPr>
          <p:spPr>
            <a:xfrm>
              <a:off x="95250" y="95250"/>
              <a:ext cx="3619500" cy="381000"/>
            </a:xfrm>
            <a:prstGeom prst="roundRect">
              <a:avLst>
                <a:gd fmla="val 20000" name="adj"/>
              </a:avLst>
            </a:prstGeom>
            <a:solidFill>
              <a:srgbClr val="1E2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37" name="Google Shape;2037;p72"/>
            <p:cNvSpPr txBox="1"/>
            <p:nvPr/>
          </p:nvSpPr>
          <p:spPr>
            <a:xfrm>
              <a:off x="95250" y="95250"/>
              <a:ext cx="36195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100">
                  <a:solidFill>
                    <a:srgbClr val="FFFFFF"/>
                  </a:solidFill>
                  <a:latin typeface="Open Sans"/>
                  <a:ea typeface="Open Sans"/>
                  <a:cs typeface="Open Sans"/>
                  <a:sym typeface="Open Sans"/>
                </a:rPr>
                <a:t>Proxy (Uber Infra)</a:t>
              </a:r>
              <a:endParaRPr b="1" sz="1100">
                <a:solidFill>
                  <a:srgbClr val="FFFFFF"/>
                </a:solidFill>
                <a:latin typeface="Open Sans"/>
                <a:ea typeface="Open Sans"/>
                <a:cs typeface="Open Sans"/>
                <a:sym typeface="Open Sans"/>
              </a:endParaRPr>
            </a:p>
          </p:txBody>
        </p:sp>
        <p:grpSp>
          <p:nvGrpSpPr>
            <p:cNvPr id="2038" name="Google Shape;2038;p72"/>
            <p:cNvGrpSpPr/>
            <p:nvPr/>
          </p:nvGrpSpPr>
          <p:grpSpPr>
            <a:xfrm>
              <a:off x="190488" y="666750"/>
              <a:ext cx="1524013" cy="785800"/>
              <a:chOff x="-12" y="0"/>
              <a:chExt cx="1524013" cy="785800"/>
            </a:xfrm>
          </p:grpSpPr>
          <p:sp>
            <p:nvSpPr>
              <p:cNvPr id="2039" name="Google Shape;2039;p72"/>
              <p:cNvSpPr/>
              <p:nvPr/>
            </p:nvSpPr>
            <p:spPr>
              <a:xfrm>
                <a:off x="0" y="0"/>
                <a:ext cx="1524000" cy="762000"/>
              </a:xfrm>
              <a:prstGeom prst="roundRect">
                <a:avLst>
                  <a:gd fmla="val 10000" name="adj"/>
                </a:avLst>
              </a:prstGeom>
              <a:solidFill>
                <a:srgbClr val="1E293B"/>
              </a:solidFill>
              <a:ln cap="flat" cmpd="sng" w="14300">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40" name="Google Shape;2040;p72"/>
              <p:cNvSpPr txBox="1"/>
              <p:nvPr/>
            </p:nvSpPr>
            <p:spPr>
              <a:xfrm>
                <a:off x="-12" y="23800"/>
                <a:ext cx="1524000" cy="762000"/>
              </a:xfrm>
              <a:prstGeom prst="rect">
                <a:avLst/>
              </a:prstGeom>
              <a:noFill/>
              <a:ln>
                <a:noFill/>
              </a:ln>
            </p:spPr>
            <p:txBody>
              <a:bodyPr anchorCtr="0" anchor="ctr" bIns="95250" lIns="95250" spcFirstLastPara="1" rIns="95250" wrap="square" tIns="95250">
                <a:noAutofit/>
              </a:bodyPr>
              <a:lstStyle/>
              <a:p>
                <a:pPr indent="0" lvl="0" marL="0" rtl="0" algn="ctr">
                  <a:spcBef>
                    <a:spcPts val="0"/>
                  </a:spcBef>
                  <a:spcAft>
                    <a:spcPts val="0"/>
                  </a:spcAft>
                  <a:buNone/>
                </a:pPr>
                <a:r>
                  <a:rPr b="1" lang="en" sz="850">
                    <a:solidFill>
                      <a:srgbClr val="FFFFFF"/>
                    </a:solidFill>
                    <a:latin typeface="Open Sans"/>
                    <a:ea typeface="Open Sans"/>
                    <a:cs typeface="Open Sans"/>
                    <a:sym typeface="Open Sans"/>
                  </a:rPr>
                  <a:t>SSO Authenticator</a:t>
                </a:r>
                <a:endParaRPr b="1" sz="850">
                  <a:solidFill>
                    <a:srgbClr val="FFFFFF"/>
                  </a:solidFill>
                  <a:latin typeface="Open Sans"/>
                  <a:ea typeface="Open Sans"/>
                  <a:cs typeface="Open Sans"/>
                  <a:sym typeface="Open Sans"/>
                </a:endParaRPr>
              </a:p>
              <a:p>
                <a:pPr indent="0" lvl="0" marL="0" rtl="0" algn="ctr">
                  <a:spcBef>
                    <a:spcPts val="0"/>
                  </a:spcBef>
                  <a:spcAft>
                    <a:spcPts val="0"/>
                  </a:spcAft>
                  <a:buNone/>
                </a:pPr>
                <a:r>
                  <a:rPr b="0" lang="en" sz="680">
                    <a:solidFill>
                      <a:srgbClr val="94A3B8"/>
                    </a:solidFill>
                    <a:latin typeface="Open Sans"/>
                    <a:ea typeface="Open Sans"/>
                    <a:cs typeface="Open Sans"/>
                    <a:sym typeface="Open Sans"/>
                  </a:rPr>
                  <a:t>Validates Auth on On-Prem &amp; Cloud</a:t>
                </a:r>
                <a:endParaRPr b="0" sz="680">
                  <a:solidFill>
                    <a:srgbClr val="94A3B8"/>
                  </a:solidFill>
                  <a:latin typeface="Open Sans"/>
                  <a:ea typeface="Open Sans"/>
                  <a:cs typeface="Open Sans"/>
                  <a:sym typeface="Open Sans"/>
                </a:endParaRPr>
              </a:p>
            </p:txBody>
          </p:sp>
        </p:grpSp>
        <p:grpSp>
          <p:nvGrpSpPr>
            <p:cNvPr id="2041" name="Google Shape;2041;p72"/>
            <p:cNvGrpSpPr/>
            <p:nvPr/>
          </p:nvGrpSpPr>
          <p:grpSpPr>
            <a:xfrm>
              <a:off x="190500" y="1666875"/>
              <a:ext cx="1524000" cy="762000"/>
              <a:chOff x="0" y="0"/>
              <a:chExt cx="1524000" cy="762000"/>
            </a:xfrm>
          </p:grpSpPr>
          <p:sp>
            <p:nvSpPr>
              <p:cNvPr id="2042" name="Google Shape;2042;p72"/>
              <p:cNvSpPr/>
              <p:nvPr/>
            </p:nvSpPr>
            <p:spPr>
              <a:xfrm>
                <a:off x="0" y="0"/>
                <a:ext cx="1524000" cy="762000"/>
              </a:xfrm>
              <a:prstGeom prst="roundRect">
                <a:avLst>
                  <a:gd fmla="val 10000" name="adj"/>
                </a:avLst>
              </a:prstGeom>
              <a:solidFill>
                <a:srgbClr val="1E293B"/>
              </a:solidFill>
              <a:ln cap="flat" cmpd="sng" w="14300">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43" name="Google Shape;2043;p72"/>
              <p:cNvSpPr txBox="1"/>
              <p:nvPr/>
            </p:nvSpPr>
            <p:spPr>
              <a:xfrm>
                <a:off x="0" y="0"/>
                <a:ext cx="1524000" cy="762000"/>
              </a:xfrm>
              <a:prstGeom prst="rect">
                <a:avLst/>
              </a:prstGeom>
              <a:solidFill>
                <a:srgbClr val="000000">
                  <a:alpha val="0"/>
                </a:srgbClr>
              </a:solidFill>
              <a:ln>
                <a:noFill/>
              </a:ln>
            </p:spPr>
            <p:txBody>
              <a:bodyPr anchorCtr="0" anchor="ctr" bIns="95250" lIns="95250" spcFirstLastPara="1" rIns="95250" wrap="square" tIns="95250">
                <a:noAutofit/>
              </a:bodyPr>
              <a:lstStyle/>
              <a:p>
                <a:pPr indent="0" lvl="0" marL="0" rtl="0" algn="ctr">
                  <a:spcBef>
                    <a:spcPts val="0"/>
                  </a:spcBef>
                  <a:spcAft>
                    <a:spcPts val="0"/>
                  </a:spcAft>
                  <a:buNone/>
                </a:pPr>
                <a:r>
                  <a:rPr b="1" lang="en" sz="850">
                    <a:solidFill>
                      <a:srgbClr val="FFFFFF"/>
                    </a:solidFill>
                    <a:latin typeface="Open Sans"/>
                    <a:ea typeface="Open Sans"/>
                    <a:cs typeface="Open Sans"/>
                    <a:sym typeface="Open Sans"/>
                  </a:rPr>
                  <a:t>Dynamic Router</a:t>
                </a:r>
                <a:endParaRPr b="1" sz="850">
                  <a:solidFill>
                    <a:srgbClr val="FFFFFF"/>
                  </a:solidFill>
                  <a:latin typeface="Open Sans"/>
                  <a:ea typeface="Open Sans"/>
                  <a:cs typeface="Open Sans"/>
                  <a:sym typeface="Open Sans"/>
                </a:endParaRPr>
              </a:p>
              <a:p>
                <a:pPr indent="0" lvl="0" marL="0" rtl="0" algn="ctr">
                  <a:spcBef>
                    <a:spcPts val="300"/>
                  </a:spcBef>
                  <a:spcAft>
                    <a:spcPts val="0"/>
                  </a:spcAft>
                  <a:buNone/>
                </a:pPr>
                <a:r>
                  <a:rPr b="0" lang="en" sz="680">
                    <a:solidFill>
                      <a:srgbClr val="94A3B8"/>
                    </a:solidFill>
                    <a:latin typeface="Open Sans"/>
                    <a:ea typeface="Open Sans"/>
                    <a:cs typeface="Open Sans"/>
                    <a:sym typeface="Open Sans"/>
                  </a:rPr>
                  <a:t>Evaluates Repository Status &amp; health to direct traffic</a:t>
                </a:r>
                <a:endParaRPr b="0" sz="680">
                  <a:solidFill>
                    <a:srgbClr val="94A3B8"/>
                  </a:solidFill>
                  <a:latin typeface="Open Sans"/>
                  <a:ea typeface="Open Sans"/>
                  <a:cs typeface="Open Sans"/>
                  <a:sym typeface="Open Sans"/>
                </a:endParaRPr>
              </a:p>
            </p:txBody>
          </p:sp>
        </p:grpSp>
        <p:grpSp>
          <p:nvGrpSpPr>
            <p:cNvPr id="2044" name="Google Shape;2044;p72"/>
            <p:cNvGrpSpPr/>
            <p:nvPr/>
          </p:nvGrpSpPr>
          <p:grpSpPr>
            <a:xfrm>
              <a:off x="2000250" y="1143000"/>
              <a:ext cx="1619100" cy="1047900"/>
              <a:chOff x="0" y="0"/>
              <a:chExt cx="1619100" cy="1047900"/>
            </a:xfrm>
          </p:grpSpPr>
          <p:sp>
            <p:nvSpPr>
              <p:cNvPr id="2045" name="Google Shape;2045;p72"/>
              <p:cNvSpPr/>
              <p:nvPr/>
            </p:nvSpPr>
            <p:spPr>
              <a:xfrm>
                <a:off x="0" y="0"/>
                <a:ext cx="1619100" cy="1047900"/>
              </a:xfrm>
              <a:prstGeom prst="roundRect">
                <a:avLst>
                  <a:gd fmla="val 7271" name="adj"/>
                </a:avLst>
              </a:prstGeom>
              <a:solidFill>
                <a:srgbClr val="1E293B"/>
              </a:solidFill>
              <a:ln cap="flat" cmpd="sng" w="14300">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46" name="Google Shape;2046;p72"/>
              <p:cNvSpPr txBox="1"/>
              <p:nvPr/>
            </p:nvSpPr>
            <p:spPr>
              <a:xfrm>
                <a:off x="0" y="0"/>
                <a:ext cx="1619100" cy="1047900"/>
              </a:xfrm>
              <a:prstGeom prst="rect">
                <a:avLst/>
              </a:prstGeom>
              <a:solidFill>
                <a:srgbClr val="000000">
                  <a:alpha val="0"/>
                </a:srgbClr>
              </a:solidFill>
              <a:ln>
                <a:noFill/>
              </a:ln>
            </p:spPr>
            <p:txBody>
              <a:bodyPr anchorCtr="0" anchor="ctr" bIns="95250" lIns="95250" spcFirstLastPara="1" rIns="95250" wrap="square" tIns="95250">
                <a:noAutofit/>
              </a:bodyPr>
              <a:lstStyle/>
              <a:p>
                <a:pPr indent="0" lvl="0" marL="0" rtl="0" algn="ctr">
                  <a:spcBef>
                    <a:spcPts val="0"/>
                  </a:spcBef>
                  <a:spcAft>
                    <a:spcPts val="0"/>
                  </a:spcAft>
                  <a:buNone/>
                </a:pPr>
                <a:r>
                  <a:rPr b="1" lang="en" sz="850">
                    <a:solidFill>
                      <a:srgbClr val="FFFFFF"/>
                    </a:solidFill>
                    <a:latin typeface="Open Sans"/>
                    <a:ea typeface="Open Sans"/>
                    <a:cs typeface="Open Sans"/>
                    <a:sym typeface="Open Sans"/>
                  </a:rPr>
                  <a:t>Token Exchange</a:t>
                </a:r>
                <a:endParaRPr b="1" sz="850">
                  <a:solidFill>
                    <a:srgbClr val="FFFFFF"/>
                  </a:solidFill>
                  <a:latin typeface="Open Sans"/>
                  <a:ea typeface="Open Sans"/>
                  <a:cs typeface="Open Sans"/>
                  <a:sym typeface="Open Sans"/>
                </a:endParaRPr>
              </a:p>
              <a:p>
                <a:pPr indent="0" lvl="0" marL="0" rtl="0" algn="ctr">
                  <a:spcBef>
                    <a:spcPts val="300"/>
                  </a:spcBef>
                  <a:spcAft>
                    <a:spcPts val="0"/>
                  </a:spcAft>
                  <a:buNone/>
                </a:pPr>
                <a:r>
                  <a:rPr b="0" lang="en" sz="680">
                    <a:solidFill>
                      <a:srgbClr val="94A3B8"/>
                    </a:solidFill>
                    <a:latin typeface="Open Sans"/>
                    <a:ea typeface="Open Sans"/>
                    <a:cs typeface="Open Sans"/>
                    <a:sym typeface="Open Sans"/>
                  </a:rPr>
                  <a:t>Uber SSO → Artifactory/JFrog Tokens</a:t>
                </a:r>
                <a:endParaRPr b="0" sz="680">
                  <a:solidFill>
                    <a:srgbClr val="94A3B8"/>
                  </a:solidFill>
                  <a:latin typeface="Open Sans"/>
                  <a:ea typeface="Open Sans"/>
                  <a:cs typeface="Open Sans"/>
                  <a:sym typeface="Open Sans"/>
                </a:endParaRPr>
              </a:p>
            </p:txBody>
          </p:sp>
        </p:grpSp>
      </p:grpSp>
      <p:grpSp>
        <p:nvGrpSpPr>
          <p:cNvPr id="2047" name="Google Shape;2047;p72"/>
          <p:cNvGrpSpPr/>
          <p:nvPr/>
        </p:nvGrpSpPr>
        <p:grpSpPr>
          <a:xfrm>
            <a:off x="6667500" y="1724025"/>
            <a:ext cx="1524000" cy="571500"/>
            <a:chOff x="190500" y="95250"/>
            <a:chExt cx="1524000" cy="571500"/>
          </a:xfrm>
        </p:grpSpPr>
        <p:sp>
          <p:nvSpPr>
            <p:cNvPr id="2048" name="Google Shape;2048;p72"/>
            <p:cNvSpPr/>
            <p:nvPr/>
          </p:nvSpPr>
          <p:spPr>
            <a:xfrm>
              <a:off x="190500" y="95250"/>
              <a:ext cx="1524000" cy="571500"/>
            </a:xfrm>
            <a:prstGeom prst="roundRect">
              <a:avLst>
                <a:gd fmla="val 13333" name="adj"/>
              </a:avLst>
            </a:prstGeom>
            <a:solidFill>
              <a:srgbClr val="1E293B"/>
            </a:solidFill>
            <a:ln cap="flat" cmpd="sng" w="14300">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49" name="Google Shape;2049;p72"/>
            <p:cNvSpPr txBox="1"/>
            <p:nvPr/>
          </p:nvSpPr>
          <p:spPr>
            <a:xfrm>
              <a:off x="190500" y="95250"/>
              <a:ext cx="1524000" cy="571500"/>
            </a:xfrm>
            <a:prstGeom prst="rect">
              <a:avLst/>
            </a:prstGeom>
            <a:solidFill>
              <a:srgbClr val="000000">
                <a:alpha val="0"/>
              </a:srgbClr>
            </a:solidFill>
            <a:ln>
              <a:noFill/>
            </a:ln>
          </p:spPr>
          <p:txBody>
            <a:bodyPr anchorCtr="0" anchor="ctr" bIns="47625" lIns="47625" spcFirstLastPara="1" rIns="47625" wrap="square" tIns="47625">
              <a:noAutofit/>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Onprem Artifactory</a:t>
              </a:r>
              <a:endParaRPr b="1" sz="1000">
                <a:solidFill>
                  <a:srgbClr val="FFFFFF"/>
                </a:solidFill>
                <a:latin typeface="Open Sans"/>
                <a:ea typeface="Open Sans"/>
                <a:cs typeface="Open Sans"/>
                <a:sym typeface="Open Sans"/>
              </a:endParaRPr>
            </a:p>
            <a:p>
              <a:pPr indent="0" lvl="0" marL="0" rtl="0" algn="ctr">
                <a:spcBef>
                  <a:spcPts val="200"/>
                </a:spcBef>
                <a:spcAft>
                  <a:spcPts val="0"/>
                </a:spcAft>
                <a:buNone/>
              </a:pPr>
              <a:r>
                <a:rPr b="0" lang="en" sz="800">
                  <a:solidFill>
                    <a:srgbClr val="94A3B8"/>
                  </a:solidFill>
                  <a:latin typeface="Open Sans"/>
                  <a:ea typeface="Open Sans"/>
                  <a:cs typeface="Open Sans"/>
                  <a:sym typeface="Open Sans"/>
                </a:rPr>
                <a:t>Uber Infra</a:t>
              </a:r>
              <a:endParaRPr b="1" sz="800">
                <a:solidFill>
                  <a:srgbClr val="FFFFFF"/>
                </a:solidFill>
                <a:latin typeface="Open Sans"/>
                <a:ea typeface="Open Sans"/>
                <a:cs typeface="Open Sans"/>
                <a:sym typeface="Open Sans"/>
              </a:endParaRPr>
            </a:p>
          </p:txBody>
        </p:sp>
      </p:grpSp>
      <p:grpSp>
        <p:nvGrpSpPr>
          <p:cNvPr id="2050" name="Google Shape;2050;p72"/>
          <p:cNvGrpSpPr/>
          <p:nvPr/>
        </p:nvGrpSpPr>
        <p:grpSpPr>
          <a:xfrm>
            <a:off x="6667500" y="2952750"/>
            <a:ext cx="1524000" cy="571500"/>
            <a:chOff x="190500" y="95250"/>
            <a:chExt cx="1524000" cy="571500"/>
          </a:xfrm>
        </p:grpSpPr>
        <p:sp>
          <p:nvSpPr>
            <p:cNvPr id="2051" name="Google Shape;2051;p72"/>
            <p:cNvSpPr/>
            <p:nvPr/>
          </p:nvSpPr>
          <p:spPr>
            <a:xfrm>
              <a:off x="190500" y="95250"/>
              <a:ext cx="1524000" cy="571500"/>
            </a:xfrm>
            <a:prstGeom prst="roundRect">
              <a:avLst>
                <a:gd fmla="val 13333" name="adj"/>
              </a:avLst>
            </a:prstGeom>
            <a:solidFill>
              <a:srgbClr val="1E293B"/>
            </a:solidFill>
            <a:ln cap="flat" cmpd="sng" w="14300">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52" name="Google Shape;2052;p72"/>
            <p:cNvSpPr txBox="1"/>
            <p:nvPr/>
          </p:nvSpPr>
          <p:spPr>
            <a:xfrm>
              <a:off x="190500" y="95250"/>
              <a:ext cx="1524000" cy="571500"/>
            </a:xfrm>
            <a:prstGeom prst="rect">
              <a:avLst/>
            </a:prstGeom>
            <a:solidFill>
              <a:srgbClr val="000000">
                <a:alpha val="0"/>
              </a:srgbClr>
            </a:solidFill>
            <a:ln>
              <a:noFill/>
            </a:ln>
          </p:spPr>
          <p:txBody>
            <a:bodyPr anchorCtr="0" anchor="ctr" bIns="47625" lIns="47625" spcFirstLastPara="1" rIns="47625" wrap="square" tIns="47625">
              <a:noAutofit/>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Cloud Artifactory</a:t>
              </a:r>
              <a:endParaRPr b="1" sz="1000">
                <a:solidFill>
                  <a:srgbClr val="FFFFFF"/>
                </a:solidFill>
                <a:latin typeface="Open Sans"/>
                <a:ea typeface="Open Sans"/>
                <a:cs typeface="Open Sans"/>
                <a:sym typeface="Open Sans"/>
              </a:endParaRPr>
            </a:p>
            <a:p>
              <a:pPr indent="0" lvl="0" marL="0" rtl="0" algn="ctr">
                <a:spcBef>
                  <a:spcPts val="200"/>
                </a:spcBef>
                <a:spcAft>
                  <a:spcPts val="0"/>
                </a:spcAft>
                <a:buNone/>
              </a:pPr>
              <a:r>
                <a:rPr b="0" lang="en" sz="800">
                  <a:solidFill>
                    <a:srgbClr val="94A3B8"/>
                  </a:solidFill>
                  <a:latin typeface="Open Sans"/>
                  <a:ea typeface="Open Sans"/>
                  <a:cs typeface="Open Sans"/>
                  <a:sym typeface="Open Sans"/>
                </a:rPr>
                <a:t>JFrog </a:t>
              </a:r>
              <a:r>
                <a:rPr lang="en" sz="800">
                  <a:solidFill>
                    <a:srgbClr val="94A3B8"/>
                  </a:solidFill>
                  <a:latin typeface="Open Sans"/>
                  <a:ea typeface="Open Sans"/>
                  <a:cs typeface="Open Sans"/>
                  <a:sym typeface="Open Sans"/>
                </a:rPr>
                <a:t>SaaS</a:t>
              </a:r>
              <a:endParaRPr b="1" sz="800">
                <a:solidFill>
                  <a:srgbClr val="FFFFFF"/>
                </a:solidFill>
                <a:latin typeface="Open Sans"/>
                <a:ea typeface="Open Sans"/>
                <a:cs typeface="Open Sans"/>
                <a:sym typeface="Open Sans"/>
              </a:endParaRPr>
            </a:p>
          </p:txBody>
        </p:sp>
      </p:grpSp>
      <p:sp>
        <p:nvSpPr>
          <p:cNvPr id="2053" name="Google Shape;2053;p72"/>
          <p:cNvSpPr/>
          <p:nvPr/>
        </p:nvSpPr>
        <p:spPr>
          <a:xfrm>
            <a:off x="1143000" y="1762125"/>
            <a:ext cx="495300" cy="0"/>
          </a:xfrm>
          <a:custGeom>
            <a:rect b="b" l="l" r="r" t="t"/>
            <a:pathLst>
              <a:path extrusionOk="0" h="120000" w="120000">
                <a:moveTo>
                  <a:pt x="0" y="0"/>
                </a:moveTo>
                <a:lnTo>
                  <a:pt x="120000" y="0"/>
                </a:lnTo>
              </a:path>
            </a:pathLst>
          </a:custGeom>
          <a:solidFill>
            <a:srgbClr val="000000">
              <a:alpha val="0"/>
            </a:srgbClr>
          </a:solidFill>
          <a:ln cap="flat" cmpd="sng" w="19050">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54" name="Google Shape;2054;p72"/>
          <p:cNvSpPr/>
          <p:nvPr/>
        </p:nvSpPr>
        <p:spPr>
          <a:xfrm>
            <a:off x="1562100" y="1724025"/>
            <a:ext cx="76200" cy="76200"/>
          </a:xfrm>
          <a:custGeom>
            <a:rect b="b" l="l" r="r" t="t"/>
            <a:pathLst>
              <a:path extrusionOk="0" h="120000" w="120000">
                <a:moveTo>
                  <a:pt x="120000" y="60000"/>
                </a:moveTo>
                <a:lnTo>
                  <a:pt x="0" y="0"/>
                </a:lnTo>
                <a:lnTo>
                  <a:pt x="0" y="120000"/>
                </a:lnTo>
                <a:close/>
              </a:path>
            </a:pathLst>
          </a:cu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55" name="Google Shape;2055;p72"/>
          <p:cNvSpPr txBox="1"/>
          <p:nvPr/>
        </p:nvSpPr>
        <p:spPr>
          <a:xfrm>
            <a:off x="1066800" y="1476375"/>
            <a:ext cx="571500" cy="238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680">
                <a:solidFill>
                  <a:srgbClr val="2DD4BF"/>
                </a:solidFill>
                <a:latin typeface="Open Sans SemiBold"/>
                <a:ea typeface="Open Sans SemiBold"/>
                <a:cs typeface="Open Sans SemiBold"/>
                <a:sym typeface="Open Sans SemiBold"/>
              </a:rPr>
              <a:t>Uber SSO</a:t>
            </a:r>
            <a:endParaRPr b="0" sz="680">
              <a:solidFill>
                <a:srgbClr val="2DD4BF"/>
              </a:solidFill>
              <a:latin typeface="Open Sans SemiBold"/>
              <a:ea typeface="Open Sans SemiBold"/>
              <a:cs typeface="Open Sans SemiBold"/>
              <a:sym typeface="Open Sans SemiBold"/>
            </a:endParaRPr>
          </a:p>
        </p:txBody>
      </p:sp>
      <p:sp>
        <p:nvSpPr>
          <p:cNvPr id="2056" name="Google Shape;2056;p72"/>
          <p:cNvSpPr txBox="1"/>
          <p:nvPr/>
        </p:nvSpPr>
        <p:spPr>
          <a:xfrm>
            <a:off x="7204072" y="4948238"/>
            <a:ext cx="1939800" cy="161700"/>
          </a:xfrm>
          <a:prstGeom prst="rect">
            <a:avLst/>
          </a:prstGeom>
          <a:noFill/>
          <a:ln>
            <a:noFill/>
          </a:ln>
        </p:spPr>
        <p:txBody>
          <a:bodyPr anchorCtr="0" anchor="t" bIns="34250" lIns="68550" spcFirstLastPara="1" rIns="68550" wrap="square" tIns="34250">
            <a:noAutofit/>
          </a:bodyPr>
          <a:lstStyle/>
          <a:p>
            <a:pPr indent="0" lvl="0" marL="0" rtl="0" algn="ctr">
              <a:spcBef>
                <a:spcPts val="0"/>
              </a:spcBef>
              <a:spcAft>
                <a:spcPts val="0"/>
              </a:spcAft>
              <a:buNone/>
            </a:pPr>
            <a:r>
              <a:rPr lang="en" sz="600">
                <a:solidFill>
                  <a:srgbClr val="FFFFFF"/>
                </a:solidFill>
                <a:latin typeface="Open Sans"/>
                <a:ea typeface="Open Sans"/>
                <a:cs typeface="Open Sans"/>
                <a:sym typeface="Open Sans"/>
              </a:rPr>
              <a:t>Copyrights @ 2026 – JFrog all rights reserved</a:t>
            </a:r>
            <a:endParaRPr sz="600">
              <a:solidFill>
                <a:srgbClr val="FFFFFF"/>
              </a:solidFill>
              <a:latin typeface="Open Sans"/>
              <a:ea typeface="Open Sans"/>
              <a:cs typeface="Open Sans"/>
              <a:sym typeface="Open Sans"/>
            </a:endParaRPr>
          </a:p>
        </p:txBody>
      </p:sp>
      <p:cxnSp>
        <p:nvCxnSpPr>
          <p:cNvPr id="2057" name="Google Shape;2057;p72"/>
          <p:cNvCxnSpPr>
            <a:stCxn id="2043" idx="2"/>
            <a:endCxn id="2046" idx="2"/>
          </p:cNvCxnSpPr>
          <p:nvPr/>
        </p:nvCxnSpPr>
        <p:spPr>
          <a:xfrm rot="-5400000">
            <a:off x="3476700" y="2333775"/>
            <a:ext cx="237900" cy="1857300"/>
          </a:xfrm>
          <a:prstGeom prst="curvedConnector3">
            <a:avLst>
              <a:gd fmla="val -124947" name="adj1"/>
            </a:avLst>
          </a:prstGeom>
          <a:noFill/>
          <a:ln cap="flat" cmpd="sng" w="9525">
            <a:solidFill>
              <a:schemeClr val="lt2"/>
            </a:solidFill>
            <a:prstDash val="solid"/>
            <a:round/>
            <a:headEnd len="med" w="med" type="none"/>
            <a:tailEnd len="med" w="med" type="triangle"/>
          </a:ln>
        </p:spPr>
      </p:cxnSp>
      <p:cxnSp>
        <p:nvCxnSpPr>
          <p:cNvPr id="2058" name="Google Shape;2058;p72"/>
          <p:cNvCxnSpPr>
            <a:stCxn id="2040" idx="2"/>
            <a:endCxn id="2043" idx="0"/>
          </p:cNvCxnSpPr>
          <p:nvPr/>
        </p:nvCxnSpPr>
        <p:spPr>
          <a:xfrm flipH="1" rot="-5400000">
            <a:off x="2560188" y="2511850"/>
            <a:ext cx="214200" cy="600"/>
          </a:xfrm>
          <a:prstGeom prst="curvedConnector3">
            <a:avLst>
              <a:gd fmla="val 50029" name="adj1"/>
            </a:avLst>
          </a:prstGeom>
          <a:noFill/>
          <a:ln cap="flat" cmpd="sng" w="9525">
            <a:solidFill>
              <a:schemeClr val="accent2"/>
            </a:solidFill>
            <a:prstDash val="solid"/>
            <a:round/>
            <a:headEnd len="med" w="med" type="none"/>
            <a:tailEnd len="med" w="med" type="triangle"/>
          </a:ln>
        </p:spPr>
      </p:cxnSp>
      <p:sp>
        <p:nvSpPr>
          <p:cNvPr id="2059" name="Google Shape;2059;p72"/>
          <p:cNvSpPr txBox="1"/>
          <p:nvPr/>
        </p:nvSpPr>
        <p:spPr>
          <a:xfrm>
            <a:off x="5600700" y="3095550"/>
            <a:ext cx="8574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680">
                <a:solidFill>
                  <a:srgbClr val="2DD4BF"/>
                </a:solidFill>
                <a:latin typeface="Open Sans SemiBold"/>
                <a:ea typeface="Open Sans SemiBold"/>
                <a:cs typeface="Open Sans SemiBold"/>
                <a:sym typeface="Open Sans SemiBold"/>
              </a:rPr>
              <a:t>Route Cloud</a:t>
            </a:r>
            <a:endParaRPr b="0" sz="680">
              <a:solidFill>
                <a:srgbClr val="2DD4BF"/>
              </a:solidFill>
              <a:latin typeface="Open Sans SemiBold"/>
              <a:ea typeface="Open Sans SemiBold"/>
              <a:cs typeface="Open Sans SemiBold"/>
              <a:sym typeface="Open Sans SemiBold"/>
            </a:endParaRPr>
          </a:p>
          <a:p>
            <a:pPr indent="0" lvl="0" marL="0" rtl="0" algn="ctr">
              <a:spcBef>
                <a:spcPts val="0"/>
              </a:spcBef>
              <a:spcAft>
                <a:spcPts val="0"/>
              </a:spcAft>
              <a:buNone/>
            </a:pPr>
            <a:r>
              <a:rPr b="0" lang="en" sz="680">
                <a:solidFill>
                  <a:srgbClr val="94A3B8"/>
                </a:solidFill>
                <a:latin typeface="Open Sans"/>
                <a:ea typeface="Open Sans"/>
                <a:cs typeface="Open Sans"/>
                <a:sym typeface="Open Sans"/>
              </a:rPr>
              <a:t>(</a:t>
            </a:r>
            <a:r>
              <a:rPr lang="en" sz="680">
                <a:solidFill>
                  <a:srgbClr val="94A3B8"/>
                </a:solidFill>
                <a:latin typeface="Open Sans"/>
                <a:ea typeface="Open Sans"/>
                <a:cs typeface="Open Sans"/>
                <a:sym typeface="Open Sans"/>
              </a:rPr>
              <a:t>Mode</a:t>
            </a:r>
            <a:r>
              <a:rPr b="0" lang="en" sz="680">
                <a:solidFill>
                  <a:srgbClr val="94A3B8"/>
                </a:solidFill>
                <a:latin typeface="Open Sans"/>
                <a:ea typeface="Open Sans"/>
                <a:cs typeface="Open Sans"/>
                <a:sym typeface="Open Sans"/>
              </a:rPr>
              <a:t>: </a:t>
            </a:r>
            <a:r>
              <a:rPr lang="en" sz="680">
                <a:solidFill>
                  <a:srgbClr val="94A3B8"/>
                </a:solidFill>
                <a:latin typeface="Open Sans"/>
                <a:ea typeface="Open Sans"/>
                <a:cs typeface="Open Sans"/>
                <a:sym typeface="Open Sans"/>
              </a:rPr>
              <a:t>cloud</a:t>
            </a:r>
            <a:r>
              <a:rPr b="0" lang="en" sz="680">
                <a:solidFill>
                  <a:srgbClr val="94A3B8"/>
                </a:solidFill>
                <a:latin typeface="Open Sans"/>
                <a:ea typeface="Open Sans"/>
                <a:cs typeface="Open Sans"/>
                <a:sym typeface="Open Sans"/>
              </a:rPr>
              <a:t>)</a:t>
            </a:r>
            <a:endParaRPr b="0" sz="680">
              <a:solidFill>
                <a:srgbClr val="94A3B8"/>
              </a:solidFill>
              <a:latin typeface="Open Sans"/>
              <a:ea typeface="Open Sans"/>
              <a:cs typeface="Open Sans"/>
              <a:sym typeface="Open Sans"/>
            </a:endParaRPr>
          </a:p>
        </p:txBody>
      </p:sp>
      <p:sp>
        <p:nvSpPr>
          <p:cNvPr id="2060" name="Google Shape;2060;p72"/>
          <p:cNvSpPr txBox="1"/>
          <p:nvPr/>
        </p:nvSpPr>
        <p:spPr>
          <a:xfrm>
            <a:off x="5600700" y="1785938"/>
            <a:ext cx="8574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680">
                <a:solidFill>
                  <a:srgbClr val="2DD4BF"/>
                </a:solidFill>
                <a:latin typeface="Open Sans SemiBold"/>
                <a:ea typeface="Open Sans SemiBold"/>
                <a:cs typeface="Open Sans SemiBold"/>
                <a:sym typeface="Open Sans SemiBold"/>
              </a:rPr>
              <a:t>Route On-Prem</a:t>
            </a:r>
            <a:endParaRPr b="0" sz="680">
              <a:solidFill>
                <a:srgbClr val="2DD4BF"/>
              </a:solidFill>
              <a:latin typeface="Open Sans SemiBold"/>
              <a:ea typeface="Open Sans SemiBold"/>
              <a:cs typeface="Open Sans SemiBold"/>
              <a:sym typeface="Open Sans SemiBold"/>
            </a:endParaRPr>
          </a:p>
          <a:p>
            <a:pPr indent="0" lvl="0" marL="0" rtl="0" algn="ctr">
              <a:spcBef>
                <a:spcPts val="0"/>
              </a:spcBef>
              <a:spcAft>
                <a:spcPts val="0"/>
              </a:spcAft>
              <a:buNone/>
            </a:pPr>
            <a:r>
              <a:rPr b="0" lang="en" sz="680">
                <a:solidFill>
                  <a:srgbClr val="94A3B8"/>
                </a:solidFill>
                <a:latin typeface="Open Sans"/>
                <a:ea typeface="Open Sans"/>
                <a:cs typeface="Open Sans"/>
                <a:sym typeface="Open Sans"/>
              </a:rPr>
              <a:t>(</a:t>
            </a:r>
            <a:r>
              <a:rPr lang="en" sz="680">
                <a:solidFill>
                  <a:srgbClr val="94A3B8"/>
                </a:solidFill>
                <a:latin typeface="Open Sans"/>
                <a:ea typeface="Open Sans"/>
                <a:cs typeface="Open Sans"/>
                <a:sym typeface="Open Sans"/>
              </a:rPr>
              <a:t>Mode</a:t>
            </a:r>
            <a:r>
              <a:rPr b="0" lang="en" sz="680">
                <a:solidFill>
                  <a:srgbClr val="94A3B8"/>
                </a:solidFill>
                <a:latin typeface="Open Sans"/>
                <a:ea typeface="Open Sans"/>
                <a:cs typeface="Open Sans"/>
                <a:sym typeface="Open Sans"/>
              </a:rPr>
              <a:t>: </a:t>
            </a:r>
            <a:r>
              <a:rPr lang="en" sz="680">
                <a:solidFill>
                  <a:srgbClr val="94A3B8"/>
                </a:solidFill>
                <a:latin typeface="Open Sans"/>
                <a:ea typeface="Open Sans"/>
                <a:cs typeface="Open Sans"/>
                <a:sym typeface="Open Sans"/>
              </a:rPr>
              <a:t>onprem</a:t>
            </a:r>
            <a:r>
              <a:rPr b="0" lang="en" sz="680">
                <a:solidFill>
                  <a:srgbClr val="94A3B8"/>
                </a:solidFill>
                <a:latin typeface="Open Sans"/>
                <a:ea typeface="Open Sans"/>
                <a:cs typeface="Open Sans"/>
                <a:sym typeface="Open Sans"/>
              </a:rPr>
              <a:t>)</a:t>
            </a:r>
            <a:endParaRPr b="0" sz="680">
              <a:solidFill>
                <a:srgbClr val="94A3B8"/>
              </a:solidFill>
              <a:latin typeface="Open Sans"/>
              <a:ea typeface="Open Sans"/>
              <a:cs typeface="Open Sans"/>
              <a:sym typeface="Open Sans"/>
            </a:endParaRPr>
          </a:p>
        </p:txBody>
      </p:sp>
      <p:cxnSp>
        <p:nvCxnSpPr>
          <p:cNvPr id="2061" name="Google Shape;2061;p72"/>
          <p:cNvCxnSpPr>
            <a:stCxn id="2046" idx="3"/>
            <a:endCxn id="2052" idx="1"/>
          </p:cNvCxnSpPr>
          <p:nvPr/>
        </p:nvCxnSpPr>
        <p:spPr>
          <a:xfrm>
            <a:off x="5333850" y="2619450"/>
            <a:ext cx="1333800" cy="619200"/>
          </a:xfrm>
          <a:prstGeom prst="straightConnector1">
            <a:avLst/>
          </a:prstGeom>
          <a:noFill/>
          <a:ln cap="flat" cmpd="sng" w="9525">
            <a:solidFill>
              <a:schemeClr val="lt2"/>
            </a:solidFill>
            <a:prstDash val="solid"/>
            <a:round/>
            <a:headEnd len="med" w="med" type="none"/>
            <a:tailEnd len="med" w="med" type="triangle"/>
          </a:ln>
        </p:spPr>
      </p:cxnSp>
      <p:cxnSp>
        <p:nvCxnSpPr>
          <p:cNvPr id="2062" name="Google Shape;2062;p72"/>
          <p:cNvCxnSpPr>
            <a:stCxn id="2046" idx="3"/>
            <a:endCxn id="2049" idx="1"/>
          </p:cNvCxnSpPr>
          <p:nvPr/>
        </p:nvCxnSpPr>
        <p:spPr>
          <a:xfrm flipH="1" rot="10800000">
            <a:off x="5333850" y="2009850"/>
            <a:ext cx="1333800" cy="609600"/>
          </a:xfrm>
          <a:prstGeom prst="straightConnector1">
            <a:avLst/>
          </a:prstGeom>
          <a:noFill/>
          <a:ln cap="flat" cmpd="sng" w="9525">
            <a:solidFill>
              <a:schemeClr val="lt2"/>
            </a:solidFill>
            <a:prstDash val="solid"/>
            <a:round/>
            <a:headEnd len="med" w="med" type="none"/>
            <a:tailEnd len="med" w="med" type="triangle"/>
          </a:ln>
        </p:spPr>
      </p:cxnSp>
      <p:pic>
        <p:nvPicPr>
          <p:cNvPr id="2063" name="Google Shape;2063;p72"/>
          <p:cNvPicPr preferRelativeResize="0"/>
          <p:nvPr/>
        </p:nvPicPr>
        <p:blipFill>
          <a:blip r:embed="rId5">
            <a:alphaModFix/>
          </a:blip>
          <a:stretch>
            <a:fillRect/>
          </a:stretch>
        </p:blipFill>
        <p:spPr>
          <a:xfrm>
            <a:off x="8532700" y="4705236"/>
            <a:ext cx="405100" cy="2430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1320"/>
        </a:solidFill>
      </p:bgPr>
    </p:bg>
    <p:spTree>
      <p:nvGrpSpPr>
        <p:cNvPr id="2067" name="Shape 2067"/>
        <p:cNvGrpSpPr/>
        <p:nvPr/>
      </p:nvGrpSpPr>
      <p:grpSpPr>
        <a:xfrm>
          <a:off x="0" y="0"/>
          <a:ext cx="0" cy="0"/>
          <a:chOff x="0" y="0"/>
          <a:chExt cx="0" cy="0"/>
        </a:xfrm>
      </p:grpSpPr>
      <p:pic>
        <p:nvPicPr>
          <p:cNvPr id="2068" name="Google Shape;2068;p73"/>
          <p:cNvPicPr preferRelativeResize="0"/>
          <p:nvPr/>
        </p:nvPicPr>
        <p:blipFill rotWithShape="1">
          <a:blip r:embed="rId3">
            <a:alphaModFix/>
          </a:blip>
          <a:srcRect b="76510" l="68478" r="-47008" t="-5364"/>
          <a:stretch/>
        </p:blipFill>
        <p:spPr>
          <a:xfrm rot="10800000">
            <a:off x="5578800" y="48"/>
            <a:ext cx="3565200" cy="3320100"/>
          </a:xfrm>
          <a:prstGeom prst="rect">
            <a:avLst/>
          </a:prstGeom>
          <a:noFill/>
          <a:ln>
            <a:noFill/>
          </a:ln>
        </p:spPr>
      </p:pic>
      <p:grpSp>
        <p:nvGrpSpPr>
          <p:cNvPr id="2069" name="Google Shape;2069;p73"/>
          <p:cNvGrpSpPr/>
          <p:nvPr/>
        </p:nvGrpSpPr>
        <p:grpSpPr>
          <a:xfrm>
            <a:off x="1714500" y="1238250"/>
            <a:ext cx="2476500" cy="1476300"/>
            <a:chOff x="0" y="0"/>
            <a:chExt cx="2476500" cy="1476300"/>
          </a:xfrm>
        </p:grpSpPr>
        <p:sp>
          <p:nvSpPr>
            <p:cNvPr id="2070" name="Google Shape;2070;p73"/>
            <p:cNvSpPr/>
            <p:nvPr/>
          </p:nvSpPr>
          <p:spPr>
            <a:xfrm>
              <a:off x="0" y="0"/>
              <a:ext cx="2476500" cy="1476300"/>
            </a:xfrm>
            <a:prstGeom prst="roundRect">
              <a:avLst>
                <a:gd fmla="val 6451" name="adj"/>
              </a:avLst>
            </a:prstGeom>
            <a:solidFill>
              <a:srgbClr val="132237">
                <a:alpha val="25000"/>
              </a:srgbClr>
            </a:solidFill>
            <a:ln cap="flat" cmpd="sng" w="9525">
              <a:solidFill>
                <a:srgbClr val="33415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71" name="Google Shape;2071;p73"/>
            <p:cNvSpPr/>
            <p:nvPr/>
          </p:nvSpPr>
          <p:spPr>
            <a:xfrm>
              <a:off x="152400" y="152400"/>
              <a:ext cx="342900" cy="342900"/>
            </a:xfrm>
            <a:prstGeom prst="roundRect">
              <a:avLst>
                <a:gd fmla="val 16666" name="adj"/>
              </a:avLst>
            </a:prstGeom>
            <a:solidFill>
              <a:srgbClr val="475569">
                <a:alpha val="1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72" name="Google Shape;2072;p73"/>
            <p:cNvSpPr txBox="1"/>
            <p:nvPr/>
          </p:nvSpPr>
          <p:spPr>
            <a:xfrm>
              <a:off x="152400" y="178689"/>
              <a:ext cx="342900" cy="342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1800">
                  <a:solidFill>
                    <a:srgbClr val="475569"/>
                  </a:solidFill>
                  <a:latin typeface="Material Icons"/>
                  <a:ea typeface="Material Icons"/>
                  <a:cs typeface="Material Icons"/>
                  <a:sym typeface="Material Icons"/>
                </a:rPr>
                <a:t>security</a:t>
              </a:r>
              <a:endParaRPr b="0" sz="1800">
                <a:solidFill>
                  <a:srgbClr val="475569"/>
                </a:solidFill>
                <a:latin typeface="Material Icons"/>
                <a:ea typeface="Material Icons"/>
                <a:cs typeface="Material Icons"/>
                <a:sym typeface="Material Icons"/>
              </a:endParaRPr>
            </a:p>
          </p:txBody>
        </p:sp>
        <p:sp>
          <p:nvSpPr>
            <p:cNvPr id="2073" name="Google Shape;2073;p73"/>
            <p:cNvSpPr txBox="1"/>
            <p:nvPr/>
          </p:nvSpPr>
          <p:spPr>
            <a:xfrm>
              <a:off x="152400" y="609600"/>
              <a:ext cx="2171700" cy="762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200">
                  <a:solidFill>
                    <a:srgbClr val="475569"/>
                  </a:solidFill>
                  <a:latin typeface="Open Sans"/>
                  <a:ea typeface="Open Sans"/>
                  <a:cs typeface="Open Sans"/>
                  <a:sym typeface="Open Sans"/>
                </a:rPr>
                <a:t>Authentication &amp; Identity</a:t>
              </a:r>
              <a:endParaRPr b="1" sz="1200">
                <a:solidFill>
                  <a:srgbClr val="475569"/>
                </a:solidFill>
                <a:latin typeface="Open Sans"/>
                <a:ea typeface="Open Sans"/>
                <a:cs typeface="Open Sans"/>
                <a:sym typeface="Open Sans"/>
              </a:endParaRPr>
            </a:p>
            <a:p>
              <a:pPr indent="0" lvl="0" marL="0" rtl="0" algn="l">
                <a:spcBef>
                  <a:spcPts val="450"/>
                </a:spcBef>
                <a:spcAft>
                  <a:spcPts val="0"/>
                </a:spcAft>
                <a:buNone/>
              </a:pPr>
              <a:r>
                <a:rPr b="0" lang="en" sz="950">
                  <a:solidFill>
                    <a:srgbClr val="334155"/>
                  </a:solidFill>
                  <a:latin typeface="Open Sans"/>
                  <a:ea typeface="Open Sans"/>
                  <a:cs typeface="Open Sans"/>
                  <a:sym typeface="Open Sans"/>
                </a:rPr>
                <a:t>Manages short-lived session tokens and in-memory storage.</a:t>
              </a:r>
              <a:endParaRPr b="0" sz="950">
                <a:solidFill>
                  <a:srgbClr val="334155"/>
                </a:solidFill>
                <a:latin typeface="Open Sans"/>
                <a:ea typeface="Open Sans"/>
                <a:cs typeface="Open Sans"/>
                <a:sym typeface="Open Sans"/>
              </a:endParaRPr>
            </a:p>
          </p:txBody>
        </p:sp>
      </p:grpSp>
      <p:grpSp>
        <p:nvGrpSpPr>
          <p:cNvPr id="2074" name="Google Shape;2074;p73"/>
          <p:cNvGrpSpPr/>
          <p:nvPr/>
        </p:nvGrpSpPr>
        <p:grpSpPr>
          <a:xfrm>
            <a:off x="4953000" y="1238250"/>
            <a:ext cx="2476500" cy="1476300"/>
            <a:chOff x="0" y="0"/>
            <a:chExt cx="2476500" cy="1476300"/>
          </a:xfrm>
        </p:grpSpPr>
        <p:sp>
          <p:nvSpPr>
            <p:cNvPr id="2075" name="Google Shape;2075;p73"/>
            <p:cNvSpPr/>
            <p:nvPr/>
          </p:nvSpPr>
          <p:spPr>
            <a:xfrm>
              <a:off x="0" y="0"/>
              <a:ext cx="2476500" cy="1476300"/>
            </a:xfrm>
            <a:prstGeom prst="roundRect">
              <a:avLst>
                <a:gd fmla="val 6451" name="adj"/>
              </a:avLst>
            </a:prstGeom>
            <a:solidFill>
              <a:srgbClr val="132237">
                <a:alpha val="25000"/>
              </a:srgbClr>
            </a:solidFill>
            <a:ln cap="flat" cmpd="sng" w="9525">
              <a:solidFill>
                <a:srgbClr val="33415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76" name="Google Shape;2076;p73"/>
            <p:cNvSpPr/>
            <p:nvPr/>
          </p:nvSpPr>
          <p:spPr>
            <a:xfrm>
              <a:off x="152400" y="152400"/>
              <a:ext cx="342900" cy="342900"/>
            </a:xfrm>
            <a:prstGeom prst="roundRect">
              <a:avLst>
                <a:gd fmla="val 16666" name="adj"/>
              </a:avLst>
            </a:prstGeom>
            <a:solidFill>
              <a:srgbClr val="475569">
                <a:alpha val="1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77" name="Google Shape;2077;p73"/>
            <p:cNvSpPr txBox="1"/>
            <p:nvPr/>
          </p:nvSpPr>
          <p:spPr>
            <a:xfrm>
              <a:off x="152400" y="178689"/>
              <a:ext cx="342900" cy="342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1800">
                  <a:solidFill>
                    <a:srgbClr val="475569"/>
                  </a:solidFill>
                  <a:latin typeface="Material Icons"/>
                  <a:ea typeface="Material Icons"/>
                  <a:cs typeface="Material Icons"/>
                  <a:sym typeface="Material Icons"/>
                </a:rPr>
                <a:t>visibility</a:t>
              </a:r>
              <a:endParaRPr b="0" sz="1800">
                <a:solidFill>
                  <a:srgbClr val="475569"/>
                </a:solidFill>
                <a:latin typeface="Material Icons"/>
                <a:ea typeface="Material Icons"/>
                <a:cs typeface="Material Icons"/>
                <a:sym typeface="Material Icons"/>
              </a:endParaRPr>
            </a:p>
          </p:txBody>
        </p:sp>
        <p:sp>
          <p:nvSpPr>
            <p:cNvPr id="2078" name="Google Shape;2078;p73"/>
            <p:cNvSpPr txBox="1"/>
            <p:nvPr/>
          </p:nvSpPr>
          <p:spPr>
            <a:xfrm>
              <a:off x="152400" y="609600"/>
              <a:ext cx="2171700" cy="762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200">
                  <a:solidFill>
                    <a:srgbClr val="475569"/>
                  </a:solidFill>
                  <a:latin typeface="Open Sans"/>
                  <a:ea typeface="Open Sans"/>
                  <a:cs typeface="Open Sans"/>
                  <a:sym typeface="Open Sans"/>
                </a:rPr>
                <a:t>Tracing &amp; Observability</a:t>
              </a:r>
              <a:endParaRPr b="1" sz="1200">
                <a:solidFill>
                  <a:srgbClr val="475569"/>
                </a:solidFill>
                <a:latin typeface="Open Sans"/>
                <a:ea typeface="Open Sans"/>
                <a:cs typeface="Open Sans"/>
                <a:sym typeface="Open Sans"/>
              </a:endParaRPr>
            </a:p>
            <a:p>
              <a:pPr indent="0" lvl="0" marL="0" rtl="0" algn="l">
                <a:spcBef>
                  <a:spcPts val="450"/>
                </a:spcBef>
                <a:spcAft>
                  <a:spcPts val="0"/>
                </a:spcAft>
                <a:buNone/>
              </a:pPr>
              <a:r>
                <a:rPr b="0" lang="en" sz="950">
                  <a:solidFill>
                    <a:srgbClr val="334155"/>
                  </a:solidFill>
                  <a:latin typeface="Open Sans"/>
                  <a:ea typeface="Open Sans"/>
                  <a:cs typeface="Open Sans"/>
                  <a:sym typeface="Open Sans"/>
                </a:rPr>
                <a:t>Provides deep request visibility, logging, and metrics.</a:t>
              </a:r>
              <a:endParaRPr b="0" sz="950">
                <a:solidFill>
                  <a:srgbClr val="334155"/>
                </a:solidFill>
                <a:latin typeface="Open Sans"/>
                <a:ea typeface="Open Sans"/>
                <a:cs typeface="Open Sans"/>
                <a:sym typeface="Open Sans"/>
              </a:endParaRPr>
            </a:p>
          </p:txBody>
        </p:sp>
      </p:grpSp>
      <p:grpSp>
        <p:nvGrpSpPr>
          <p:cNvPr id="2079" name="Google Shape;2079;p73"/>
          <p:cNvGrpSpPr/>
          <p:nvPr/>
        </p:nvGrpSpPr>
        <p:grpSpPr>
          <a:xfrm>
            <a:off x="1714500" y="2905125"/>
            <a:ext cx="2476500" cy="1476300"/>
            <a:chOff x="0" y="0"/>
            <a:chExt cx="2476500" cy="1476300"/>
          </a:xfrm>
        </p:grpSpPr>
        <p:sp>
          <p:nvSpPr>
            <p:cNvPr id="2080" name="Google Shape;2080;p73"/>
            <p:cNvSpPr/>
            <p:nvPr/>
          </p:nvSpPr>
          <p:spPr>
            <a:xfrm>
              <a:off x="0" y="0"/>
              <a:ext cx="2476500" cy="1476300"/>
            </a:xfrm>
            <a:prstGeom prst="roundRect">
              <a:avLst>
                <a:gd fmla="val 6451" name="adj"/>
              </a:avLst>
            </a:prstGeom>
            <a:solidFill>
              <a:srgbClr val="132237">
                <a:alpha val="80000"/>
              </a:srgbClr>
            </a:solidFill>
            <a:ln cap="flat" cmpd="sng" w="9525">
              <a:solidFill>
                <a:srgbClr val="33415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81" name="Google Shape;2081;p73"/>
            <p:cNvSpPr/>
            <p:nvPr/>
          </p:nvSpPr>
          <p:spPr>
            <a:xfrm>
              <a:off x="152400" y="152400"/>
              <a:ext cx="342900" cy="342900"/>
            </a:xfrm>
            <a:prstGeom prst="roundRect">
              <a:avLst>
                <a:gd fmla="val 16666" name="adj"/>
              </a:avLst>
            </a:prstGeom>
            <a:solidFill>
              <a:srgbClr val="2DD4BF">
                <a:alpha val="15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82" name="Google Shape;2082;p73"/>
            <p:cNvSpPr txBox="1"/>
            <p:nvPr/>
          </p:nvSpPr>
          <p:spPr>
            <a:xfrm>
              <a:off x="152400" y="178689"/>
              <a:ext cx="342900" cy="342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1800">
                  <a:solidFill>
                    <a:srgbClr val="2DD4BF"/>
                  </a:solidFill>
                  <a:latin typeface="Material Icons"/>
                  <a:ea typeface="Material Icons"/>
                  <a:cs typeface="Material Icons"/>
                  <a:sym typeface="Material Icons"/>
                </a:rPr>
                <a:t>swap_horiz</a:t>
              </a:r>
              <a:endParaRPr b="0" sz="1800">
                <a:solidFill>
                  <a:srgbClr val="2DD4BF"/>
                </a:solidFill>
                <a:latin typeface="Material Icons"/>
                <a:ea typeface="Material Icons"/>
                <a:cs typeface="Material Icons"/>
                <a:sym typeface="Material Icons"/>
              </a:endParaRPr>
            </a:p>
          </p:txBody>
        </p:sp>
        <p:sp>
          <p:nvSpPr>
            <p:cNvPr id="2083" name="Google Shape;2083;p73"/>
            <p:cNvSpPr txBox="1"/>
            <p:nvPr/>
          </p:nvSpPr>
          <p:spPr>
            <a:xfrm>
              <a:off x="152400" y="609600"/>
              <a:ext cx="2171700" cy="762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200">
                  <a:solidFill>
                    <a:srgbClr val="FFFFFF"/>
                  </a:solidFill>
                  <a:latin typeface="Open Sans"/>
                  <a:ea typeface="Open Sans"/>
                  <a:cs typeface="Open Sans"/>
                  <a:sym typeface="Open Sans"/>
                </a:rPr>
                <a:t>On-Prem to Cloud</a:t>
              </a:r>
              <a:endParaRPr b="1" sz="1200">
                <a:solidFill>
                  <a:srgbClr val="FFFFFF"/>
                </a:solidFill>
                <a:latin typeface="Open Sans"/>
                <a:ea typeface="Open Sans"/>
                <a:cs typeface="Open Sans"/>
                <a:sym typeface="Open Sans"/>
              </a:endParaRPr>
            </a:p>
            <a:p>
              <a:pPr indent="0" lvl="0" marL="0" rtl="0" algn="l">
                <a:spcBef>
                  <a:spcPts val="450"/>
                </a:spcBef>
                <a:spcAft>
                  <a:spcPts val="0"/>
                </a:spcAft>
                <a:buNone/>
              </a:pPr>
              <a:r>
                <a:rPr b="0" lang="en" sz="950">
                  <a:solidFill>
                    <a:srgbClr val="94A3B8"/>
                  </a:solidFill>
                  <a:latin typeface="Open Sans"/>
                  <a:ea typeface="Open Sans"/>
                  <a:cs typeface="Open Sans"/>
                  <a:sym typeface="Open Sans"/>
                </a:rPr>
                <a:t>Enables seamless and secure transitioning from on-prem environments.</a:t>
              </a:r>
              <a:endParaRPr b="0" sz="950">
                <a:solidFill>
                  <a:srgbClr val="94A3B8"/>
                </a:solidFill>
                <a:latin typeface="Open Sans"/>
                <a:ea typeface="Open Sans"/>
                <a:cs typeface="Open Sans"/>
                <a:sym typeface="Open Sans"/>
              </a:endParaRPr>
            </a:p>
          </p:txBody>
        </p:sp>
      </p:grpSp>
      <p:grpSp>
        <p:nvGrpSpPr>
          <p:cNvPr id="2084" name="Google Shape;2084;p73"/>
          <p:cNvGrpSpPr/>
          <p:nvPr/>
        </p:nvGrpSpPr>
        <p:grpSpPr>
          <a:xfrm>
            <a:off x="4953000" y="2905125"/>
            <a:ext cx="2476500" cy="1476300"/>
            <a:chOff x="0" y="0"/>
            <a:chExt cx="2476500" cy="1476300"/>
          </a:xfrm>
        </p:grpSpPr>
        <p:sp>
          <p:nvSpPr>
            <p:cNvPr id="2085" name="Google Shape;2085;p73"/>
            <p:cNvSpPr/>
            <p:nvPr/>
          </p:nvSpPr>
          <p:spPr>
            <a:xfrm>
              <a:off x="0" y="0"/>
              <a:ext cx="2476500" cy="1476300"/>
            </a:xfrm>
            <a:prstGeom prst="roundRect">
              <a:avLst>
                <a:gd fmla="val 6451" name="adj"/>
              </a:avLst>
            </a:prstGeom>
            <a:solidFill>
              <a:srgbClr val="132237">
                <a:alpha val="25000"/>
              </a:srgbClr>
            </a:solidFill>
            <a:ln cap="flat" cmpd="sng" w="9525">
              <a:solidFill>
                <a:srgbClr val="33415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86" name="Google Shape;2086;p73"/>
            <p:cNvSpPr/>
            <p:nvPr/>
          </p:nvSpPr>
          <p:spPr>
            <a:xfrm>
              <a:off x="152400" y="152400"/>
              <a:ext cx="342900" cy="342900"/>
            </a:xfrm>
            <a:prstGeom prst="roundRect">
              <a:avLst>
                <a:gd fmla="val 16666" name="adj"/>
              </a:avLst>
            </a:prstGeom>
            <a:solidFill>
              <a:srgbClr val="475569">
                <a:alpha val="1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087" name="Google Shape;2087;p73"/>
            <p:cNvSpPr txBox="1"/>
            <p:nvPr/>
          </p:nvSpPr>
          <p:spPr>
            <a:xfrm>
              <a:off x="152400" y="178689"/>
              <a:ext cx="342900" cy="342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1800">
                  <a:solidFill>
                    <a:srgbClr val="475569"/>
                  </a:solidFill>
                  <a:latin typeface="Material Icons"/>
                  <a:ea typeface="Material Icons"/>
                  <a:cs typeface="Material Icons"/>
                  <a:sym typeface="Material Icons"/>
                </a:rPr>
                <a:t>alt_route</a:t>
              </a:r>
              <a:endParaRPr b="0" sz="1800">
                <a:solidFill>
                  <a:srgbClr val="475569"/>
                </a:solidFill>
                <a:latin typeface="Material Icons"/>
                <a:ea typeface="Material Icons"/>
                <a:cs typeface="Material Icons"/>
                <a:sym typeface="Material Icons"/>
              </a:endParaRPr>
            </a:p>
          </p:txBody>
        </p:sp>
        <p:sp>
          <p:nvSpPr>
            <p:cNvPr id="2088" name="Google Shape;2088;p73"/>
            <p:cNvSpPr txBox="1"/>
            <p:nvPr/>
          </p:nvSpPr>
          <p:spPr>
            <a:xfrm>
              <a:off x="152400" y="609600"/>
              <a:ext cx="2171700" cy="762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200">
                  <a:solidFill>
                    <a:srgbClr val="475569"/>
                  </a:solidFill>
                  <a:latin typeface="Open Sans"/>
                  <a:ea typeface="Open Sans"/>
                  <a:cs typeface="Open Sans"/>
                  <a:sym typeface="Open Sans"/>
                </a:rPr>
                <a:t>Failover Routing</a:t>
              </a:r>
              <a:endParaRPr b="1" sz="1200">
                <a:solidFill>
                  <a:srgbClr val="475569"/>
                </a:solidFill>
                <a:latin typeface="Open Sans"/>
                <a:ea typeface="Open Sans"/>
                <a:cs typeface="Open Sans"/>
                <a:sym typeface="Open Sans"/>
              </a:endParaRPr>
            </a:p>
            <a:p>
              <a:pPr indent="0" lvl="0" marL="0" rtl="0" algn="l">
                <a:spcBef>
                  <a:spcPts val="450"/>
                </a:spcBef>
                <a:spcAft>
                  <a:spcPts val="0"/>
                </a:spcAft>
                <a:buNone/>
              </a:pPr>
              <a:r>
                <a:rPr b="0" lang="en" sz="950">
                  <a:solidFill>
                    <a:srgbClr val="334155"/>
                  </a:solidFill>
                  <a:latin typeface="Open Sans"/>
                  <a:ea typeface="Open Sans"/>
                  <a:cs typeface="Open Sans"/>
                  <a:sym typeface="Open Sans"/>
                </a:rPr>
                <a:t>Enables dynamic, resilient traffic redirection during outages.</a:t>
              </a:r>
              <a:endParaRPr b="0" sz="950">
                <a:solidFill>
                  <a:srgbClr val="334155"/>
                </a:solidFill>
                <a:latin typeface="Open Sans"/>
                <a:ea typeface="Open Sans"/>
                <a:cs typeface="Open Sans"/>
                <a:sym typeface="Open Sans"/>
              </a:endParaRPr>
            </a:p>
          </p:txBody>
        </p:sp>
      </p:grpSp>
      <p:pic>
        <p:nvPicPr>
          <p:cNvPr id="2089" name="Google Shape;2089;p73"/>
          <p:cNvPicPr preferRelativeResize="0"/>
          <p:nvPr/>
        </p:nvPicPr>
        <p:blipFill rotWithShape="1">
          <a:blip r:embed="rId4">
            <a:alphaModFix/>
          </a:blip>
          <a:srcRect b="0" l="0" r="0" t="0"/>
          <a:stretch/>
        </p:blipFill>
        <p:spPr>
          <a:xfrm>
            <a:off x="171375" y="4647152"/>
            <a:ext cx="844200" cy="290700"/>
          </a:xfrm>
          <a:prstGeom prst="rect">
            <a:avLst/>
          </a:prstGeom>
          <a:noFill/>
          <a:ln>
            <a:noFill/>
          </a:ln>
        </p:spPr>
      </p:pic>
      <p:pic>
        <p:nvPicPr>
          <p:cNvPr id="2090" name="Google Shape;2090;p73"/>
          <p:cNvPicPr preferRelativeResize="0"/>
          <p:nvPr/>
        </p:nvPicPr>
        <p:blipFill rotWithShape="1">
          <a:blip r:embed="rId5">
            <a:alphaModFix/>
          </a:blip>
          <a:srcRect b="739" l="0" r="0" t="739"/>
          <a:stretch/>
        </p:blipFill>
        <p:spPr>
          <a:xfrm>
            <a:off x="8532705" y="4705236"/>
            <a:ext cx="405000" cy="243000"/>
          </a:xfrm>
          <a:prstGeom prst="rect">
            <a:avLst/>
          </a:prstGeom>
          <a:noFill/>
          <a:ln>
            <a:noFill/>
          </a:ln>
        </p:spPr>
      </p:pic>
      <p:sp>
        <p:nvSpPr>
          <p:cNvPr id="2091" name="Google Shape;2091;p73"/>
          <p:cNvSpPr txBox="1"/>
          <p:nvPr/>
        </p:nvSpPr>
        <p:spPr>
          <a:xfrm>
            <a:off x="7204072" y="4948238"/>
            <a:ext cx="1939800" cy="161700"/>
          </a:xfrm>
          <a:prstGeom prst="rect">
            <a:avLst/>
          </a:prstGeom>
          <a:noFill/>
          <a:ln>
            <a:noFill/>
          </a:ln>
        </p:spPr>
        <p:txBody>
          <a:bodyPr anchorCtr="0" anchor="t" bIns="34275" lIns="68575" spcFirstLastPara="1" rIns="68575" wrap="square" tIns="34275">
            <a:noAutofit/>
          </a:bodyPr>
          <a:lstStyle/>
          <a:p>
            <a:pPr indent="0" lvl="0" marL="0" rtl="0" algn="ctr">
              <a:spcBef>
                <a:spcPts val="0"/>
              </a:spcBef>
              <a:spcAft>
                <a:spcPts val="0"/>
              </a:spcAft>
              <a:buNone/>
            </a:pPr>
            <a:r>
              <a:rPr b="0" lang="en" sz="600">
                <a:solidFill>
                  <a:srgbClr val="FFFFFF"/>
                </a:solidFill>
                <a:latin typeface="Open Sans"/>
                <a:ea typeface="Open Sans"/>
                <a:cs typeface="Open Sans"/>
                <a:sym typeface="Open Sans"/>
              </a:rPr>
              <a:t>Copyrights @ 2026 – JFrog all rights reserved</a:t>
            </a:r>
            <a:endParaRPr b="0" sz="600">
              <a:solidFill>
                <a:srgbClr val="FFFFFF"/>
              </a:solidFill>
              <a:latin typeface="Open Sans"/>
              <a:ea typeface="Open Sans"/>
              <a:cs typeface="Open Sans"/>
              <a:sym typeface="Open Sans"/>
            </a:endParaRPr>
          </a:p>
        </p:txBody>
      </p:sp>
      <p:sp>
        <p:nvSpPr>
          <p:cNvPr id="2092" name="Google Shape;2092;p73"/>
          <p:cNvSpPr txBox="1"/>
          <p:nvPr/>
        </p:nvSpPr>
        <p:spPr>
          <a:xfrm>
            <a:off x="168007" y="273844"/>
            <a:ext cx="8769600" cy="411900"/>
          </a:xfrm>
          <a:prstGeom prst="rect">
            <a:avLst/>
          </a:prstGeom>
          <a:noFill/>
          <a:ln>
            <a:noFill/>
          </a:ln>
        </p:spPr>
        <p:txBody>
          <a:bodyPr anchorCtr="0" anchor="t" bIns="33325" lIns="68575" spcFirstLastPara="1" rIns="68575" wrap="square" tIns="33325">
            <a:noAutofit/>
          </a:bodyPr>
          <a:lstStyle/>
          <a:p>
            <a:pPr indent="0" lvl="0" marL="0" rtl="0" algn="l">
              <a:spcBef>
                <a:spcPts val="0"/>
              </a:spcBef>
              <a:spcAft>
                <a:spcPts val="0"/>
              </a:spcAft>
              <a:buNone/>
            </a:pPr>
            <a:r>
              <a:rPr b="1" lang="en" sz="2420">
                <a:solidFill>
                  <a:srgbClr val="40BE46"/>
                </a:solidFill>
                <a:latin typeface="Open Sans"/>
                <a:ea typeface="Open Sans"/>
                <a:cs typeface="Open Sans"/>
                <a:sym typeface="Open Sans"/>
              </a:rPr>
              <a:t>Core Proxy Features</a:t>
            </a:r>
            <a:endParaRPr b="1" sz="2420">
              <a:solidFill>
                <a:srgbClr val="40BE46"/>
              </a:solidFill>
              <a:latin typeface="Open Sans"/>
              <a:ea typeface="Open Sans"/>
              <a:cs typeface="Open Sans"/>
              <a:sym typeface="Open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1320"/>
        </a:solidFill>
      </p:bgPr>
    </p:bg>
    <p:spTree>
      <p:nvGrpSpPr>
        <p:cNvPr id="2096" name="Shape 2096"/>
        <p:cNvGrpSpPr/>
        <p:nvPr/>
      </p:nvGrpSpPr>
      <p:grpSpPr>
        <a:xfrm>
          <a:off x="0" y="0"/>
          <a:ext cx="0" cy="0"/>
          <a:chOff x="0" y="0"/>
          <a:chExt cx="0" cy="0"/>
        </a:xfrm>
      </p:grpSpPr>
      <p:pic>
        <p:nvPicPr>
          <p:cNvPr id="2097" name="Google Shape;2097;p74"/>
          <p:cNvPicPr preferRelativeResize="0"/>
          <p:nvPr/>
        </p:nvPicPr>
        <p:blipFill rotWithShape="1">
          <a:blip r:embed="rId3">
            <a:alphaModFix/>
          </a:blip>
          <a:srcRect b="76510" l="68478" r="-47008" t="-5364"/>
          <a:stretch/>
        </p:blipFill>
        <p:spPr>
          <a:xfrm rot="10800000">
            <a:off x="5578924" y="0"/>
            <a:ext cx="3565076" cy="3320151"/>
          </a:xfrm>
          <a:prstGeom prst="rect">
            <a:avLst/>
          </a:prstGeom>
          <a:noFill/>
          <a:ln>
            <a:noFill/>
          </a:ln>
        </p:spPr>
      </p:pic>
      <p:pic>
        <p:nvPicPr>
          <p:cNvPr id="2098" name="Google Shape;2098;p74"/>
          <p:cNvPicPr preferRelativeResize="0"/>
          <p:nvPr/>
        </p:nvPicPr>
        <p:blipFill rotWithShape="1">
          <a:blip r:embed="rId4">
            <a:alphaModFix/>
          </a:blip>
          <a:srcRect b="0" l="0" r="0" t="0"/>
          <a:stretch/>
        </p:blipFill>
        <p:spPr>
          <a:xfrm>
            <a:off x="171375" y="4647152"/>
            <a:ext cx="844200" cy="290700"/>
          </a:xfrm>
          <a:prstGeom prst="rect">
            <a:avLst/>
          </a:prstGeom>
          <a:noFill/>
          <a:ln>
            <a:noFill/>
          </a:ln>
        </p:spPr>
      </p:pic>
      <p:grpSp>
        <p:nvGrpSpPr>
          <p:cNvPr id="2099" name="Google Shape;2099;p74"/>
          <p:cNvGrpSpPr/>
          <p:nvPr/>
        </p:nvGrpSpPr>
        <p:grpSpPr>
          <a:xfrm>
            <a:off x="476250" y="1095375"/>
            <a:ext cx="2000100" cy="2857500"/>
            <a:chOff x="0" y="0"/>
            <a:chExt cx="2000100" cy="2857500"/>
          </a:xfrm>
        </p:grpSpPr>
        <p:sp>
          <p:nvSpPr>
            <p:cNvPr id="2100" name="Google Shape;2100;p74"/>
            <p:cNvSpPr/>
            <p:nvPr/>
          </p:nvSpPr>
          <p:spPr>
            <a:xfrm>
              <a:off x="0" y="0"/>
              <a:ext cx="2000100" cy="2857500"/>
            </a:xfrm>
            <a:prstGeom prst="roundRect">
              <a:avLst>
                <a:gd fmla="val 4761" name="adj"/>
              </a:avLst>
            </a:prstGeom>
            <a:solidFill>
              <a:srgbClr val="111C2E"/>
            </a:solidFill>
            <a:ln cap="flat" cmpd="sng" w="14300">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01" name="Google Shape;2101;p74"/>
            <p:cNvSpPr/>
            <p:nvPr/>
          </p:nvSpPr>
          <p:spPr>
            <a:xfrm>
              <a:off x="95250" y="95250"/>
              <a:ext cx="1809600" cy="333300"/>
            </a:xfrm>
            <a:prstGeom prst="roundRect">
              <a:avLst>
                <a:gd fmla="val 17142" name="adj"/>
              </a:avLst>
            </a:prstGeom>
            <a:solidFill>
              <a:srgbClr val="1E2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02" name="Google Shape;2102;p74"/>
            <p:cNvSpPr txBox="1"/>
            <p:nvPr/>
          </p:nvSpPr>
          <p:spPr>
            <a:xfrm>
              <a:off x="95250" y="95250"/>
              <a:ext cx="1809600" cy="333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On-Prem Artifactory</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rPr b="0" lang="en" sz="750">
                  <a:solidFill>
                    <a:srgbClr val="94A3B8"/>
                  </a:solidFill>
                  <a:latin typeface="Open Sans"/>
                  <a:ea typeface="Open Sans"/>
                  <a:cs typeface="Open Sans"/>
                  <a:sym typeface="Open Sans"/>
                </a:rPr>
                <a:t>Uber Infrastructure</a:t>
              </a:r>
              <a:endParaRPr b="0" sz="750">
                <a:solidFill>
                  <a:srgbClr val="94A3B8"/>
                </a:solidFill>
                <a:latin typeface="Open Sans"/>
                <a:ea typeface="Open Sans"/>
                <a:cs typeface="Open Sans"/>
                <a:sym typeface="Open Sans"/>
              </a:endParaRPr>
            </a:p>
          </p:txBody>
        </p:sp>
        <p:sp>
          <p:nvSpPr>
            <p:cNvPr id="2103" name="Google Shape;2103;p74"/>
            <p:cNvSpPr/>
            <p:nvPr/>
          </p:nvSpPr>
          <p:spPr>
            <a:xfrm>
              <a:off x="190500" y="704941"/>
              <a:ext cx="1619100" cy="809700"/>
            </a:xfrm>
            <a:prstGeom prst="roundRect">
              <a:avLst>
                <a:gd fmla="val 9411" name="adj"/>
              </a:avLst>
            </a:prstGeom>
            <a:solidFill>
              <a:srgbClr val="1E293B"/>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04" name="Google Shape;2104;p74"/>
            <p:cNvSpPr txBox="1"/>
            <p:nvPr/>
          </p:nvSpPr>
          <p:spPr>
            <a:xfrm>
              <a:off x="190500" y="704941"/>
              <a:ext cx="1619100" cy="8097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100">
                  <a:solidFill>
                    <a:srgbClr val="40BE46"/>
                  </a:solidFill>
                  <a:latin typeface="Open Sans"/>
                  <a:ea typeface="Open Sans"/>
                  <a:cs typeface="Open Sans"/>
                  <a:sym typeface="Open Sans"/>
                </a:rPr>
                <a:t>Local Repositories</a:t>
              </a:r>
              <a:endParaRPr b="1" sz="1100">
                <a:solidFill>
                  <a:srgbClr val="40BE46"/>
                </a:solidFill>
                <a:latin typeface="Open Sans"/>
                <a:ea typeface="Open Sans"/>
                <a:cs typeface="Open Sans"/>
                <a:sym typeface="Open Sans"/>
              </a:endParaRPr>
            </a:p>
          </p:txBody>
        </p:sp>
        <p:sp>
          <p:nvSpPr>
            <p:cNvPr id="2105" name="Google Shape;2105;p74"/>
            <p:cNvSpPr/>
            <p:nvPr/>
          </p:nvSpPr>
          <p:spPr>
            <a:xfrm>
              <a:off x="190500" y="1762125"/>
              <a:ext cx="1619100" cy="904800"/>
            </a:xfrm>
            <a:prstGeom prst="roundRect">
              <a:avLst>
                <a:gd fmla="val 8421" name="adj"/>
              </a:avLst>
            </a:prstGeom>
            <a:solidFill>
              <a:srgbClr val="1E293B"/>
            </a:solidFill>
            <a:ln cap="flat" cmpd="sng" w="14300">
              <a:solidFill>
                <a:srgbClr val="FFD96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06" name="Google Shape;2106;p74"/>
            <p:cNvSpPr txBox="1"/>
            <p:nvPr/>
          </p:nvSpPr>
          <p:spPr>
            <a:xfrm>
              <a:off x="190500" y="1762125"/>
              <a:ext cx="1619100" cy="9048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100">
                  <a:solidFill>
                    <a:srgbClr val="FFD966"/>
                  </a:solidFill>
                  <a:latin typeface="Open Sans"/>
                  <a:ea typeface="Open Sans"/>
                  <a:cs typeface="Open Sans"/>
                  <a:sym typeface="Open Sans"/>
                </a:rPr>
                <a:t>Push Replication</a:t>
              </a:r>
              <a:endParaRPr b="1" sz="1100">
                <a:solidFill>
                  <a:srgbClr val="FFD966"/>
                </a:solidFill>
                <a:latin typeface="Open Sans"/>
                <a:ea typeface="Open Sans"/>
                <a:cs typeface="Open Sans"/>
                <a:sym typeface="Open Sans"/>
              </a:endParaRPr>
            </a:p>
          </p:txBody>
        </p:sp>
      </p:grpSp>
      <p:grpSp>
        <p:nvGrpSpPr>
          <p:cNvPr id="2107" name="Google Shape;2107;p74"/>
          <p:cNvGrpSpPr/>
          <p:nvPr/>
        </p:nvGrpSpPr>
        <p:grpSpPr>
          <a:xfrm>
            <a:off x="3286125" y="1238250"/>
            <a:ext cx="2571900" cy="904800"/>
            <a:chOff x="0" y="0"/>
            <a:chExt cx="2571900" cy="904800"/>
          </a:xfrm>
        </p:grpSpPr>
        <p:sp>
          <p:nvSpPr>
            <p:cNvPr id="2108" name="Google Shape;2108;p74"/>
            <p:cNvSpPr/>
            <p:nvPr/>
          </p:nvSpPr>
          <p:spPr>
            <a:xfrm>
              <a:off x="0" y="0"/>
              <a:ext cx="2571900" cy="904800"/>
            </a:xfrm>
            <a:prstGeom prst="roundRect">
              <a:avLst>
                <a:gd fmla="val 10526" name="adj"/>
              </a:avLst>
            </a:prstGeom>
            <a:solidFill>
              <a:srgbClr val="1E293B"/>
            </a:solidFill>
            <a:ln cap="flat" cmpd="sng" w="19050">
              <a:solidFill>
                <a:srgbClr val="2DD4BF"/>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09" name="Google Shape;2109;p74"/>
            <p:cNvSpPr txBox="1"/>
            <p:nvPr/>
          </p:nvSpPr>
          <p:spPr>
            <a:xfrm>
              <a:off x="142875" y="95250"/>
              <a:ext cx="2286000" cy="7143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100">
                  <a:solidFill>
                    <a:srgbClr val="2DD4BF"/>
                  </a:solidFill>
                  <a:latin typeface="Open Sans"/>
                  <a:ea typeface="Open Sans"/>
                  <a:cs typeface="Open Sans"/>
                  <a:sym typeface="Open Sans"/>
                </a:rPr>
                <a:t>Phase 1: Initial Bulk Transfer</a:t>
              </a:r>
              <a:br>
                <a:rPr b="1" lang="en" sz="1100">
                  <a:solidFill>
                    <a:srgbClr val="2DD4BF"/>
                  </a:solidFill>
                  <a:latin typeface="Open Sans"/>
                  <a:ea typeface="Open Sans"/>
                  <a:cs typeface="Open Sans"/>
                  <a:sym typeface="Open Sans"/>
                </a:rPr>
              </a:br>
              <a:r>
                <a:rPr lang="en" sz="750">
                  <a:solidFill>
                    <a:srgbClr val="94A3B8"/>
                  </a:solidFill>
                  <a:latin typeface="Open Sans"/>
                  <a:ea typeface="Open Sans"/>
                  <a:cs typeface="Open Sans"/>
                  <a:sym typeface="Open Sans"/>
                </a:rPr>
                <a:t>Using JFrog CLI + Custom Scripts</a:t>
              </a:r>
              <a:endParaRPr b="1" sz="1100">
                <a:solidFill>
                  <a:srgbClr val="2DD4BF"/>
                </a:solidFill>
                <a:latin typeface="Open Sans"/>
                <a:ea typeface="Open Sans"/>
                <a:cs typeface="Open Sans"/>
                <a:sym typeface="Open Sans"/>
              </a:endParaRPr>
            </a:p>
          </p:txBody>
        </p:sp>
      </p:grpSp>
      <p:grpSp>
        <p:nvGrpSpPr>
          <p:cNvPr id="2110" name="Google Shape;2110;p74"/>
          <p:cNvGrpSpPr/>
          <p:nvPr/>
        </p:nvGrpSpPr>
        <p:grpSpPr>
          <a:xfrm>
            <a:off x="3286125" y="2714625"/>
            <a:ext cx="2571900" cy="904800"/>
            <a:chOff x="0" y="0"/>
            <a:chExt cx="2571900" cy="904800"/>
          </a:xfrm>
        </p:grpSpPr>
        <p:sp>
          <p:nvSpPr>
            <p:cNvPr id="2111" name="Google Shape;2111;p74"/>
            <p:cNvSpPr/>
            <p:nvPr/>
          </p:nvSpPr>
          <p:spPr>
            <a:xfrm>
              <a:off x="0" y="0"/>
              <a:ext cx="2571900" cy="904800"/>
            </a:xfrm>
            <a:prstGeom prst="roundRect">
              <a:avLst>
                <a:gd fmla="val 10526" name="adj"/>
              </a:avLst>
            </a:prstGeom>
            <a:solidFill>
              <a:srgbClr val="1E293B"/>
            </a:solidFill>
            <a:ln cap="flat" cmpd="sng" w="14300">
              <a:solidFill>
                <a:srgbClr val="FFD96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12" name="Google Shape;2112;p74"/>
            <p:cNvSpPr txBox="1"/>
            <p:nvPr/>
          </p:nvSpPr>
          <p:spPr>
            <a:xfrm>
              <a:off x="142875" y="95250"/>
              <a:ext cx="2286000" cy="7143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100">
                  <a:solidFill>
                    <a:srgbClr val="FFD966"/>
                  </a:solidFill>
                  <a:latin typeface="Open Sans"/>
                  <a:ea typeface="Open Sans"/>
                  <a:cs typeface="Open Sans"/>
                  <a:sym typeface="Open Sans"/>
                </a:rPr>
                <a:t>Phase 2: Continuous Sync</a:t>
              </a:r>
              <a:br>
                <a:rPr b="1" lang="en" sz="1100">
                  <a:solidFill>
                    <a:srgbClr val="FFD966"/>
                  </a:solidFill>
                  <a:latin typeface="Open Sans"/>
                  <a:ea typeface="Open Sans"/>
                  <a:cs typeface="Open Sans"/>
                  <a:sym typeface="Open Sans"/>
                </a:rPr>
              </a:br>
              <a:r>
                <a:rPr lang="en" sz="750">
                  <a:solidFill>
                    <a:srgbClr val="94A3B8"/>
                  </a:solidFill>
                  <a:latin typeface="Open Sans"/>
                  <a:ea typeface="Open Sans"/>
                  <a:cs typeface="Open Sans"/>
                  <a:sym typeface="Open Sans"/>
                </a:rPr>
                <a:t>Event &amp; Cron based Push Replication</a:t>
              </a:r>
              <a:endParaRPr b="1" sz="1100">
                <a:solidFill>
                  <a:srgbClr val="FFD966"/>
                </a:solidFill>
                <a:latin typeface="Open Sans"/>
                <a:ea typeface="Open Sans"/>
                <a:cs typeface="Open Sans"/>
                <a:sym typeface="Open Sans"/>
              </a:endParaRPr>
            </a:p>
          </p:txBody>
        </p:sp>
      </p:grpSp>
      <p:grpSp>
        <p:nvGrpSpPr>
          <p:cNvPr id="2113" name="Google Shape;2113;p74"/>
          <p:cNvGrpSpPr/>
          <p:nvPr/>
        </p:nvGrpSpPr>
        <p:grpSpPr>
          <a:xfrm>
            <a:off x="6667500" y="1095375"/>
            <a:ext cx="2000100" cy="2857500"/>
            <a:chOff x="0" y="0"/>
            <a:chExt cx="2000100" cy="2857500"/>
          </a:xfrm>
        </p:grpSpPr>
        <p:sp>
          <p:nvSpPr>
            <p:cNvPr id="2114" name="Google Shape;2114;p74"/>
            <p:cNvSpPr/>
            <p:nvPr/>
          </p:nvSpPr>
          <p:spPr>
            <a:xfrm>
              <a:off x="0" y="0"/>
              <a:ext cx="2000100" cy="2857500"/>
            </a:xfrm>
            <a:prstGeom prst="roundRect">
              <a:avLst>
                <a:gd fmla="val 4761" name="adj"/>
              </a:avLst>
            </a:prstGeom>
            <a:solidFill>
              <a:srgbClr val="111C2E"/>
            </a:solidFill>
            <a:ln cap="flat" cmpd="sng" w="14300">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15" name="Google Shape;2115;p74"/>
            <p:cNvSpPr/>
            <p:nvPr/>
          </p:nvSpPr>
          <p:spPr>
            <a:xfrm>
              <a:off x="95250" y="95250"/>
              <a:ext cx="1809600" cy="333300"/>
            </a:xfrm>
            <a:prstGeom prst="roundRect">
              <a:avLst>
                <a:gd fmla="val 17142" name="adj"/>
              </a:avLst>
            </a:prstGeom>
            <a:solidFill>
              <a:srgbClr val="1E2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16" name="Google Shape;2116;p74"/>
            <p:cNvSpPr txBox="1"/>
            <p:nvPr/>
          </p:nvSpPr>
          <p:spPr>
            <a:xfrm>
              <a:off x="95250" y="95250"/>
              <a:ext cx="1809600" cy="333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Cloud Artifactory</a:t>
              </a:r>
              <a:endParaRPr b="1" sz="1000">
                <a:solidFill>
                  <a:srgbClr val="FFFFFF"/>
                </a:solidFill>
                <a:latin typeface="Open Sans"/>
                <a:ea typeface="Open Sans"/>
                <a:cs typeface="Open Sans"/>
                <a:sym typeface="Open Sans"/>
              </a:endParaRPr>
            </a:p>
            <a:p>
              <a:pPr indent="0" lvl="0" marL="0" rtl="0" algn="ctr">
                <a:spcBef>
                  <a:spcPts val="0"/>
                </a:spcBef>
                <a:spcAft>
                  <a:spcPts val="0"/>
                </a:spcAft>
                <a:buNone/>
              </a:pPr>
              <a:r>
                <a:rPr b="0" lang="en" sz="750">
                  <a:solidFill>
                    <a:srgbClr val="94A3B8"/>
                  </a:solidFill>
                  <a:latin typeface="Open Sans"/>
                  <a:ea typeface="Open Sans"/>
                  <a:cs typeface="Open Sans"/>
                  <a:sym typeface="Open Sans"/>
                </a:rPr>
                <a:t>JFrog </a:t>
              </a:r>
              <a:r>
                <a:rPr lang="en" sz="750">
                  <a:solidFill>
                    <a:srgbClr val="94A3B8"/>
                  </a:solidFill>
                  <a:latin typeface="Open Sans"/>
                  <a:ea typeface="Open Sans"/>
                  <a:cs typeface="Open Sans"/>
                  <a:sym typeface="Open Sans"/>
                </a:rPr>
                <a:t>SaaS</a:t>
              </a:r>
              <a:endParaRPr b="0" sz="750">
                <a:solidFill>
                  <a:srgbClr val="94A3B8"/>
                </a:solidFill>
                <a:latin typeface="Open Sans"/>
                <a:ea typeface="Open Sans"/>
                <a:cs typeface="Open Sans"/>
                <a:sym typeface="Open Sans"/>
              </a:endParaRPr>
            </a:p>
          </p:txBody>
        </p:sp>
        <p:sp>
          <p:nvSpPr>
            <p:cNvPr id="2117" name="Google Shape;2117;p74"/>
            <p:cNvSpPr/>
            <p:nvPr/>
          </p:nvSpPr>
          <p:spPr>
            <a:xfrm>
              <a:off x="190500" y="762000"/>
              <a:ext cx="1619100" cy="1905000"/>
            </a:xfrm>
            <a:prstGeom prst="roundRect">
              <a:avLst>
                <a:gd fmla="val 4705" name="adj"/>
              </a:avLst>
            </a:prstGeom>
            <a:solidFill>
              <a:srgbClr val="1E293B"/>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18" name="Google Shape;2118;p74"/>
            <p:cNvSpPr txBox="1"/>
            <p:nvPr/>
          </p:nvSpPr>
          <p:spPr>
            <a:xfrm>
              <a:off x="190500" y="762000"/>
              <a:ext cx="1619100" cy="1905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100">
                  <a:solidFill>
                    <a:srgbClr val="40BE46"/>
                  </a:solidFill>
                  <a:latin typeface="Open Sans"/>
                  <a:ea typeface="Open Sans"/>
                  <a:cs typeface="Open Sans"/>
                  <a:sym typeface="Open Sans"/>
                </a:rPr>
                <a:t>Federated Repos</a:t>
              </a:r>
              <a:endParaRPr b="1" sz="1100">
                <a:solidFill>
                  <a:srgbClr val="40BE46"/>
                </a:solidFill>
                <a:latin typeface="Open Sans"/>
                <a:ea typeface="Open Sans"/>
                <a:cs typeface="Open Sans"/>
                <a:sym typeface="Open Sans"/>
              </a:endParaRPr>
            </a:p>
          </p:txBody>
        </p:sp>
      </p:grpSp>
      <p:grpSp>
        <p:nvGrpSpPr>
          <p:cNvPr id="2119" name="Google Shape;2119;p74"/>
          <p:cNvGrpSpPr/>
          <p:nvPr/>
        </p:nvGrpSpPr>
        <p:grpSpPr>
          <a:xfrm>
            <a:off x="2476500" y="1657350"/>
            <a:ext cx="809625" cy="76200"/>
            <a:chOff x="0" y="-38100"/>
            <a:chExt cx="809625" cy="76200"/>
          </a:xfrm>
        </p:grpSpPr>
        <p:pic>
          <p:nvPicPr>
            <p:cNvPr id="2120" name="Google Shape;2120;p74"/>
            <p:cNvPicPr preferRelativeResize="0"/>
            <p:nvPr/>
          </p:nvPicPr>
          <p:blipFill rotWithShape="1">
            <a:blip r:embed="rId5">
              <a:alphaModFix/>
            </a:blip>
            <a:srcRect b="0" l="4520" r="4529" t="0"/>
            <a:stretch/>
          </p:blipFill>
          <p:spPr>
            <a:xfrm>
              <a:off x="0" y="-9525"/>
              <a:ext cx="733500" cy="19200"/>
            </a:xfrm>
            <a:prstGeom prst="rect">
              <a:avLst/>
            </a:prstGeom>
            <a:noFill/>
            <a:ln>
              <a:noFill/>
            </a:ln>
          </p:spPr>
        </p:pic>
        <p:sp>
          <p:nvSpPr>
            <p:cNvPr id="2121" name="Google Shape;2121;p74"/>
            <p:cNvSpPr/>
            <p:nvPr/>
          </p:nvSpPr>
          <p:spPr>
            <a:xfrm>
              <a:off x="733425" y="-38100"/>
              <a:ext cx="76200" cy="76200"/>
            </a:xfrm>
            <a:custGeom>
              <a:rect b="b" l="l" r="r" t="t"/>
              <a:pathLst>
                <a:path extrusionOk="0" h="120000" w="120000">
                  <a:moveTo>
                    <a:pt x="0" y="0"/>
                  </a:moveTo>
                  <a:lnTo>
                    <a:pt x="120000" y="60000"/>
                  </a:lnTo>
                  <a:lnTo>
                    <a:pt x="0" y="120000"/>
                  </a:lnTo>
                  <a:close/>
                </a:path>
              </a:pathLst>
            </a:custGeom>
            <a:solidFill>
              <a:srgbClr val="2DD4B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nvGrpSpPr>
          <p:cNvPr id="2122" name="Google Shape;2122;p74"/>
          <p:cNvGrpSpPr/>
          <p:nvPr/>
        </p:nvGrpSpPr>
        <p:grpSpPr>
          <a:xfrm>
            <a:off x="5857875" y="1657350"/>
            <a:ext cx="809625" cy="76200"/>
            <a:chOff x="0" y="-38100"/>
            <a:chExt cx="809625" cy="76200"/>
          </a:xfrm>
        </p:grpSpPr>
        <p:pic>
          <p:nvPicPr>
            <p:cNvPr id="2123" name="Google Shape;2123;p74"/>
            <p:cNvPicPr preferRelativeResize="0"/>
            <p:nvPr/>
          </p:nvPicPr>
          <p:blipFill rotWithShape="1">
            <a:blip r:embed="rId5">
              <a:alphaModFix/>
            </a:blip>
            <a:srcRect b="0" l="4520" r="4529" t="0"/>
            <a:stretch/>
          </p:blipFill>
          <p:spPr>
            <a:xfrm>
              <a:off x="0" y="-9525"/>
              <a:ext cx="733500" cy="19200"/>
            </a:xfrm>
            <a:prstGeom prst="rect">
              <a:avLst/>
            </a:prstGeom>
            <a:noFill/>
            <a:ln>
              <a:noFill/>
            </a:ln>
          </p:spPr>
        </p:pic>
        <p:sp>
          <p:nvSpPr>
            <p:cNvPr id="2124" name="Google Shape;2124;p74"/>
            <p:cNvSpPr/>
            <p:nvPr/>
          </p:nvSpPr>
          <p:spPr>
            <a:xfrm>
              <a:off x="733425" y="-38100"/>
              <a:ext cx="76200" cy="76200"/>
            </a:xfrm>
            <a:custGeom>
              <a:rect b="b" l="l" r="r" t="t"/>
              <a:pathLst>
                <a:path extrusionOk="0" h="120000" w="120000">
                  <a:moveTo>
                    <a:pt x="0" y="0"/>
                  </a:moveTo>
                  <a:lnTo>
                    <a:pt x="120000" y="60000"/>
                  </a:lnTo>
                  <a:lnTo>
                    <a:pt x="0" y="120000"/>
                  </a:lnTo>
                  <a:close/>
                </a:path>
              </a:pathLst>
            </a:custGeom>
            <a:solidFill>
              <a:srgbClr val="2DD4B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nvGrpSpPr>
          <p:cNvPr id="2125" name="Google Shape;2125;p74"/>
          <p:cNvGrpSpPr/>
          <p:nvPr/>
        </p:nvGrpSpPr>
        <p:grpSpPr>
          <a:xfrm>
            <a:off x="2476500" y="3124200"/>
            <a:ext cx="809625" cy="76200"/>
            <a:chOff x="0" y="-38100"/>
            <a:chExt cx="809625" cy="76200"/>
          </a:xfrm>
        </p:grpSpPr>
        <p:sp>
          <p:nvSpPr>
            <p:cNvPr id="2126" name="Google Shape;2126;p74"/>
            <p:cNvSpPr/>
            <p:nvPr/>
          </p:nvSpPr>
          <p:spPr>
            <a:xfrm>
              <a:off x="0" y="0"/>
              <a:ext cx="733500" cy="0"/>
            </a:xfrm>
            <a:custGeom>
              <a:rect b="b" l="l" r="r" t="t"/>
              <a:pathLst>
                <a:path extrusionOk="0" h="120000" w="120000">
                  <a:moveTo>
                    <a:pt x="0" y="0"/>
                  </a:moveTo>
                  <a:lnTo>
                    <a:pt x="120000" y="0"/>
                  </a:lnTo>
                </a:path>
              </a:pathLst>
            </a:custGeom>
            <a:solidFill>
              <a:srgbClr val="000000"/>
            </a:solidFill>
            <a:ln cap="flat" cmpd="sng" w="19050">
              <a:solidFill>
                <a:srgbClr val="FFD966"/>
              </a:solidFill>
              <a:prstDash val="dash"/>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27" name="Google Shape;2127;p74"/>
            <p:cNvSpPr/>
            <p:nvPr/>
          </p:nvSpPr>
          <p:spPr>
            <a:xfrm>
              <a:off x="733425" y="-38100"/>
              <a:ext cx="76200" cy="76200"/>
            </a:xfrm>
            <a:custGeom>
              <a:rect b="b" l="l" r="r" t="t"/>
              <a:pathLst>
                <a:path extrusionOk="0" h="120000" w="120000">
                  <a:moveTo>
                    <a:pt x="0" y="0"/>
                  </a:moveTo>
                  <a:lnTo>
                    <a:pt x="120000" y="60000"/>
                  </a:lnTo>
                  <a:lnTo>
                    <a:pt x="0" y="120000"/>
                  </a:lnTo>
                  <a:close/>
                </a:path>
              </a:pathLst>
            </a:custGeom>
            <a:solidFill>
              <a:srgbClr val="FFD966"/>
            </a:solidFill>
            <a:ln cap="flat" cmpd="sng" w="9525">
              <a:solidFill>
                <a:srgbClr val="000000"/>
              </a:solidFill>
              <a:prstDash val="dash"/>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nvGrpSpPr>
          <p:cNvPr id="2128" name="Google Shape;2128;p74"/>
          <p:cNvGrpSpPr/>
          <p:nvPr/>
        </p:nvGrpSpPr>
        <p:grpSpPr>
          <a:xfrm>
            <a:off x="5857875" y="3124200"/>
            <a:ext cx="809625" cy="76200"/>
            <a:chOff x="0" y="-38100"/>
            <a:chExt cx="809625" cy="76200"/>
          </a:xfrm>
        </p:grpSpPr>
        <p:sp>
          <p:nvSpPr>
            <p:cNvPr id="2129" name="Google Shape;2129;p74"/>
            <p:cNvSpPr/>
            <p:nvPr/>
          </p:nvSpPr>
          <p:spPr>
            <a:xfrm>
              <a:off x="0" y="0"/>
              <a:ext cx="733500" cy="0"/>
            </a:xfrm>
            <a:custGeom>
              <a:rect b="b" l="l" r="r" t="t"/>
              <a:pathLst>
                <a:path extrusionOk="0" h="120000" w="120000">
                  <a:moveTo>
                    <a:pt x="0" y="0"/>
                  </a:moveTo>
                  <a:lnTo>
                    <a:pt x="120000" y="0"/>
                  </a:lnTo>
                </a:path>
              </a:pathLst>
            </a:custGeom>
            <a:solidFill>
              <a:srgbClr val="000000"/>
            </a:solidFill>
            <a:ln cap="flat" cmpd="sng" w="19050">
              <a:solidFill>
                <a:srgbClr val="FFD966"/>
              </a:solidFill>
              <a:prstDash val="dash"/>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30" name="Google Shape;2130;p74"/>
            <p:cNvSpPr/>
            <p:nvPr/>
          </p:nvSpPr>
          <p:spPr>
            <a:xfrm>
              <a:off x="733425" y="-38100"/>
              <a:ext cx="76200" cy="76200"/>
            </a:xfrm>
            <a:custGeom>
              <a:rect b="b" l="l" r="r" t="t"/>
              <a:pathLst>
                <a:path extrusionOk="0" h="120000" w="120000">
                  <a:moveTo>
                    <a:pt x="0" y="0"/>
                  </a:moveTo>
                  <a:lnTo>
                    <a:pt x="120000" y="60000"/>
                  </a:lnTo>
                  <a:lnTo>
                    <a:pt x="0" y="120000"/>
                  </a:lnTo>
                  <a:close/>
                </a:path>
              </a:pathLst>
            </a:custGeom>
            <a:solidFill>
              <a:srgbClr val="FFD966"/>
            </a:solidFill>
            <a:ln cap="flat" cmpd="sng" w="9525">
              <a:solidFill>
                <a:srgbClr val="000000"/>
              </a:solidFill>
              <a:prstDash val="dash"/>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sp>
        <p:nvSpPr>
          <p:cNvPr id="2131" name="Google Shape;2131;p74"/>
          <p:cNvSpPr txBox="1"/>
          <p:nvPr>
            <p:ph idx="4294967295" type="title"/>
          </p:nvPr>
        </p:nvSpPr>
        <p:spPr>
          <a:xfrm>
            <a:off x="168007" y="273844"/>
            <a:ext cx="8769600" cy="4119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rgbClr val="40BE46"/>
              </a:buClr>
              <a:buSzPts val="2400"/>
              <a:buFont typeface="Open Sans"/>
              <a:buNone/>
            </a:pPr>
            <a:r>
              <a:rPr b="1" lang="en"/>
              <a:t>Data Migration</a:t>
            </a:r>
            <a:endParaRPr b="1"/>
          </a:p>
        </p:txBody>
      </p:sp>
      <p:pic>
        <p:nvPicPr>
          <p:cNvPr id="2132" name="Google Shape;2132;p74"/>
          <p:cNvPicPr preferRelativeResize="0"/>
          <p:nvPr/>
        </p:nvPicPr>
        <p:blipFill>
          <a:blip r:embed="rId6">
            <a:alphaModFix/>
          </a:blip>
          <a:stretch>
            <a:fillRect/>
          </a:stretch>
        </p:blipFill>
        <p:spPr>
          <a:xfrm>
            <a:off x="8532700" y="4705236"/>
            <a:ext cx="405100" cy="243025"/>
          </a:xfrm>
          <a:prstGeom prst="rect">
            <a:avLst/>
          </a:prstGeom>
          <a:noFill/>
          <a:ln>
            <a:noFill/>
          </a:ln>
        </p:spPr>
      </p:pic>
      <p:grpSp>
        <p:nvGrpSpPr>
          <p:cNvPr id="2133" name="Google Shape;2133;p74"/>
          <p:cNvGrpSpPr/>
          <p:nvPr/>
        </p:nvGrpSpPr>
        <p:grpSpPr>
          <a:xfrm>
            <a:off x="7204072" y="4948238"/>
            <a:ext cx="1939800" cy="194884"/>
            <a:chOff x="0" y="0"/>
            <a:chExt cx="1939800" cy="194884"/>
          </a:xfrm>
        </p:grpSpPr>
        <p:sp>
          <p:nvSpPr>
            <p:cNvPr id="2134" name="Google Shape;2134;p74"/>
            <p:cNvSpPr/>
            <p:nvPr/>
          </p:nvSpPr>
          <p:spPr>
            <a:xfrm>
              <a:off x="0" y="0"/>
              <a:ext cx="1939800" cy="1617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35" name="Google Shape;2135;p74"/>
            <p:cNvSpPr txBox="1"/>
            <p:nvPr/>
          </p:nvSpPr>
          <p:spPr>
            <a:xfrm>
              <a:off x="0" y="33184"/>
              <a:ext cx="1939800" cy="161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600">
                  <a:solidFill>
                    <a:srgbClr val="FFFFFF"/>
                  </a:solidFill>
                  <a:latin typeface="Open Sans"/>
                  <a:ea typeface="Open Sans"/>
                  <a:cs typeface="Open Sans"/>
                  <a:sym typeface="Open Sans"/>
                </a:rPr>
                <a:t>Copyrights @ 2026 – JFrog all rights reserved</a:t>
              </a:r>
              <a:endParaRPr sz="600">
                <a:solidFill>
                  <a:srgbClr val="FFFFFF"/>
                </a:solidFill>
                <a:latin typeface="Open Sans"/>
                <a:ea typeface="Open Sans"/>
                <a:cs typeface="Open Sans"/>
                <a:sym typeface="Open Sans"/>
              </a:endParaRPr>
            </a:p>
          </p:txBody>
        </p:sp>
      </p:grpSp>
      <p:cxnSp>
        <p:nvCxnSpPr>
          <p:cNvPr id="2136" name="Google Shape;2136;p74"/>
          <p:cNvCxnSpPr>
            <a:stCxn id="2104" idx="2"/>
            <a:endCxn id="2106" idx="0"/>
          </p:cNvCxnSpPr>
          <p:nvPr/>
        </p:nvCxnSpPr>
        <p:spPr>
          <a:xfrm>
            <a:off x="1476300" y="2610016"/>
            <a:ext cx="0" cy="247500"/>
          </a:xfrm>
          <a:prstGeom prst="straightConnector1">
            <a:avLst/>
          </a:prstGeom>
          <a:noFill/>
          <a:ln cap="flat" cmpd="sng" w="9525">
            <a:solidFill>
              <a:schemeClr val="accent4"/>
            </a:solidFill>
            <a:prstDash val="dot"/>
            <a:round/>
            <a:headEnd len="med" w="med" type="none"/>
            <a:tailEnd len="med" w="med" type="triangle"/>
          </a:ln>
        </p:spPr>
      </p:cxn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1320"/>
        </a:solidFill>
      </p:bgPr>
    </p:bg>
    <p:spTree>
      <p:nvGrpSpPr>
        <p:cNvPr id="2140" name="Shape 2140"/>
        <p:cNvGrpSpPr/>
        <p:nvPr/>
      </p:nvGrpSpPr>
      <p:grpSpPr>
        <a:xfrm>
          <a:off x="0" y="0"/>
          <a:ext cx="0" cy="0"/>
          <a:chOff x="0" y="0"/>
          <a:chExt cx="0" cy="0"/>
        </a:xfrm>
      </p:grpSpPr>
      <p:pic>
        <p:nvPicPr>
          <p:cNvPr id="2141" name="Google Shape;2141;p75"/>
          <p:cNvPicPr preferRelativeResize="0"/>
          <p:nvPr/>
        </p:nvPicPr>
        <p:blipFill rotWithShape="1">
          <a:blip r:embed="rId3">
            <a:alphaModFix/>
          </a:blip>
          <a:srcRect b="76510" l="68478" r="-47008" t="-5364"/>
          <a:stretch/>
        </p:blipFill>
        <p:spPr>
          <a:xfrm rot="10800000">
            <a:off x="5578924" y="0"/>
            <a:ext cx="3565076" cy="3320151"/>
          </a:xfrm>
          <a:prstGeom prst="rect">
            <a:avLst/>
          </a:prstGeom>
          <a:noFill/>
          <a:ln>
            <a:noFill/>
          </a:ln>
        </p:spPr>
      </p:pic>
      <p:pic>
        <p:nvPicPr>
          <p:cNvPr id="2142" name="Google Shape;2142;p75"/>
          <p:cNvPicPr preferRelativeResize="0"/>
          <p:nvPr/>
        </p:nvPicPr>
        <p:blipFill rotWithShape="1">
          <a:blip r:embed="rId4">
            <a:alphaModFix/>
          </a:blip>
          <a:srcRect b="0" l="0" r="0" t="0"/>
          <a:stretch/>
        </p:blipFill>
        <p:spPr>
          <a:xfrm>
            <a:off x="171375" y="4647152"/>
            <a:ext cx="844200" cy="290700"/>
          </a:xfrm>
          <a:prstGeom prst="rect">
            <a:avLst/>
          </a:prstGeom>
          <a:noFill/>
          <a:ln>
            <a:noFill/>
          </a:ln>
        </p:spPr>
      </p:pic>
      <p:sp>
        <p:nvSpPr>
          <p:cNvPr id="2143" name="Google Shape;2143;p75"/>
          <p:cNvSpPr txBox="1"/>
          <p:nvPr/>
        </p:nvSpPr>
        <p:spPr>
          <a:xfrm>
            <a:off x="168007" y="273844"/>
            <a:ext cx="8769600" cy="411900"/>
          </a:xfrm>
          <a:prstGeom prst="rect">
            <a:avLst/>
          </a:prstGeom>
          <a:noFill/>
          <a:ln>
            <a:noFill/>
          </a:ln>
        </p:spPr>
        <p:txBody>
          <a:bodyPr anchorCtr="0" anchor="t" bIns="33325" lIns="68575" spcFirstLastPara="1" rIns="68575" wrap="square" tIns="33325">
            <a:noAutofit/>
          </a:bodyPr>
          <a:lstStyle/>
          <a:p>
            <a:pPr indent="0" lvl="0" marL="0" rtl="0" algn="l">
              <a:spcBef>
                <a:spcPts val="0"/>
              </a:spcBef>
              <a:spcAft>
                <a:spcPts val="0"/>
              </a:spcAft>
              <a:buNone/>
            </a:pPr>
            <a:r>
              <a:rPr b="1" lang="en" sz="2220">
                <a:solidFill>
                  <a:srgbClr val="40BE46"/>
                </a:solidFill>
                <a:latin typeface="Open Sans"/>
                <a:ea typeface="Open Sans"/>
                <a:cs typeface="Open Sans"/>
                <a:sym typeface="Open Sans"/>
              </a:rPr>
              <a:t>Onprem behind Proxy Rollout</a:t>
            </a:r>
            <a:endParaRPr b="1" sz="2220">
              <a:solidFill>
                <a:srgbClr val="40BE46"/>
              </a:solidFill>
              <a:latin typeface="Open Sans"/>
              <a:ea typeface="Open Sans"/>
              <a:cs typeface="Open Sans"/>
              <a:sym typeface="Open Sans"/>
            </a:endParaRPr>
          </a:p>
        </p:txBody>
      </p:sp>
      <p:grpSp>
        <p:nvGrpSpPr>
          <p:cNvPr id="2144" name="Google Shape;2144;p75"/>
          <p:cNvGrpSpPr/>
          <p:nvPr/>
        </p:nvGrpSpPr>
        <p:grpSpPr>
          <a:xfrm>
            <a:off x="381000" y="994300"/>
            <a:ext cx="8382000" cy="2857500"/>
            <a:chOff x="381000" y="1428750"/>
            <a:chExt cx="8382000" cy="2857500"/>
          </a:xfrm>
        </p:grpSpPr>
        <p:grpSp>
          <p:nvGrpSpPr>
            <p:cNvPr id="2145" name="Google Shape;2145;p75"/>
            <p:cNvGrpSpPr/>
            <p:nvPr/>
          </p:nvGrpSpPr>
          <p:grpSpPr>
            <a:xfrm>
              <a:off x="381000" y="2000250"/>
              <a:ext cx="1238400" cy="1714500"/>
              <a:chOff x="0" y="0"/>
              <a:chExt cx="1238400" cy="1714500"/>
            </a:xfrm>
          </p:grpSpPr>
          <p:sp>
            <p:nvSpPr>
              <p:cNvPr id="2146" name="Google Shape;2146;p75"/>
              <p:cNvSpPr/>
              <p:nvPr/>
            </p:nvSpPr>
            <p:spPr>
              <a:xfrm>
                <a:off x="0" y="0"/>
                <a:ext cx="1238400" cy="1714500"/>
              </a:xfrm>
              <a:prstGeom prst="roundRect">
                <a:avLst>
                  <a:gd fmla="val 9230" name="adj"/>
                </a:avLst>
              </a:prstGeom>
              <a:solidFill>
                <a:srgbClr val="111C2E"/>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47" name="Google Shape;2147;p75"/>
              <p:cNvSpPr/>
              <p:nvPr/>
            </p:nvSpPr>
            <p:spPr>
              <a:xfrm>
                <a:off x="352425" y="209550"/>
                <a:ext cx="533400" cy="533400"/>
              </a:xfrm>
              <a:prstGeom prst="ellipse">
                <a:avLst/>
              </a:prstGeom>
              <a:solidFill>
                <a:srgbClr val="1E293B"/>
              </a:solidFill>
              <a:ln cap="flat" cmpd="sng" w="14300">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48" name="Google Shape;2148;p75"/>
              <p:cNvSpPr txBox="1"/>
              <p:nvPr/>
            </p:nvSpPr>
            <p:spPr>
              <a:xfrm>
                <a:off x="428625" y="320802"/>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400">
                    <a:solidFill>
                      <a:srgbClr val="40BE46"/>
                    </a:solidFill>
                    <a:latin typeface="Material Icons"/>
                    <a:ea typeface="Material Icons"/>
                    <a:cs typeface="Material Icons"/>
                    <a:sym typeface="Material Icons"/>
                  </a:rPr>
                  <a:t>person</a:t>
                </a:r>
                <a:endParaRPr sz="2400">
                  <a:solidFill>
                    <a:srgbClr val="40BE46"/>
                  </a:solidFill>
                  <a:latin typeface="Material Icons"/>
                  <a:ea typeface="Material Icons"/>
                  <a:cs typeface="Material Icons"/>
                  <a:sym typeface="Material Icons"/>
                </a:endParaRPr>
              </a:p>
            </p:txBody>
          </p:sp>
          <p:sp>
            <p:nvSpPr>
              <p:cNvPr id="2149" name="Google Shape;2149;p75"/>
              <p:cNvSpPr txBox="1"/>
              <p:nvPr/>
            </p:nvSpPr>
            <p:spPr>
              <a:xfrm>
                <a:off x="95250" y="857250"/>
                <a:ext cx="1047900" cy="762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100">
                    <a:solidFill>
                      <a:srgbClr val="FFFFFF"/>
                    </a:solidFill>
                    <a:latin typeface="Open Sans"/>
                    <a:ea typeface="Open Sans"/>
                    <a:cs typeface="Open Sans"/>
                    <a:sym typeface="Open Sans"/>
                  </a:rPr>
                  <a:t>User</a:t>
                </a:r>
                <a:endParaRPr b="1" sz="1100">
                  <a:solidFill>
                    <a:srgbClr val="FFFFFF"/>
                  </a:solidFill>
                  <a:latin typeface="Open Sans"/>
                  <a:ea typeface="Open Sans"/>
                  <a:cs typeface="Open Sans"/>
                  <a:sym typeface="Open Sans"/>
                </a:endParaRPr>
              </a:p>
              <a:p>
                <a:pPr indent="0" lvl="0" marL="0" rtl="0" algn="ctr">
                  <a:spcBef>
                    <a:spcPts val="300"/>
                  </a:spcBef>
                  <a:spcAft>
                    <a:spcPts val="0"/>
                  </a:spcAft>
                  <a:buNone/>
                </a:pPr>
                <a:r>
                  <a:rPr b="0" lang="en" sz="900">
                    <a:solidFill>
                      <a:srgbClr val="94A3B8"/>
                    </a:solidFill>
                    <a:latin typeface="Open Sans"/>
                    <a:ea typeface="Open Sans"/>
                    <a:cs typeface="Open Sans"/>
                    <a:sym typeface="Open Sans"/>
                  </a:rPr>
                  <a:t>Devs &amp; </a:t>
                </a:r>
                <a:r>
                  <a:rPr lang="en" sz="900">
                    <a:solidFill>
                      <a:srgbClr val="94A3B8"/>
                    </a:solidFill>
                    <a:latin typeface="Open Sans"/>
                    <a:ea typeface="Open Sans"/>
                    <a:cs typeface="Open Sans"/>
                    <a:sym typeface="Open Sans"/>
                  </a:rPr>
                  <a:t>Automation</a:t>
                </a:r>
                <a:endParaRPr b="0" sz="900">
                  <a:solidFill>
                    <a:srgbClr val="94A3B8"/>
                  </a:solidFill>
                  <a:latin typeface="Open Sans"/>
                  <a:ea typeface="Open Sans"/>
                  <a:cs typeface="Open Sans"/>
                  <a:sym typeface="Open Sans"/>
                </a:endParaRPr>
              </a:p>
            </p:txBody>
          </p:sp>
        </p:grpSp>
        <p:grpSp>
          <p:nvGrpSpPr>
            <p:cNvPr id="2150" name="Google Shape;2150;p75"/>
            <p:cNvGrpSpPr/>
            <p:nvPr/>
          </p:nvGrpSpPr>
          <p:grpSpPr>
            <a:xfrm>
              <a:off x="2095500" y="1714500"/>
              <a:ext cx="2000100" cy="2286000"/>
              <a:chOff x="0" y="0"/>
              <a:chExt cx="2000100" cy="2286000"/>
            </a:xfrm>
          </p:grpSpPr>
          <p:sp>
            <p:nvSpPr>
              <p:cNvPr id="2151" name="Google Shape;2151;p75"/>
              <p:cNvSpPr/>
              <p:nvPr/>
            </p:nvSpPr>
            <p:spPr>
              <a:xfrm>
                <a:off x="0" y="0"/>
                <a:ext cx="2000100" cy="2286000"/>
              </a:xfrm>
              <a:prstGeom prst="roundRect">
                <a:avLst>
                  <a:gd fmla="val 5714" name="adj"/>
                </a:avLst>
              </a:prstGeom>
              <a:solidFill>
                <a:srgbClr val="111C2E"/>
              </a:solidFill>
              <a:ln cap="flat" cmpd="sng" w="19050">
                <a:solidFill>
                  <a:srgbClr val="2DD4BF"/>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52" name="Google Shape;2152;p75"/>
              <p:cNvSpPr/>
              <p:nvPr/>
            </p:nvSpPr>
            <p:spPr>
              <a:xfrm>
                <a:off x="95250" y="95250"/>
                <a:ext cx="1809600" cy="381000"/>
              </a:xfrm>
              <a:prstGeom prst="roundRect">
                <a:avLst>
                  <a:gd fmla="val 15000" name="adj"/>
                </a:avLst>
              </a:prstGeom>
              <a:solidFill>
                <a:srgbClr val="1E2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53" name="Google Shape;2153;p75"/>
              <p:cNvSpPr txBox="1"/>
              <p:nvPr/>
            </p:nvSpPr>
            <p:spPr>
              <a:xfrm>
                <a:off x="95250" y="95250"/>
                <a:ext cx="18096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DNS Routing Layer</a:t>
                </a:r>
                <a:endParaRPr b="1" sz="1000">
                  <a:solidFill>
                    <a:srgbClr val="FFFFFF"/>
                  </a:solidFill>
                  <a:latin typeface="Open Sans"/>
                  <a:ea typeface="Open Sans"/>
                  <a:cs typeface="Open Sans"/>
                  <a:sym typeface="Open Sans"/>
                </a:endParaRPr>
              </a:p>
            </p:txBody>
          </p:sp>
          <p:sp>
            <p:nvSpPr>
              <p:cNvPr id="2154" name="Google Shape;2154;p75"/>
              <p:cNvSpPr/>
              <p:nvPr/>
            </p:nvSpPr>
            <p:spPr>
              <a:xfrm>
                <a:off x="95250" y="666750"/>
                <a:ext cx="1809600" cy="1524000"/>
              </a:xfrm>
              <a:prstGeom prst="roundRect">
                <a:avLst>
                  <a:gd fmla="val 5000" name="adj"/>
                </a:avLst>
              </a:prstGeom>
              <a:solidFill>
                <a:srgbClr val="1E293B"/>
              </a:solidFill>
              <a:ln cap="flat" cmpd="sng" w="9525">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55" name="Google Shape;2155;p75"/>
              <p:cNvSpPr txBox="1"/>
              <p:nvPr/>
            </p:nvSpPr>
            <p:spPr>
              <a:xfrm>
                <a:off x="190500" y="762000"/>
                <a:ext cx="1619100" cy="1333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t/>
                </a:r>
                <a:endParaRPr b="1" sz="1100">
                  <a:solidFill>
                    <a:srgbClr val="2DD4BF"/>
                  </a:solidFill>
                  <a:latin typeface="Open Sans"/>
                  <a:ea typeface="Open Sans"/>
                  <a:cs typeface="Open Sans"/>
                  <a:sym typeface="Open Sans"/>
                </a:endParaRPr>
              </a:p>
              <a:p>
                <a:pPr indent="0" lvl="0" marL="0" rtl="0" algn="ctr">
                  <a:spcBef>
                    <a:spcPts val="0"/>
                  </a:spcBef>
                  <a:spcAft>
                    <a:spcPts val="0"/>
                  </a:spcAft>
                  <a:buNone/>
                </a:pPr>
                <a:r>
                  <a:rPr b="1" lang="en" sz="1100">
                    <a:solidFill>
                      <a:srgbClr val="2DD4BF"/>
                    </a:solidFill>
                    <a:latin typeface="Open Sans"/>
                    <a:ea typeface="Open Sans"/>
                    <a:cs typeface="Open Sans"/>
                    <a:sym typeface="Open Sans"/>
                  </a:rPr>
                  <a:t>Zone-by-Zone </a:t>
                </a:r>
                <a:endParaRPr b="1" sz="1100">
                  <a:solidFill>
                    <a:srgbClr val="2DD4BF"/>
                  </a:solidFill>
                  <a:latin typeface="Open Sans"/>
                  <a:ea typeface="Open Sans"/>
                  <a:cs typeface="Open Sans"/>
                  <a:sym typeface="Open Sans"/>
                </a:endParaRPr>
              </a:p>
              <a:p>
                <a:pPr indent="0" lvl="0" marL="0" rtl="0" algn="ctr">
                  <a:spcBef>
                    <a:spcPts val="0"/>
                  </a:spcBef>
                  <a:spcAft>
                    <a:spcPts val="0"/>
                  </a:spcAft>
                  <a:buNone/>
                </a:pPr>
                <a:r>
                  <a:rPr b="1" lang="en" sz="1100">
                    <a:solidFill>
                      <a:srgbClr val="2DD4BF"/>
                    </a:solidFill>
                    <a:latin typeface="Open Sans"/>
                    <a:ea typeface="Open Sans"/>
                    <a:cs typeface="Open Sans"/>
                    <a:sym typeface="Open Sans"/>
                  </a:rPr>
                  <a:t>Rollout</a:t>
                </a:r>
                <a:endParaRPr b="1" sz="1100">
                  <a:solidFill>
                    <a:srgbClr val="2DD4BF"/>
                  </a:solidFill>
                  <a:latin typeface="Open Sans"/>
                  <a:ea typeface="Open Sans"/>
                  <a:cs typeface="Open Sans"/>
                  <a:sym typeface="Open Sans"/>
                </a:endParaRPr>
              </a:p>
              <a:p>
                <a:pPr indent="0" lvl="0" marL="0" rtl="0" algn="l">
                  <a:spcBef>
                    <a:spcPts val="600"/>
                  </a:spcBef>
                  <a:spcAft>
                    <a:spcPts val="0"/>
                  </a:spcAft>
                  <a:buNone/>
                </a:pPr>
                <a:r>
                  <a:t/>
                </a:r>
                <a:endParaRPr b="0" sz="900">
                  <a:solidFill>
                    <a:srgbClr val="94A3B8"/>
                  </a:solidFill>
                  <a:latin typeface="Open Sans"/>
                  <a:ea typeface="Open Sans"/>
                  <a:cs typeface="Open Sans"/>
                  <a:sym typeface="Open Sans"/>
                </a:endParaRPr>
              </a:p>
            </p:txBody>
          </p:sp>
        </p:grpSp>
        <p:grpSp>
          <p:nvGrpSpPr>
            <p:cNvPr id="2156" name="Google Shape;2156;p75"/>
            <p:cNvGrpSpPr/>
            <p:nvPr/>
          </p:nvGrpSpPr>
          <p:grpSpPr>
            <a:xfrm>
              <a:off x="4667250" y="1428750"/>
              <a:ext cx="2190900" cy="2857500"/>
              <a:chOff x="0" y="0"/>
              <a:chExt cx="2190900" cy="2857500"/>
            </a:xfrm>
          </p:grpSpPr>
          <p:sp>
            <p:nvSpPr>
              <p:cNvPr id="2157" name="Google Shape;2157;p75"/>
              <p:cNvSpPr/>
              <p:nvPr/>
            </p:nvSpPr>
            <p:spPr>
              <a:xfrm>
                <a:off x="0" y="0"/>
                <a:ext cx="2190900" cy="2857500"/>
              </a:xfrm>
              <a:prstGeom prst="roundRect">
                <a:avLst>
                  <a:gd fmla="val 5217" name="adj"/>
                </a:avLst>
              </a:prstGeom>
              <a:solidFill>
                <a:srgbClr val="111C2E"/>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58" name="Google Shape;2158;p75"/>
              <p:cNvSpPr/>
              <p:nvPr/>
            </p:nvSpPr>
            <p:spPr>
              <a:xfrm>
                <a:off x="95250" y="95250"/>
                <a:ext cx="2000100" cy="381000"/>
              </a:xfrm>
              <a:prstGeom prst="roundRect">
                <a:avLst>
                  <a:gd fmla="val 15000" name="adj"/>
                </a:avLst>
              </a:prstGeom>
              <a:solidFill>
                <a:srgbClr val="1E2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59" name="Google Shape;2159;p75"/>
              <p:cNvSpPr txBox="1"/>
              <p:nvPr/>
            </p:nvSpPr>
            <p:spPr>
              <a:xfrm>
                <a:off x="95250" y="95250"/>
                <a:ext cx="20001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100">
                    <a:solidFill>
                      <a:srgbClr val="FFFFFF"/>
                    </a:solidFill>
                    <a:latin typeface="Open Sans"/>
                    <a:ea typeface="Open Sans"/>
                    <a:cs typeface="Open Sans"/>
                    <a:sym typeface="Open Sans"/>
                  </a:rPr>
                  <a:t>Proxy (Uber Infra)</a:t>
                </a:r>
                <a:endParaRPr b="1" sz="1100">
                  <a:solidFill>
                    <a:srgbClr val="FFFFFF"/>
                  </a:solidFill>
                  <a:latin typeface="Open Sans"/>
                  <a:ea typeface="Open Sans"/>
                  <a:cs typeface="Open Sans"/>
                  <a:sym typeface="Open Sans"/>
                </a:endParaRPr>
              </a:p>
            </p:txBody>
          </p:sp>
          <p:sp>
            <p:nvSpPr>
              <p:cNvPr id="2160" name="Google Shape;2160;p75"/>
              <p:cNvSpPr/>
              <p:nvPr/>
            </p:nvSpPr>
            <p:spPr>
              <a:xfrm>
                <a:off x="95250" y="619125"/>
                <a:ext cx="2000100" cy="619200"/>
              </a:xfrm>
              <a:prstGeom prst="roundRect">
                <a:avLst>
                  <a:gd fmla="val 12307" name="adj"/>
                </a:avLst>
              </a:prstGeom>
              <a:solidFill>
                <a:srgbClr val="1E293B"/>
              </a:solidFill>
              <a:ln cap="flat" cmpd="sng" w="11425">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61" name="Google Shape;2161;p75"/>
              <p:cNvSpPr txBox="1"/>
              <p:nvPr/>
            </p:nvSpPr>
            <p:spPr>
              <a:xfrm>
                <a:off x="190500" y="619125"/>
                <a:ext cx="1809600" cy="6192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Authentication</a:t>
                </a:r>
                <a:endParaRPr b="0" sz="800">
                  <a:solidFill>
                    <a:srgbClr val="94A3B8"/>
                  </a:solidFill>
                  <a:latin typeface="Open Sans"/>
                  <a:ea typeface="Open Sans"/>
                  <a:cs typeface="Open Sans"/>
                  <a:sym typeface="Open Sans"/>
                </a:endParaRPr>
              </a:p>
            </p:txBody>
          </p:sp>
          <p:sp>
            <p:nvSpPr>
              <p:cNvPr id="2162" name="Google Shape;2162;p75"/>
              <p:cNvSpPr/>
              <p:nvPr/>
            </p:nvSpPr>
            <p:spPr>
              <a:xfrm>
                <a:off x="95250" y="1407902"/>
                <a:ext cx="2000100" cy="619200"/>
              </a:xfrm>
              <a:prstGeom prst="roundRect">
                <a:avLst>
                  <a:gd fmla="val 12307" name="adj"/>
                </a:avLst>
              </a:prstGeom>
              <a:solidFill>
                <a:srgbClr val="1E293B"/>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63" name="Google Shape;2163;p75"/>
              <p:cNvSpPr txBox="1"/>
              <p:nvPr/>
            </p:nvSpPr>
            <p:spPr>
              <a:xfrm>
                <a:off x="190500" y="1407902"/>
                <a:ext cx="1809600" cy="6192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000">
                    <a:solidFill>
                      <a:srgbClr val="40BE46"/>
                    </a:solidFill>
                    <a:latin typeface="Open Sans"/>
                    <a:ea typeface="Open Sans"/>
                    <a:cs typeface="Open Sans"/>
                    <a:sym typeface="Open Sans"/>
                  </a:rPr>
                  <a:t>Direct On-Prem Router</a:t>
                </a:r>
                <a:endParaRPr b="0" sz="800">
                  <a:solidFill>
                    <a:srgbClr val="94A3B8"/>
                  </a:solidFill>
                  <a:latin typeface="Open Sans"/>
                  <a:ea typeface="Open Sans"/>
                  <a:cs typeface="Open Sans"/>
                  <a:sym typeface="Open Sans"/>
                </a:endParaRPr>
              </a:p>
            </p:txBody>
          </p:sp>
        </p:grpSp>
        <p:grpSp>
          <p:nvGrpSpPr>
            <p:cNvPr id="2164" name="Google Shape;2164;p75"/>
            <p:cNvGrpSpPr/>
            <p:nvPr/>
          </p:nvGrpSpPr>
          <p:grpSpPr>
            <a:xfrm>
              <a:off x="7429500" y="2000250"/>
              <a:ext cx="1333500" cy="1714500"/>
              <a:chOff x="0" y="0"/>
              <a:chExt cx="1333500" cy="1714500"/>
            </a:xfrm>
          </p:grpSpPr>
          <p:sp>
            <p:nvSpPr>
              <p:cNvPr id="2165" name="Google Shape;2165;p75"/>
              <p:cNvSpPr/>
              <p:nvPr/>
            </p:nvSpPr>
            <p:spPr>
              <a:xfrm>
                <a:off x="0" y="0"/>
                <a:ext cx="1333500" cy="1714500"/>
              </a:xfrm>
              <a:prstGeom prst="roundRect">
                <a:avLst>
                  <a:gd fmla="val 8571" name="adj"/>
                </a:avLst>
              </a:prstGeom>
              <a:solidFill>
                <a:srgbClr val="111C2E"/>
              </a:solidFill>
              <a:ln cap="flat" cmpd="sng" w="14300">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66" name="Google Shape;2166;p75"/>
              <p:cNvSpPr/>
              <p:nvPr/>
            </p:nvSpPr>
            <p:spPr>
              <a:xfrm>
                <a:off x="95250" y="95250"/>
                <a:ext cx="1143000" cy="1524000"/>
              </a:xfrm>
              <a:prstGeom prst="roundRect">
                <a:avLst>
                  <a:gd fmla="val 6666" name="adj"/>
                </a:avLst>
              </a:prstGeom>
              <a:solidFill>
                <a:srgbClr val="1E2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67" name="Google Shape;2167;p75"/>
              <p:cNvSpPr txBox="1"/>
              <p:nvPr/>
            </p:nvSpPr>
            <p:spPr>
              <a:xfrm>
                <a:off x="142875" y="190500"/>
                <a:ext cx="1047900" cy="1333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050">
                    <a:solidFill>
                      <a:srgbClr val="FFFFFF"/>
                    </a:solidFill>
                    <a:latin typeface="Open Sans"/>
                    <a:ea typeface="Open Sans"/>
                    <a:cs typeface="Open Sans"/>
                    <a:sym typeface="Open Sans"/>
                  </a:rPr>
                  <a:t>Onprem Artifactory</a:t>
                </a:r>
                <a:endParaRPr b="1" sz="1050">
                  <a:solidFill>
                    <a:srgbClr val="FFFFFF"/>
                  </a:solidFill>
                  <a:latin typeface="Open Sans"/>
                  <a:ea typeface="Open Sans"/>
                  <a:cs typeface="Open Sans"/>
                  <a:sym typeface="Open Sans"/>
                </a:endParaRPr>
              </a:p>
              <a:p>
                <a:pPr indent="0" lvl="0" marL="0" rtl="0" algn="ctr">
                  <a:spcBef>
                    <a:spcPts val="450"/>
                  </a:spcBef>
                  <a:spcAft>
                    <a:spcPts val="0"/>
                  </a:spcAft>
                  <a:buNone/>
                </a:pPr>
                <a:r>
                  <a:rPr b="0" lang="en" sz="850">
                    <a:solidFill>
                      <a:srgbClr val="94A3B8"/>
                    </a:solidFill>
                    <a:latin typeface="Open Sans"/>
                    <a:ea typeface="Open Sans"/>
                    <a:cs typeface="Open Sans"/>
                    <a:sym typeface="Open Sans"/>
                  </a:rPr>
                  <a:t>Uber Infra</a:t>
                </a:r>
                <a:endParaRPr b="0" sz="850">
                  <a:solidFill>
                    <a:srgbClr val="94A3B8"/>
                  </a:solidFill>
                  <a:latin typeface="Open Sans"/>
                  <a:ea typeface="Open Sans"/>
                  <a:cs typeface="Open Sans"/>
                  <a:sym typeface="Open Sans"/>
                </a:endParaRPr>
              </a:p>
            </p:txBody>
          </p:sp>
        </p:grpSp>
      </p:grpSp>
      <p:cxnSp>
        <p:nvCxnSpPr>
          <p:cNvPr id="2168" name="Google Shape;2168;p75"/>
          <p:cNvCxnSpPr>
            <a:stCxn id="2151" idx="3"/>
            <a:endCxn id="2157" idx="1"/>
          </p:cNvCxnSpPr>
          <p:nvPr/>
        </p:nvCxnSpPr>
        <p:spPr>
          <a:xfrm>
            <a:off x="4095600" y="2423050"/>
            <a:ext cx="571800" cy="0"/>
          </a:xfrm>
          <a:prstGeom prst="straightConnector1">
            <a:avLst/>
          </a:prstGeom>
          <a:noFill/>
          <a:ln cap="flat" cmpd="sng" w="19050">
            <a:solidFill>
              <a:schemeClr val="accent1"/>
            </a:solidFill>
            <a:prstDash val="solid"/>
            <a:round/>
            <a:headEnd len="med" w="med" type="none"/>
            <a:tailEnd len="med" w="med" type="triangle"/>
          </a:ln>
        </p:spPr>
      </p:cxnSp>
      <p:cxnSp>
        <p:nvCxnSpPr>
          <p:cNvPr id="2169" name="Google Shape;2169;p75"/>
          <p:cNvCxnSpPr>
            <a:stCxn id="2157" idx="3"/>
            <a:endCxn id="2165" idx="1"/>
          </p:cNvCxnSpPr>
          <p:nvPr/>
        </p:nvCxnSpPr>
        <p:spPr>
          <a:xfrm>
            <a:off x="6858150" y="2423050"/>
            <a:ext cx="571500" cy="0"/>
          </a:xfrm>
          <a:prstGeom prst="straightConnector1">
            <a:avLst/>
          </a:prstGeom>
          <a:noFill/>
          <a:ln cap="flat" cmpd="sng" w="19050">
            <a:solidFill>
              <a:schemeClr val="accent1"/>
            </a:solidFill>
            <a:prstDash val="solid"/>
            <a:round/>
            <a:headEnd len="med" w="med" type="none"/>
            <a:tailEnd len="med" w="med" type="triangle"/>
          </a:ln>
        </p:spPr>
      </p:cxnSp>
      <p:cxnSp>
        <p:nvCxnSpPr>
          <p:cNvPr id="2170" name="Google Shape;2170;p75"/>
          <p:cNvCxnSpPr>
            <a:stCxn id="2146" idx="3"/>
            <a:endCxn id="2151" idx="1"/>
          </p:cNvCxnSpPr>
          <p:nvPr/>
        </p:nvCxnSpPr>
        <p:spPr>
          <a:xfrm>
            <a:off x="1619400" y="2423050"/>
            <a:ext cx="476100" cy="0"/>
          </a:xfrm>
          <a:prstGeom prst="straightConnector1">
            <a:avLst/>
          </a:prstGeom>
          <a:noFill/>
          <a:ln cap="flat" cmpd="sng" w="9525">
            <a:solidFill>
              <a:schemeClr val="lt2"/>
            </a:solidFill>
            <a:prstDash val="solid"/>
            <a:round/>
            <a:headEnd len="med" w="med" type="none"/>
            <a:tailEnd len="med" w="med" type="triangle"/>
          </a:ln>
        </p:spPr>
      </p:cxnSp>
      <p:cxnSp>
        <p:nvCxnSpPr>
          <p:cNvPr id="2171" name="Google Shape;2171;p75"/>
          <p:cNvCxnSpPr>
            <a:stCxn id="2151" idx="2"/>
            <a:endCxn id="2165" idx="2"/>
          </p:cNvCxnSpPr>
          <p:nvPr/>
        </p:nvCxnSpPr>
        <p:spPr>
          <a:xfrm rot="-5400000">
            <a:off x="5453100" y="922900"/>
            <a:ext cx="285600" cy="5000700"/>
          </a:xfrm>
          <a:prstGeom prst="curvedConnector3">
            <a:avLst>
              <a:gd fmla="val -203239" name="adj1"/>
            </a:avLst>
          </a:prstGeom>
          <a:noFill/>
          <a:ln cap="flat" cmpd="sng" w="9525">
            <a:solidFill>
              <a:schemeClr val="accent4"/>
            </a:solidFill>
            <a:prstDash val="solid"/>
            <a:round/>
            <a:headEnd len="med" w="med" type="none"/>
            <a:tailEnd len="med" w="med" type="triangle"/>
          </a:ln>
        </p:spPr>
      </p:cxnSp>
      <p:sp>
        <p:nvSpPr>
          <p:cNvPr id="2172" name="Google Shape;2172;p75"/>
          <p:cNvSpPr txBox="1"/>
          <p:nvPr/>
        </p:nvSpPr>
        <p:spPr>
          <a:xfrm>
            <a:off x="4572000" y="4160350"/>
            <a:ext cx="17451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chemeClr val="accent4"/>
                </a:solidFill>
                <a:latin typeface="Open Sans"/>
                <a:ea typeface="Open Sans"/>
                <a:cs typeface="Open Sans"/>
                <a:sym typeface="Open Sans"/>
              </a:rPr>
              <a:t>Before: Direct Path</a:t>
            </a:r>
            <a:endParaRPr b="1" sz="900">
              <a:solidFill>
                <a:schemeClr val="accent4"/>
              </a:solidFill>
              <a:latin typeface="Open Sans"/>
              <a:ea typeface="Open Sans"/>
              <a:cs typeface="Open Sans"/>
              <a:sym typeface="Open Sans"/>
            </a:endParaRPr>
          </a:p>
        </p:txBody>
      </p:sp>
      <p:sp>
        <p:nvSpPr>
          <p:cNvPr id="2173" name="Google Shape;2173;p75"/>
          <p:cNvSpPr txBox="1"/>
          <p:nvPr/>
        </p:nvSpPr>
        <p:spPr>
          <a:xfrm>
            <a:off x="4095600" y="2094170"/>
            <a:ext cx="5718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chemeClr val="accent1"/>
                </a:solidFill>
                <a:latin typeface="Open Sans"/>
                <a:ea typeface="Open Sans"/>
                <a:cs typeface="Open Sans"/>
                <a:sym typeface="Open Sans"/>
              </a:rPr>
              <a:t>After</a:t>
            </a:r>
            <a:endParaRPr b="1" sz="900">
              <a:solidFill>
                <a:schemeClr val="accent1"/>
              </a:solidFill>
              <a:latin typeface="Open Sans"/>
              <a:ea typeface="Open Sans"/>
              <a:cs typeface="Open Sans"/>
              <a:sym typeface="Open Sans"/>
            </a:endParaRPr>
          </a:p>
        </p:txBody>
      </p:sp>
      <p:sp>
        <p:nvSpPr>
          <p:cNvPr id="2174" name="Google Shape;2174;p75"/>
          <p:cNvSpPr/>
          <p:nvPr/>
        </p:nvSpPr>
        <p:spPr>
          <a:xfrm>
            <a:off x="4771447" y="3142000"/>
            <a:ext cx="2000100" cy="619200"/>
          </a:xfrm>
          <a:prstGeom prst="roundRect">
            <a:avLst>
              <a:gd fmla="val 12307" name="adj"/>
            </a:avLst>
          </a:prstGeom>
          <a:solidFill>
            <a:srgbClr val="1E293B"/>
          </a:solidFill>
          <a:ln cap="flat" cmpd="sng" w="11425">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75" name="Google Shape;2175;p75"/>
          <p:cNvSpPr txBox="1"/>
          <p:nvPr/>
        </p:nvSpPr>
        <p:spPr>
          <a:xfrm>
            <a:off x="4866697" y="3142000"/>
            <a:ext cx="1809600" cy="6192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Token Exchange</a:t>
            </a:r>
            <a:endParaRPr b="0" sz="800">
              <a:solidFill>
                <a:srgbClr val="94A3B8"/>
              </a:solidFill>
              <a:latin typeface="Open Sans"/>
              <a:ea typeface="Open Sans"/>
              <a:cs typeface="Open Sans"/>
              <a:sym typeface="Open Sans"/>
            </a:endParaRPr>
          </a:p>
        </p:txBody>
      </p:sp>
      <p:pic>
        <p:nvPicPr>
          <p:cNvPr id="2176" name="Google Shape;2176;p75"/>
          <p:cNvPicPr preferRelativeResize="0"/>
          <p:nvPr/>
        </p:nvPicPr>
        <p:blipFill>
          <a:blip r:embed="rId5">
            <a:alphaModFix/>
          </a:blip>
          <a:stretch>
            <a:fillRect/>
          </a:stretch>
        </p:blipFill>
        <p:spPr>
          <a:xfrm>
            <a:off x="8532700" y="4705236"/>
            <a:ext cx="405100" cy="243025"/>
          </a:xfrm>
          <a:prstGeom prst="rect">
            <a:avLst/>
          </a:prstGeom>
          <a:noFill/>
          <a:ln>
            <a:noFill/>
          </a:ln>
        </p:spPr>
      </p:pic>
      <p:grpSp>
        <p:nvGrpSpPr>
          <p:cNvPr id="2177" name="Google Shape;2177;p75"/>
          <p:cNvGrpSpPr/>
          <p:nvPr/>
        </p:nvGrpSpPr>
        <p:grpSpPr>
          <a:xfrm>
            <a:off x="7204072" y="4948238"/>
            <a:ext cx="1939800" cy="194884"/>
            <a:chOff x="0" y="0"/>
            <a:chExt cx="1939800" cy="194884"/>
          </a:xfrm>
        </p:grpSpPr>
        <p:sp>
          <p:nvSpPr>
            <p:cNvPr id="2178" name="Google Shape;2178;p75"/>
            <p:cNvSpPr/>
            <p:nvPr/>
          </p:nvSpPr>
          <p:spPr>
            <a:xfrm>
              <a:off x="0" y="0"/>
              <a:ext cx="1939800" cy="1617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79" name="Google Shape;2179;p75"/>
            <p:cNvSpPr txBox="1"/>
            <p:nvPr/>
          </p:nvSpPr>
          <p:spPr>
            <a:xfrm>
              <a:off x="0" y="33184"/>
              <a:ext cx="1939800" cy="161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600">
                  <a:solidFill>
                    <a:srgbClr val="FFFFFF"/>
                  </a:solidFill>
                  <a:latin typeface="Open Sans"/>
                  <a:ea typeface="Open Sans"/>
                  <a:cs typeface="Open Sans"/>
                  <a:sym typeface="Open Sans"/>
                </a:rPr>
                <a:t>Copyrights @ 2026 – JFrog all rights reserved</a:t>
              </a:r>
              <a:endParaRPr sz="600">
                <a:solidFill>
                  <a:srgbClr val="FFFFFF"/>
                </a:solidFill>
                <a:latin typeface="Open Sans"/>
                <a:ea typeface="Open Sans"/>
                <a:cs typeface="Open Sans"/>
                <a:sym typeface="Open Sans"/>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1320"/>
        </a:solidFill>
      </p:bgPr>
    </p:bg>
    <p:spTree>
      <p:nvGrpSpPr>
        <p:cNvPr id="2183" name="Shape 2183"/>
        <p:cNvGrpSpPr/>
        <p:nvPr/>
      </p:nvGrpSpPr>
      <p:grpSpPr>
        <a:xfrm>
          <a:off x="0" y="0"/>
          <a:ext cx="0" cy="0"/>
          <a:chOff x="0" y="0"/>
          <a:chExt cx="0" cy="0"/>
        </a:xfrm>
      </p:grpSpPr>
      <p:pic>
        <p:nvPicPr>
          <p:cNvPr id="2184" name="Google Shape;2184;p76"/>
          <p:cNvPicPr preferRelativeResize="0"/>
          <p:nvPr/>
        </p:nvPicPr>
        <p:blipFill rotWithShape="1">
          <a:blip r:embed="rId3">
            <a:alphaModFix/>
          </a:blip>
          <a:srcRect b="76510" l="68478" r="-47008" t="-5364"/>
          <a:stretch/>
        </p:blipFill>
        <p:spPr>
          <a:xfrm rot="10800000">
            <a:off x="5578924" y="0"/>
            <a:ext cx="3565076" cy="3320151"/>
          </a:xfrm>
          <a:prstGeom prst="rect">
            <a:avLst/>
          </a:prstGeom>
          <a:noFill/>
          <a:ln>
            <a:noFill/>
          </a:ln>
        </p:spPr>
      </p:pic>
      <p:sp>
        <p:nvSpPr>
          <p:cNvPr id="2185" name="Google Shape;2185;p76"/>
          <p:cNvSpPr/>
          <p:nvPr/>
        </p:nvSpPr>
        <p:spPr>
          <a:xfrm>
            <a:off x="7143750" y="1066738"/>
            <a:ext cx="1524000" cy="1143000"/>
          </a:xfrm>
          <a:prstGeom prst="roundRect">
            <a:avLst>
              <a:gd fmla="val 10000" name="adj"/>
            </a:avLst>
          </a:prstGeom>
          <a:solidFill>
            <a:srgbClr val="111C2E"/>
          </a:solidFill>
          <a:ln cap="flat" cmpd="sng" w="14300">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86" name="Google Shape;2186;p76"/>
          <p:cNvSpPr/>
          <p:nvPr/>
        </p:nvSpPr>
        <p:spPr>
          <a:xfrm>
            <a:off x="7243340" y="1161988"/>
            <a:ext cx="1324800" cy="952500"/>
          </a:xfrm>
          <a:prstGeom prst="roundRect">
            <a:avLst>
              <a:gd fmla="val 8000" name="adj"/>
            </a:avLst>
          </a:prstGeom>
          <a:solidFill>
            <a:srgbClr val="1E2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2187" name="Google Shape;2187;p76"/>
          <p:cNvPicPr preferRelativeResize="0"/>
          <p:nvPr/>
        </p:nvPicPr>
        <p:blipFill rotWithShape="1">
          <a:blip r:embed="rId4">
            <a:alphaModFix/>
          </a:blip>
          <a:srcRect b="0" l="0" r="0" t="0"/>
          <a:stretch/>
        </p:blipFill>
        <p:spPr>
          <a:xfrm>
            <a:off x="171375" y="4647152"/>
            <a:ext cx="844200" cy="290700"/>
          </a:xfrm>
          <a:prstGeom prst="rect">
            <a:avLst/>
          </a:prstGeom>
          <a:noFill/>
          <a:ln>
            <a:noFill/>
          </a:ln>
        </p:spPr>
      </p:pic>
      <p:sp>
        <p:nvSpPr>
          <p:cNvPr id="2188" name="Google Shape;2188;p76"/>
          <p:cNvSpPr txBox="1"/>
          <p:nvPr/>
        </p:nvSpPr>
        <p:spPr>
          <a:xfrm>
            <a:off x="168007" y="273844"/>
            <a:ext cx="8769600" cy="411900"/>
          </a:xfrm>
          <a:prstGeom prst="rect">
            <a:avLst/>
          </a:prstGeom>
          <a:noFill/>
          <a:ln>
            <a:noFill/>
          </a:ln>
        </p:spPr>
        <p:txBody>
          <a:bodyPr anchorCtr="0" anchor="t" bIns="33325" lIns="68575" spcFirstLastPara="1" rIns="68575" wrap="square" tIns="33325">
            <a:noAutofit/>
          </a:bodyPr>
          <a:lstStyle/>
          <a:p>
            <a:pPr indent="0" lvl="0" marL="0" rtl="0" algn="l">
              <a:spcBef>
                <a:spcPts val="0"/>
              </a:spcBef>
              <a:spcAft>
                <a:spcPts val="0"/>
              </a:spcAft>
              <a:buNone/>
            </a:pPr>
            <a:r>
              <a:rPr b="1" lang="en" sz="2220">
                <a:solidFill>
                  <a:srgbClr val="40BE46"/>
                </a:solidFill>
                <a:latin typeface="Open Sans"/>
                <a:ea typeface="Open Sans"/>
                <a:cs typeface="Open Sans"/>
                <a:sym typeface="Open Sans"/>
              </a:rPr>
              <a:t>Dual Write Rollout</a:t>
            </a:r>
            <a:endParaRPr b="1" sz="2220">
              <a:solidFill>
                <a:srgbClr val="40BE46"/>
              </a:solidFill>
              <a:latin typeface="Open Sans"/>
              <a:ea typeface="Open Sans"/>
              <a:cs typeface="Open Sans"/>
              <a:sym typeface="Open Sans"/>
            </a:endParaRPr>
          </a:p>
        </p:txBody>
      </p:sp>
      <p:grpSp>
        <p:nvGrpSpPr>
          <p:cNvPr id="2189" name="Google Shape;2189;p76"/>
          <p:cNvGrpSpPr/>
          <p:nvPr/>
        </p:nvGrpSpPr>
        <p:grpSpPr>
          <a:xfrm>
            <a:off x="476250" y="1085738"/>
            <a:ext cx="8048775" cy="2533800"/>
            <a:chOff x="571500" y="1238250"/>
            <a:chExt cx="8048775" cy="2533800"/>
          </a:xfrm>
        </p:grpSpPr>
        <p:grpSp>
          <p:nvGrpSpPr>
            <p:cNvPr id="2190" name="Google Shape;2190;p76"/>
            <p:cNvGrpSpPr/>
            <p:nvPr/>
          </p:nvGrpSpPr>
          <p:grpSpPr>
            <a:xfrm>
              <a:off x="571500" y="2000250"/>
              <a:ext cx="1238400" cy="1714500"/>
              <a:chOff x="0" y="0"/>
              <a:chExt cx="1238400" cy="1714500"/>
            </a:xfrm>
          </p:grpSpPr>
          <p:sp>
            <p:nvSpPr>
              <p:cNvPr id="2191" name="Google Shape;2191;p76"/>
              <p:cNvSpPr/>
              <p:nvPr/>
            </p:nvSpPr>
            <p:spPr>
              <a:xfrm>
                <a:off x="0" y="0"/>
                <a:ext cx="1238400" cy="1714500"/>
              </a:xfrm>
              <a:prstGeom prst="roundRect">
                <a:avLst>
                  <a:gd fmla="val 9230" name="adj"/>
                </a:avLst>
              </a:prstGeom>
              <a:solidFill>
                <a:srgbClr val="111C2E"/>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92" name="Google Shape;2192;p76"/>
              <p:cNvSpPr/>
              <p:nvPr/>
            </p:nvSpPr>
            <p:spPr>
              <a:xfrm>
                <a:off x="352425" y="209550"/>
                <a:ext cx="533400" cy="533400"/>
              </a:xfrm>
              <a:prstGeom prst="ellipse">
                <a:avLst/>
              </a:prstGeom>
              <a:solidFill>
                <a:srgbClr val="1E293B"/>
              </a:solidFill>
              <a:ln cap="flat" cmpd="sng" w="14300">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193" name="Google Shape;2193;p76"/>
              <p:cNvGrpSpPr/>
              <p:nvPr/>
            </p:nvGrpSpPr>
            <p:grpSpPr>
              <a:xfrm>
                <a:off x="428625" y="320802"/>
                <a:ext cx="381000" cy="416052"/>
                <a:chOff x="0" y="0"/>
                <a:chExt cx="381000" cy="416052"/>
              </a:xfrm>
            </p:grpSpPr>
            <p:sp>
              <p:nvSpPr>
                <p:cNvPr id="2194" name="Google Shape;2194;p76"/>
                <p:cNvSpPr/>
                <p:nvPr/>
              </p:nvSpPr>
              <p:spPr>
                <a:xfrm>
                  <a:off x="0" y="0"/>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95" name="Google Shape;2195;p76"/>
                <p:cNvSpPr txBox="1"/>
                <p:nvPr/>
              </p:nvSpPr>
              <p:spPr>
                <a:xfrm>
                  <a:off x="0" y="35052"/>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400">
                      <a:solidFill>
                        <a:srgbClr val="40BE46"/>
                      </a:solidFill>
                      <a:latin typeface="Material Icons"/>
                      <a:ea typeface="Material Icons"/>
                      <a:cs typeface="Material Icons"/>
                      <a:sym typeface="Material Icons"/>
                    </a:rPr>
                    <a:t>person</a:t>
                  </a:r>
                  <a:endParaRPr sz="2400">
                    <a:solidFill>
                      <a:srgbClr val="40BE46"/>
                    </a:solidFill>
                    <a:latin typeface="Material Icons"/>
                    <a:ea typeface="Material Icons"/>
                    <a:cs typeface="Material Icons"/>
                    <a:sym typeface="Material Icons"/>
                  </a:endParaRPr>
                </a:p>
              </p:txBody>
            </p:sp>
          </p:grpSp>
          <p:grpSp>
            <p:nvGrpSpPr>
              <p:cNvPr id="2196" name="Google Shape;2196;p76"/>
              <p:cNvGrpSpPr/>
              <p:nvPr/>
            </p:nvGrpSpPr>
            <p:grpSpPr>
              <a:xfrm>
                <a:off x="95250" y="857250"/>
                <a:ext cx="1047900" cy="762000"/>
                <a:chOff x="0" y="0"/>
                <a:chExt cx="1047900" cy="762000"/>
              </a:xfrm>
            </p:grpSpPr>
            <p:sp>
              <p:nvSpPr>
                <p:cNvPr id="2197" name="Google Shape;2197;p76"/>
                <p:cNvSpPr/>
                <p:nvPr/>
              </p:nvSpPr>
              <p:spPr>
                <a:xfrm>
                  <a:off x="0" y="0"/>
                  <a:ext cx="1047900" cy="762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98" name="Google Shape;2198;p76"/>
                <p:cNvSpPr txBox="1"/>
                <p:nvPr/>
              </p:nvSpPr>
              <p:spPr>
                <a:xfrm>
                  <a:off x="0" y="0"/>
                  <a:ext cx="1047900" cy="762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100">
                      <a:solidFill>
                        <a:srgbClr val="FFFFFF"/>
                      </a:solidFill>
                      <a:latin typeface="Open Sans"/>
                      <a:ea typeface="Open Sans"/>
                      <a:cs typeface="Open Sans"/>
                      <a:sym typeface="Open Sans"/>
                    </a:rPr>
                    <a:t>User </a:t>
                  </a:r>
                  <a:endParaRPr b="1" sz="1100">
                    <a:solidFill>
                      <a:srgbClr val="FFFFFF"/>
                    </a:solidFill>
                    <a:latin typeface="Open Sans"/>
                    <a:ea typeface="Open Sans"/>
                    <a:cs typeface="Open Sans"/>
                    <a:sym typeface="Open Sans"/>
                  </a:endParaRPr>
                </a:p>
                <a:p>
                  <a:pPr indent="0" lvl="0" marL="0" rtl="0" algn="ctr">
                    <a:spcBef>
                      <a:spcPts val="225"/>
                    </a:spcBef>
                    <a:spcAft>
                      <a:spcPts val="0"/>
                    </a:spcAft>
                    <a:buNone/>
                  </a:pPr>
                  <a:r>
                    <a:rPr b="0" lang="en" sz="900">
                      <a:solidFill>
                        <a:srgbClr val="94A3B8"/>
                      </a:solidFill>
                      <a:latin typeface="Open Sans"/>
                      <a:ea typeface="Open Sans"/>
                      <a:cs typeface="Open Sans"/>
                      <a:sym typeface="Open Sans"/>
                    </a:rPr>
                    <a:t>Devs &amp; Automation</a:t>
                  </a:r>
                  <a:endParaRPr b="0" sz="900">
                    <a:solidFill>
                      <a:srgbClr val="94A3B8"/>
                    </a:solidFill>
                    <a:latin typeface="Open Sans"/>
                    <a:ea typeface="Open Sans"/>
                    <a:cs typeface="Open Sans"/>
                    <a:sym typeface="Open Sans"/>
                  </a:endParaRPr>
                </a:p>
              </p:txBody>
            </p:sp>
          </p:grpSp>
        </p:grpSp>
        <p:grpSp>
          <p:nvGrpSpPr>
            <p:cNvPr id="2199" name="Google Shape;2199;p76"/>
            <p:cNvGrpSpPr/>
            <p:nvPr/>
          </p:nvGrpSpPr>
          <p:grpSpPr>
            <a:xfrm>
              <a:off x="3048000" y="1238250"/>
              <a:ext cx="2190900" cy="2533800"/>
              <a:chOff x="0" y="0"/>
              <a:chExt cx="2190900" cy="2533800"/>
            </a:xfrm>
          </p:grpSpPr>
          <p:sp>
            <p:nvSpPr>
              <p:cNvPr id="2200" name="Google Shape;2200;p76"/>
              <p:cNvSpPr/>
              <p:nvPr/>
            </p:nvSpPr>
            <p:spPr>
              <a:xfrm>
                <a:off x="0" y="0"/>
                <a:ext cx="2190900" cy="2533800"/>
              </a:xfrm>
              <a:prstGeom prst="roundRect">
                <a:avLst>
                  <a:gd fmla="val 5216" name="adj"/>
                </a:avLst>
              </a:prstGeom>
              <a:solidFill>
                <a:srgbClr val="111C2E"/>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01" name="Google Shape;2201;p76"/>
              <p:cNvSpPr/>
              <p:nvPr/>
            </p:nvSpPr>
            <p:spPr>
              <a:xfrm>
                <a:off x="95250" y="95250"/>
                <a:ext cx="2000100" cy="333300"/>
              </a:xfrm>
              <a:prstGeom prst="roundRect">
                <a:avLst>
                  <a:gd fmla="val 17142" name="adj"/>
                </a:avLst>
              </a:prstGeom>
              <a:solidFill>
                <a:srgbClr val="1E2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02" name="Google Shape;2202;p76"/>
              <p:cNvSpPr txBox="1"/>
              <p:nvPr/>
            </p:nvSpPr>
            <p:spPr>
              <a:xfrm>
                <a:off x="95250" y="95250"/>
                <a:ext cx="2000100" cy="333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100">
                    <a:solidFill>
                      <a:srgbClr val="FFFFFF"/>
                    </a:solidFill>
                    <a:latin typeface="Open Sans"/>
                    <a:ea typeface="Open Sans"/>
                    <a:cs typeface="Open Sans"/>
                    <a:sym typeface="Open Sans"/>
                  </a:rPr>
                  <a:t>Proxy (Uber Infra)</a:t>
                </a:r>
                <a:endParaRPr b="1" sz="1100">
                  <a:solidFill>
                    <a:srgbClr val="FFFFFF"/>
                  </a:solidFill>
                  <a:latin typeface="Open Sans"/>
                  <a:ea typeface="Open Sans"/>
                  <a:cs typeface="Open Sans"/>
                  <a:sym typeface="Open Sans"/>
                </a:endParaRPr>
              </a:p>
            </p:txBody>
          </p:sp>
          <p:grpSp>
            <p:nvGrpSpPr>
              <p:cNvPr id="2203" name="Google Shape;2203;p76"/>
              <p:cNvGrpSpPr/>
              <p:nvPr/>
            </p:nvGrpSpPr>
            <p:grpSpPr>
              <a:xfrm>
                <a:off x="95250" y="523875"/>
                <a:ext cx="2000100" cy="571500"/>
                <a:chOff x="0" y="0"/>
                <a:chExt cx="2000100" cy="571500"/>
              </a:xfrm>
            </p:grpSpPr>
            <p:sp>
              <p:nvSpPr>
                <p:cNvPr id="2204" name="Google Shape;2204;p76"/>
                <p:cNvSpPr/>
                <p:nvPr/>
              </p:nvSpPr>
              <p:spPr>
                <a:xfrm>
                  <a:off x="0" y="0"/>
                  <a:ext cx="2000100" cy="571500"/>
                </a:xfrm>
                <a:prstGeom prst="roundRect">
                  <a:avLst>
                    <a:gd fmla="val 13333" name="adj"/>
                  </a:avLst>
                </a:prstGeom>
                <a:solidFill>
                  <a:srgbClr val="1E293B"/>
                </a:solidFill>
                <a:ln cap="flat" cmpd="sng" w="11425">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05" name="Google Shape;2205;p76"/>
                <p:cNvSpPr txBox="1"/>
                <p:nvPr/>
              </p:nvSpPr>
              <p:spPr>
                <a:xfrm>
                  <a:off x="0" y="0"/>
                  <a:ext cx="2000100" cy="571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Authentication</a:t>
                  </a:r>
                  <a:endParaRPr b="0" sz="800">
                    <a:solidFill>
                      <a:srgbClr val="94A3B8"/>
                    </a:solidFill>
                    <a:latin typeface="Open Sans"/>
                    <a:ea typeface="Open Sans"/>
                    <a:cs typeface="Open Sans"/>
                    <a:sym typeface="Open Sans"/>
                  </a:endParaRPr>
                </a:p>
              </p:txBody>
            </p:sp>
          </p:grpSp>
          <p:grpSp>
            <p:nvGrpSpPr>
              <p:cNvPr id="2206" name="Google Shape;2206;p76"/>
              <p:cNvGrpSpPr/>
              <p:nvPr/>
            </p:nvGrpSpPr>
            <p:grpSpPr>
              <a:xfrm>
                <a:off x="95250" y="1171575"/>
                <a:ext cx="2000100" cy="571500"/>
                <a:chOff x="0" y="0"/>
                <a:chExt cx="2000100" cy="571500"/>
              </a:xfrm>
            </p:grpSpPr>
            <p:sp>
              <p:nvSpPr>
                <p:cNvPr id="2207" name="Google Shape;2207;p76"/>
                <p:cNvSpPr/>
                <p:nvPr/>
              </p:nvSpPr>
              <p:spPr>
                <a:xfrm>
                  <a:off x="0" y="0"/>
                  <a:ext cx="2000100" cy="571500"/>
                </a:xfrm>
                <a:prstGeom prst="roundRect">
                  <a:avLst>
                    <a:gd fmla="val 13333" name="adj"/>
                  </a:avLst>
                </a:prstGeom>
                <a:solidFill>
                  <a:srgbClr val="1E293B"/>
                </a:solidFill>
                <a:ln cap="flat" cmpd="sng" w="11425">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08" name="Google Shape;2208;p76"/>
                <p:cNvSpPr txBox="1"/>
                <p:nvPr/>
              </p:nvSpPr>
              <p:spPr>
                <a:xfrm>
                  <a:off x="0" y="0"/>
                  <a:ext cx="2000100" cy="571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Dynamic Router</a:t>
                  </a:r>
                  <a:endParaRPr b="1" sz="750">
                    <a:solidFill>
                      <a:srgbClr val="FFFFFF"/>
                    </a:solidFill>
                    <a:latin typeface="Open Sans"/>
                    <a:ea typeface="Open Sans"/>
                    <a:cs typeface="Open Sans"/>
                    <a:sym typeface="Open Sans"/>
                  </a:endParaRPr>
                </a:p>
              </p:txBody>
            </p:sp>
          </p:grpSp>
          <p:grpSp>
            <p:nvGrpSpPr>
              <p:cNvPr id="2209" name="Google Shape;2209;p76"/>
              <p:cNvGrpSpPr/>
              <p:nvPr/>
            </p:nvGrpSpPr>
            <p:grpSpPr>
              <a:xfrm>
                <a:off x="95250" y="1819275"/>
                <a:ext cx="2000100" cy="571500"/>
                <a:chOff x="0" y="0"/>
                <a:chExt cx="2000100" cy="571500"/>
              </a:xfrm>
            </p:grpSpPr>
            <p:sp>
              <p:nvSpPr>
                <p:cNvPr id="2210" name="Google Shape;2210;p76"/>
                <p:cNvSpPr/>
                <p:nvPr/>
              </p:nvSpPr>
              <p:spPr>
                <a:xfrm>
                  <a:off x="0" y="0"/>
                  <a:ext cx="2000100" cy="571500"/>
                </a:xfrm>
                <a:prstGeom prst="roundRect">
                  <a:avLst>
                    <a:gd fmla="val 13333" name="adj"/>
                  </a:avLst>
                </a:prstGeom>
                <a:solidFill>
                  <a:srgbClr val="1E293B"/>
                </a:solidFill>
                <a:ln cap="flat" cmpd="sng" w="11425">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11" name="Google Shape;2211;p76"/>
                <p:cNvSpPr txBox="1"/>
                <p:nvPr/>
              </p:nvSpPr>
              <p:spPr>
                <a:xfrm>
                  <a:off x="0" y="0"/>
                  <a:ext cx="2000100" cy="571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i="0" lang="en" sz="1000">
                      <a:solidFill>
                        <a:srgbClr val="FFFFFF"/>
                      </a:solidFill>
                      <a:latin typeface="Open Sans"/>
                      <a:ea typeface="Open Sans"/>
                      <a:cs typeface="Open Sans"/>
                      <a:sym typeface="Open Sans"/>
                    </a:rPr>
                    <a:t>Token Exchange</a:t>
                  </a:r>
                  <a:endParaRPr b="1" i="0" sz="800">
                    <a:solidFill>
                      <a:srgbClr val="FFFFFF"/>
                    </a:solidFill>
                    <a:latin typeface="Open Sans"/>
                    <a:ea typeface="Open Sans"/>
                    <a:cs typeface="Open Sans"/>
                    <a:sym typeface="Open Sans"/>
                  </a:endParaRPr>
                </a:p>
              </p:txBody>
            </p:sp>
          </p:grpSp>
        </p:grpSp>
        <p:grpSp>
          <p:nvGrpSpPr>
            <p:cNvPr id="2212" name="Google Shape;2212;p76"/>
            <p:cNvGrpSpPr/>
            <p:nvPr/>
          </p:nvGrpSpPr>
          <p:grpSpPr>
            <a:xfrm>
              <a:off x="1809750" y="2826068"/>
              <a:ext cx="1228800" cy="63000"/>
              <a:chOff x="0" y="-31432"/>
              <a:chExt cx="1228800" cy="63000"/>
            </a:xfrm>
          </p:grpSpPr>
          <p:sp>
            <p:nvSpPr>
              <p:cNvPr id="2213" name="Google Shape;2213;p76"/>
              <p:cNvSpPr/>
              <p:nvPr/>
            </p:nvSpPr>
            <p:spPr>
              <a:xfrm>
                <a:off x="0" y="0"/>
                <a:ext cx="1143000" cy="0"/>
              </a:xfrm>
              <a:custGeom>
                <a:rect b="b" l="l" r="r" t="t"/>
                <a:pathLst>
                  <a:path extrusionOk="0" h="120000" w="120000">
                    <a:moveTo>
                      <a:pt x="0" y="0"/>
                    </a:moveTo>
                    <a:lnTo>
                      <a:pt x="120000" y="0"/>
                    </a:lnTo>
                  </a:path>
                </a:pathLst>
              </a:custGeom>
              <a:solidFill>
                <a:srgbClr val="000000">
                  <a:alpha val="0"/>
                </a:srgbClr>
              </a:solidFill>
              <a:ln cap="flat" cmpd="sng" w="19050">
                <a:solidFill>
                  <a:srgbClr val="E7E6E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14" name="Google Shape;2214;p76"/>
              <p:cNvSpPr/>
              <p:nvPr/>
            </p:nvSpPr>
            <p:spPr>
              <a:xfrm>
                <a:off x="1143000" y="-31432"/>
                <a:ext cx="85800" cy="63000"/>
              </a:xfrm>
              <a:custGeom>
                <a:rect b="b" l="l" r="r" t="t"/>
                <a:pathLst>
                  <a:path extrusionOk="0" h="120000" w="120000">
                    <a:moveTo>
                      <a:pt x="0" y="120000"/>
                    </a:moveTo>
                    <a:lnTo>
                      <a:pt x="120000" y="60000"/>
                    </a:lnTo>
                    <a:lnTo>
                      <a:pt x="0" y="0"/>
                    </a:lnTo>
                    <a:close/>
                  </a:path>
                </a:pathLst>
              </a:custGeom>
              <a:solidFill>
                <a:srgbClr val="E7E6E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sp>
          <p:nvSpPr>
            <p:cNvPr id="2215" name="Google Shape;2215;p76"/>
            <p:cNvSpPr txBox="1"/>
            <p:nvPr/>
          </p:nvSpPr>
          <p:spPr>
            <a:xfrm>
              <a:off x="7381875" y="1381125"/>
              <a:ext cx="1238400" cy="8574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050">
                  <a:solidFill>
                    <a:srgbClr val="FFFFFF"/>
                  </a:solidFill>
                  <a:latin typeface="Open Sans"/>
                  <a:ea typeface="Open Sans"/>
                  <a:cs typeface="Open Sans"/>
                  <a:sym typeface="Open Sans"/>
                </a:rPr>
                <a:t>Onprem Artifactory</a:t>
              </a:r>
              <a:endParaRPr b="1" sz="1050">
                <a:solidFill>
                  <a:srgbClr val="FFFFFF"/>
                </a:solidFill>
                <a:latin typeface="Open Sans"/>
                <a:ea typeface="Open Sans"/>
                <a:cs typeface="Open Sans"/>
                <a:sym typeface="Open Sans"/>
              </a:endParaRPr>
            </a:p>
            <a:p>
              <a:pPr indent="0" lvl="0" marL="0" rtl="0" algn="ctr">
                <a:spcBef>
                  <a:spcPts val="225"/>
                </a:spcBef>
                <a:spcAft>
                  <a:spcPts val="0"/>
                </a:spcAft>
                <a:buNone/>
              </a:pPr>
              <a:r>
                <a:rPr b="1" lang="en" sz="900">
                  <a:solidFill>
                    <a:srgbClr val="40BE46"/>
                  </a:solidFill>
                  <a:latin typeface="Open Sans"/>
                  <a:ea typeface="Open Sans"/>
                  <a:cs typeface="Open Sans"/>
                  <a:sym typeface="Open Sans"/>
                </a:rPr>
                <a:t>Primary</a:t>
              </a:r>
              <a:endParaRPr b="1" sz="900">
                <a:solidFill>
                  <a:srgbClr val="40BE46"/>
                </a:solidFill>
                <a:latin typeface="Open Sans"/>
                <a:ea typeface="Open Sans"/>
                <a:cs typeface="Open Sans"/>
                <a:sym typeface="Open Sans"/>
              </a:endParaRPr>
            </a:p>
            <a:p>
              <a:pPr indent="0" lvl="0" marL="0" rtl="0" algn="ctr">
                <a:spcBef>
                  <a:spcPts val="225"/>
                </a:spcBef>
                <a:spcAft>
                  <a:spcPts val="0"/>
                </a:spcAft>
                <a:buNone/>
              </a:pPr>
              <a:r>
                <a:rPr b="0" lang="en" sz="800">
                  <a:solidFill>
                    <a:srgbClr val="94A3B8"/>
                  </a:solidFill>
                  <a:latin typeface="Open Sans"/>
                  <a:ea typeface="Open Sans"/>
                  <a:cs typeface="Open Sans"/>
                  <a:sym typeface="Open Sans"/>
                </a:rPr>
                <a:t>Uber Infra</a:t>
              </a:r>
              <a:endParaRPr b="0" sz="800">
                <a:solidFill>
                  <a:srgbClr val="94A3B8"/>
                </a:solidFill>
                <a:latin typeface="Open Sans"/>
                <a:ea typeface="Open Sans"/>
                <a:cs typeface="Open Sans"/>
                <a:sym typeface="Open Sans"/>
              </a:endParaRPr>
            </a:p>
          </p:txBody>
        </p:sp>
      </p:grpSp>
      <p:grpSp>
        <p:nvGrpSpPr>
          <p:cNvPr id="2216" name="Google Shape;2216;p76"/>
          <p:cNvGrpSpPr/>
          <p:nvPr/>
        </p:nvGrpSpPr>
        <p:grpSpPr>
          <a:xfrm>
            <a:off x="7143750" y="2609738"/>
            <a:ext cx="1524000" cy="1143000"/>
            <a:chOff x="0" y="0"/>
            <a:chExt cx="1524000" cy="1143000"/>
          </a:xfrm>
        </p:grpSpPr>
        <p:sp>
          <p:nvSpPr>
            <p:cNvPr id="2217" name="Google Shape;2217;p76"/>
            <p:cNvSpPr/>
            <p:nvPr/>
          </p:nvSpPr>
          <p:spPr>
            <a:xfrm>
              <a:off x="0" y="0"/>
              <a:ext cx="1524000" cy="1143000"/>
            </a:xfrm>
            <a:prstGeom prst="roundRect">
              <a:avLst>
                <a:gd fmla="val 10000" name="adj"/>
              </a:avLst>
            </a:prstGeom>
            <a:solidFill>
              <a:srgbClr val="111C2E"/>
            </a:solidFill>
            <a:ln cap="flat" cmpd="sng" w="14300">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18" name="Google Shape;2218;p76"/>
            <p:cNvSpPr/>
            <p:nvPr/>
          </p:nvSpPr>
          <p:spPr>
            <a:xfrm>
              <a:off x="95265" y="95250"/>
              <a:ext cx="1324800" cy="952500"/>
            </a:xfrm>
            <a:prstGeom prst="roundRect">
              <a:avLst>
                <a:gd fmla="val 8000" name="adj"/>
              </a:avLst>
            </a:prstGeom>
            <a:solidFill>
              <a:srgbClr val="1E2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19" name="Google Shape;2219;p76"/>
            <p:cNvSpPr txBox="1"/>
            <p:nvPr/>
          </p:nvSpPr>
          <p:spPr>
            <a:xfrm>
              <a:off x="99600" y="142875"/>
              <a:ext cx="1281900" cy="8574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050">
                  <a:solidFill>
                    <a:srgbClr val="FFFFFF"/>
                  </a:solidFill>
                  <a:latin typeface="Open Sans"/>
                  <a:ea typeface="Open Sans"/>
                  <a:cs typeface="Open Sans"/>
                  <a:sym typeface="Open Sans"/>
                </a:rPr>
                <a:t>Cloud </a:t>
              </a:r>
              <a:r>
                <a:rPr b="1" lang="en" sz="1050">
                  <a:solidFill>
                    <a:srgbClr val="FFFFFF"/>
                  </a:solidFill>
                  <a:latin typeface="Open Sans"/>
                  <a:ea typeface="Open Sans"/>
                  <a:cs typeface="Open Sans"/>
                  <a:sym typeface="Open Sans"/>
                </a:rPr>
                <a:t>Artifactory </a:t>
              </a:r>
              <a:endParaRPr b="1" sz="1050">
                <a:solidFill>
                  <a:srgbClr val="FFFFFF"/>
                </a:solidFill>
                <a:latin typeface="Open Sans"/>
                <a:ea typeface="Open Sans"/>
                <a:cs typeface="Open Sans"/>
                <a:sym typeface="Open Sans"/>
              </a:endParaRPr>
            </a:p>
            <a:p>
              <a:pPr indent="0" lvl="0" marL="0" rtl="0" algn="ctr">
                <a:spcBef>
                  <a:spcPts val="225"/>
                </a:spcBef>
                <a:spcAft>
                  <a:spcPts val="0"/>
                </a:spcAft>
                <a:buNone/>
              </a:pPr>
              <a:r>
                <a:rPr b="1" lang="en" sz="900">
                  <a:solidFill>
                    <a:schemeClr val="accent4"/>
                  </a:solidFill>
                  <a:latin typeface="Open Sans"/>
                  <a:ea typeface="Open Sans"/>
                  <a:cs typeface="Open Sans"/>
                  <a:sym typeface="Open Sans"/>
                </a:rPr>
                <a:t>Secondary</a:t>
              </a:r>
              <a:endParaRPr b="1" sz="900">
                <a:solidFill>
                  <a:schemeClr val="accent4"/>
                </a:solidFill>
                <a:latin typeface="Open Sans"/>
                <a:ea typeface="Open Sans"/>
                <a:cs typeface="Open Sans"/>
                <a:sym typeface="Open Sans"/>
              </a:endParaRPr>
            </a:p>
            <a:p>
              <a:pPr indent="0" lvl="0" marL="0" rtl="0" algn="ctr">
                <a:spcBef>
                  <a:spcPts val="225"/>
                </a:spcBef>
                <a:spcAft>
                  <a:spcPts val="0"/>
                </a:spcAft>
                <a:buNone/>
              </a:pPr>
              <a:r>
                <a:rPr b="0" lang="en" sz="800">
                  <a:solidFill>
                    <a:srgbClr val="94A3B8"/>
                  </a:solidFill>
                  <a:latin typeface="Open Sans"/>
                  <a:ea typeface="Open Sans"/>
                  <a:cs typeface="Open Sans"/>
                  <a:sym typeface="Open Sans"/>
                </a:rPr>
                <a:t>JFrog </a:t>
              </a:r>
              <a:r>
                <a:rPr lang="en" sz="800">
                  <a:solidFill>
                    <a:srgbClr val="94A3B8"/>
                  </a:solidFill>
                  <a:latin typeface="Open Sans"/>
                  <a:ea typeface="Open Sans"/>
                  <a:cs typeface="Open Sans"/>
                  <a:sym typeface="Open Sans"/>
                </a:rPr>
                <a:t>SaaS</a:t>
              </a:r>
              <a:endParaRPr b="0" sz="800">
                <a:solidFill>
                  <a:srgbClr val="94A3B8"/>
                </a:solidFill>
                <a:latin typeface="Open Sans"/>
                <a:ea typeface="Open Sans"/>
                <a:cs typeface="Open Sans"/>
                <a:sym typeface="Open Sans"/>
              </a:endParaRPr>
            </a:p>
          </p:txBody>
        </p:sp>
      </p:grpSp>
      <p:grpSp>
        <p:nvGrpSpPr>
          <p:cNvPr id="2220" name="Google Shape;2220;p76"/>
          <p:cNvGrpSpPr/>
          <p:nvPr/>
        </p:nvGrpSpPr>
        <p:grpSpPr>
          <a:xfrm>
            <a:off x="5143500" y="1719150"/>
            <a:ext cx="2000250" cy="700238"/>
            <a:chOff x="5238750" y="1871663"/>
            <a:chExt cx="2000250" cy="700238"/>
          </a:xfrm>
        </p:grpSpPr>
        <p:sp>
          <p:nvSpPr>
            <p:cNvPr id="2221" name="Google Shape;2221;p76"/>
            <p:cNvSpPr/>
            <p:nvPr/>
          </p:nvSpPr>
          <p:spPr>
            <a:xfrm>
              <a:off x="5238750" y="1905000"/>
              <a:ext cx="1924200" cy="666900"/>
            </a:xfrm>
            <a:custGeom>
              <a:rect b="b" l="l" r="r" t="t"/>
              <a:pathLst>
                <a:path extrusionOk="0" h="120000" w="120000">
                  <a:moveTo>
                    <a:pt x="0" y="120000"/>
                  </a:moveTo>
                  <a:lnTo>
                    <a:pt x="77228" y="120000"/>
                  </a:lnTo>
                  <a:lnTo>
                    <a:pt x="77228" y="0"/>
                  </a:lnTo>
                  <a:lnTo>
                    <a:pt x="120000" y="0"/>
                  </a:lnTo>
                </a:path>
              </a:pathLst>
            </a:custGeom>
            <a:solidFill>
              <a:srgbClr val="000000">
                <a:alpha val="0"/>
              </a:srgbClr>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22" name="Google Shape;2222;p76"/>
            <p:cNvSpPr/>
            <p:nvPr/>
          </p:nvSpPr>
          <p:spPr>
            <a:xfrm>
              <a:off x="7162800" y="1871663"/>
              <a:ext cx="76200" cy="66600"/>
            </a:xfrm>
            <a:custGeom>
              <a:rect b="b" l="l" r="r" t="t"/>
              <a:pathLst>
                <a:path extrusionOk="0" h="120000" w="120000">
                  <a:moveTo>
                    <a:pt x="0" y="0"/>
                  </a:moveTo>
                  <a:lnTo>
                    <a:pt x="120000" y="60000"/>
                  </a:lnTo>
                  <a:lnTo>
                    <a:pt x="0" y="120000"/>
                  </a:lnTo>
                  <a:close/>
                </a:path>
              </a:pathLst>
            </a:custGeom>
            <a:solidFill>
              <a:srgbClr val="40BE4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sp>
        <p:nvSpPr>
          <p:cNvPr id="2223" name="Google Shape;2223;p76"/>
          <p:cNvSpPr txBox="1"/>
          <p:nvPr/>
        </p:nvSpPr>
        <p:spPr>
          <a:xfrm>
            <a:off x="1826969" y="2397425"/>
            <a:ext cx="1000500" cy="600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900">
                <a:solidFill>
                  <a:schemeClr val="lt1"/>
                </a:solidFill>
                <a:latin typeface="Open Sans"/>
                <a:ea typeface="Open Sans"/>
                <a:cs typeface="Open Sans"/>
                <a:sym typeface="Open Sans"/>
              </a:rPr>
              <a:t>Programmatic </a:t>
            </a:r>
            <a:endParaRPr b="1" sz="900">
              <a:solidFill>
                <a:schemeClr val="lt1"/>
              </a:solidFill>
              <a:latin typeface="Open Sans"/>
              <a:ea typeface="Open Sans"/>
              <a:cs typeface="Open Sans"/>
              <a:sym typeface="Open Sans"/>
            </a:endParaRPr>
          </a:p>
          <a:p>
            <a:pPr indent="0" lvl="0" marL="0" rtl="0" algn="ctr">
              <a:spcBef>
                <a:spcPts val="0"/>
              </a:spcBef>
              <a:spcAft>
                <a:spcPts val="0"/>
              </a:spcAft>
              <a:buNone/>
            </a:pPr>
            <a:r>
              <a:t/>
            </a:r>
            <a:endParaRPr b="1" sz="900">
              <a:solidFill>
                <a:schemeClr val="lt1"/>
              </a:solidFill>
              <a:latin typeface="Open Sans"/>
              <a:ea typeface="Open Sans"/>
              <a:cs typeface="Open Sans"/>
              <a:sym typeface="Open Sans"/>
            </a:endParaRPr>
          </a:p>
          <a:p>
            <a:pPr indent="0" lvl="0" marL="0" rtl="0" algn="ctr">
              <a:spcBef>
                <a:spcPts val="0"/>
              </a:spcBef>
              <a:spcAft>
                <a:spcPts val="0"/>
              </a:spcAft>
              <a:buNone/>
            </a:pPr>
            <a:r>
              <a:rPr b="1" lang="en" sz="900">
                <a:solidFill>
                  <a:schemeClr val="lt1"/>
                </a:solidFill>
                <a:latin typeface="Open Sans"/>
                <a:ea typeface="Open Sans"/>
                <a:cs typeface="Open Sans"/>
                <a:sym typeface="Open Sans"/>
              </a:rPr>
              <a:t>Upload</a:t>
            </a:r>
            <a:endParaRPr b="1" sz="900">
              <a:solidFill>
                <a:schemeClr val="lt1"/>
              </a:solidFill>
              <a:latin typeface="Open Sans"/>
              <a:ea typeface="Open Sans"/>
              <a:cs typeface="Open Sans"/>
              <a:sym typeface="Open Sans"/>
            </a:endParaRPr>
          </a:p>
        </p:txBody>
      </p:sp>
      <p:sp>
        <p:nvSpPr>
          <p:cNvPr id="2224" name="Google Shape;2224;p76"/>
          <p:cNvSpPr txBox="1"/>
          <p:nvPr/>
        </p:nvSpPr>
        <p:spPr>
          <a:xfrm>
            <a:off x="5389657" y="2406368"/>
            <a:ext cx="6669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Open Sans"/>
                <a:ea typeface="Open Sans"/>
                <a:cs typeface="Open Sans"/>
                <a:sym typeface="Open Sans"/>
              </a:rPr>
              <a:t>Upload</a:t>
            </a:r>
            <a:endParaRPr sz="900">
              <a:solidFill>
                <a:schemeClr val="lt1"/>
              </a:solidFill>
              <a:latin typeface="Open Sans"/>
              <a:ea typeface="Open Sans"/>
              <a:cs typeface="Open Sans"/>
              <a:sym typeface="Open Sans"/>
            </a:endParaRPr>
          </a:p>
        </p:txBody>
      </p:sp>
      <p:grpSp>
        <p:nvGrpSpPr>
          <p:cNvPr id="2225" name="Google Shape;2225;p76"/>
          <p:cNvGrpSpPr/>
          <p:nvPr/>
        </p:nvGrpSpPr>
        <p:grpSpPr>
          <a:xfrm>
            <a:off x="5238750" y="3609863"/>
            <a:ext cx="1714500" cy="666900"/>
            <a:chOff x="0" y="0"/>
            <a:chExt cx="1714500" cy="666900"/>
          </a:xfrm>
        </p:grpSpPr>
        <p:sp>
          <p:nvSpPr>
            <p:cNvPr id="2226" name="Google Shape;2226;p76"/>
            <p:cNvSpPr/>
            <p:nvPr/>
          </p:nvSpPr>
          <p:spPr>
            <a:xfrm>
              <a:off x="0" y="0"/>
              <a:ext cx="1714500" cy="666900"/>
            </a:xfrm>
            <a:prstGeom prst="roundRect">
              <a:avLst>
                <a:gd fmla="val 11428" name="adj"/>
              </a:avLst>
            </a:prstGeom>
            <a:solidFill>
              <a:srgbClr val="111C2E"/>
            </a:solidFill>
            <a:ln cap="flat" cmpd="sng" w="9525">
              <a:solidFill>
                <a:srgbClr val="EF4444"/>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27" name="Google Shape;2227;p76"/>
            <p:cNvSpPr txBox="1"/>
            <p:nvPr/>
          </p:nvSpPr>
          <p:spPr>
            <a:xfrm>
              <a:off x="0" y="0"/>
              <a:ext cx="1714500" cy="666900"/>
            </a:xfrm>
            <a:prstGeom prst="rect">
              <a:avLst/>
            </a:prstGeom>
            <a:noFill/>
            <a:ln>
              <a:noFill/>
            </a:ln>
          </p:spPr>
          <p:txBody>
            <a:bodyPr anchorCtr="0" anchor="ctr" bIns="57150" lIns="57150" spcFirstLastPara="1" rIns="57150" wrap="square" tIns="57150">
              <a:noAutofit/>
            </a:bodyPr>
            <a:lstStyle/>
            <a:p>
              <a:pPr indent="0" lvl="0" marL="0" rtl="0" algn="ctr">
                <a:spcBef>
                  <a:spcPts val="0"/>
                </a:spcBef>
                <a:spcAft>
                  <a:spcPts val="0"/>
                </a:spcAft>
                <a:buNone/>
              </a:pPr>
              <a:r>
                <a:rPr b="1" lang="en" sz="950">
                  <a:solidFill>
                    <a:srgbClr val="EF4444"/>
                  </a:solidFill>
                  <a:latin typeface="Open Sans"/>
                  <a:ea typeface="Open Sans"/>
                  <a:cs typeface="Open Sans"/>
                  <a:sym typeface="Open Sans"/>
                </a:rPr>
                <a:t>Note:</a:t>
              </a:r>
              <a:r>
                <a:rPr b="0" lang="en" sz="950">
                  <a:solidFill>
                    <a:srgbClr val="FFFFFF"/>
                  </a:solidFill>
                  <a:latin typeface="Open Sans"/>
                  <a:ea typeface="Open Sans"/>
                  <a:cs typeface="Open Sans"/>
                  <a:sym typeface="Open Sans"/>
                </a:rPr>
                <a:t> If one of them failed, we would fail the upload as a whole.</a:t>
              </a:r>
              <a:endParaRPr b="0" sz="950">
                <a:solidFill>
                  <a:srgbClr val="FFFFFF"/>
                </a:solidFill>
                <a:latin typeface="Open Sans"/>
                <a:ea typeface="Open Sans"/>
                <a:cs typeface="Open Sans"/>
                <a:sym typeface="Open Sans"/>
              </a:endParaRPr>
            </a:p>
          </p:txBody>
        </p:sp>
      </p:grpSp>
      <p:cxnSp>
        <p:nvCxnSpPr>
          <p:cNvPr id="2228" name="Google Shape;2228;p76"/>
          <p:cNvCxnSpPr/>
          <p:nvPr/>
        </p:nvCxnSpPr>
        <p:spPr>
          <a:xfrm>
            <a:off x="5143650" y="2704988"/>
            <a:ext cx="2000100" cy="476400"/>
          </a:xfrm>
          <a:prstGeom prst="bentConnector3">
            <a:avLst>
              <a:gd fmla="val 61492" name="adj1"/>
            </a:avLst>
          </a:prstGeom>
          <a:noFill/>
          <a:ln cap="flat" cmpd="sng" w="9525">
            <a:solidFill>
              <a:schemeClr val="accent4"/>
            </a:solidFill>
            <a:prstDash val="dash"/>
            <a:round/>
            <a:headEnd len="med" w="med" type="none"/>
            <a:tailEnd len="med" w="med" type="triangle"/>
          </a:ln>
        </p:spPr>
      </p:cxnSp>
      <p:pic>
        <p:nvPicPr>
          <p:cNvPr id="2229" name="Google Shape;2229;p76"/>
          <p:cNvPicPr preferRelativeResize="0"/>
          <p:nvPr/>
        </p:nvPicPr>
        <p:blipFill>
          <a:blip r:embed="rId5">
            <a:alphaModFix/>
          </a:blip>
          <a:stretch>
            <a:fillRect/>
          </a:stretch>
        </p:blipFill>
        <p:spPr>
          <a:xfrm>
            <a:off x="8532700" y="4705236"/>
            <a:ext cx="405100" cy="243025"/>
          </a:xfrm>
          <a:prstGeom prst="rect">
            <a:avLst/>
          </a:prstGeom>
          <a:noFill/>
          <a:ln>
            <a:noFill/>
          </a:ln>
        </p:spPr>
      </p:pic>
      <p:grpSp>
        <p:nvGrpSpPr>
          <p:cNvPr id="2230" name="Google Shape;2230;p76"/>
          <p:cNvGrpSpPr/>
          <p:nvPr/>
        </p:nvGrpSpPr>
        <p:grpSpPr>
          <a:xfrm>
            <a:off x="7204072" y="4948238"/>
            <a:ext cx="1939800" cy="194884"/>
            <a:chOff x="0" y="0"/>
            <a:chExt cx="1939800" cy="194884"/>
          </a:xfrm>
        </p:grpSpPr>
        <p:sp>
          <p:nvSpPr>
            <p:cNvPr id="2231" name="Google Shape;2231;p76"/>
            <p:cNvSpPr/>
            <p:nvPr/>
          </p:nvSpPr>
          <p:spPr>
            <a:xfrm>
              <a:off x="0" y="0"/>
              <a:ext cx="1939800" cy="1617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32" name="Google Shape;2232;p76"/>
            <p:cNvSpPr txBox="1"/>
            <p:nvPr/>
          </p:nvSpPr>
          <p:spPr>
            <a:xfrm>
              <a:off x="0" y="33184"/>
              <a:ext cx="1939800" cy="161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600">
                  <a:solidFill>
                    <a:srgbClr val="FFFFFF"/>
                  </a:solidFill>
                  <a:latin typeface="Open Sans"/>
                  <a:ea typeface="Open Sans"/>
                  <a:cs typeface="Open Sans"/>
                  <a:sym typeface="Open Sans"/>
                </a:rPr>
                <a:t>Copyrights @ 2026 – JFrog all rights reserved</a:t>
              </a:r>
              <a:endParaRPr sz="600">
                <a:solidFill>
                  <a:srgbClr val="FFFFFF"/>
                </a:solidFill>
                <a:latin typeface="Open Sans"/>
                <a:ea typeface="Open Sans"/>
                <a:cs typeface="Open Sans"/>
                <a:sym typeface="Open Sans"/>
              </a:endParaRPr>
            </a:p>
          </p:txBody>
        </p:sp>
      </p:grpSp>
      <p:grpSp>
        <p:nvGrpSpPr>
          <p:cNvPr id="2233" name="Google Shape;2233;p76"/>
          <p:cNvGrpSpPr/>
          <p:nvPr/>
        </p:nvGrpSpPr>
        <p:grpSpPr>
          <a:xfrm>
            <a:off x="1714500" y="876300"/>
            <a:ext cx="6224513" cy="1409700"/>
            <a:chOff x="1714500" y="876300"/>
            <a:chExt cx="6224513" cy="1409700"/>
          </a:xfrm>
        </p:grpSpPr>
        <p:sp>
          <p:nvSpPr>
            <p:cNvPr id="2234" name="Google Shape;2234;p76"/>
            <p:cNvSpPr/>
            <p:nvPr/>
          </p:nvSpPr>
          <p:spPr>
            <a:xfrm>
              <a:off x="1714500" y="876300"/>
              <a:ext cx="6191400" cy="1409700"/>
            </a:xfrm>
            <a:custGeom>
              <a:rect b="b" l="l" r="r" t="t"/>
              <a:pathLst>
                <a:path extrusionOk="0" h="120000" w="120000">
                  <a:moveTo>
                    <a:pt x="0" y="120000"/>
                  </a:moveTo>
                  <a:lnTo>
                    <a:pt x="5538" y="120000"/>
                  </a:lnTo>
                  <a:lnTo>
                    <a:pt x="5538" y="0"/>
                  </a:lnTo>
                  <a:lnTo>
                    <a:pt x="120000" y="0"/>
                  </a:lnTo>
                  <a:lnTo>
                    <a:pt x="120000" y="11351"/>
                  </a:lnTo>
                </a:path>
              </a:pathLst>
            </a:custGeom>
            <a:solidFill>
              <a:srgbClr val="000000">
                <a:alpha val="0"/>
              </a:srgbClr>
            </a:solidFill>
            <a:ln cap="flat" cmpd="sng" w="19050">
              <a:solidFill>
                <a:srgbClr val="FEBF1D"/>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35" name="Google Shape;2235;p76"/>
            <p:cNvSpPr/>
            <p:nvPr/>
          </p:nvSpPr>
          <p:spPr>
            <a:xfrm>
              <a:off x="7872413" y="1009650"/>
              <a:ext cx="66600" cy="57300"/>
            </a:xfrm>
            <a:custGeom>
              <a:rect b="b" l="l" r="r" t="t"/>
              <a:pathLst>
                <a:path extrusionOk="0" h="120000" w="120000">
                  <a:moveTo>
                    <a:pt x="0" y="0"/>
                  </a:moveTo>
                  <a:lnTo>
                    <a:pt x="120000" y="0"/>
                  </a:lnTo>
                  <a:lnTo>
                    <a:pt x="60000" y="120000"/>
                  </a:lnTo>
                  <a:close/>
                </a:path>
              </a:pathLst>
            </a:custGeom>
            <a:solidFill>
              <a:srgbClr val="FEBF1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nvGrpSpPr>
          <p:cNvPr id="2236" name="Google Shape;2236;p76"/>
          <p:cNvGrpSpPr/>
          <p:nvPr/>
        </p:nvGrpSpPr>
        <p:grpSpPr>
          <a:xfrm>
            <a:off x="4286250" y="619125"/>
            <a:ext cx="1238400" cy="238200"/>
            <a:chOff x="0" y="0"/>
            <a:chExt cx="1238400" cy="238200"/>
          </a:xfrm>
        </p:grpSpPr>
        <p:sp>
          <p:nvSpPr>
            <p:cNvPr id="2237" name="Google Shape;2237;p76"/>
            <p:cNvSpPr/>
            <p:nvPr/>
          </p:nvSpPr>
          <p:spPr>
            <a:xfrm>
              <a:off x="0" y="0"/>
              <a:ext cx="1238400" cy="2382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38" name="Google Shape;2238;p76"/>
            <p:cNvSpPr txBox="1"/>
            <p:nvPr/>
          </p:nvSpPr>
          <p:spPr>
            <a:xfrm>
              <a:off x="0" y="0"/>
              <a:ext cx="1238400" cy="238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950">
                  <a:solidFill>
                    <a:srgbClr val="FEBF1D"/>
                  </a:solidFill>
                  <a:latin typeface="Open Sans"/>
                  <a:ea typeface="Open Sans"/>
                  <a:cs typeface="Open Sans"/>
                  <a:sym typeface="Open Sans"/>
                </a:rPr>
                <a:t>UI upload</a:t>
              </a:r>
              <a:endParaRPr b="1" sz="950">
                <a:solidFill>
                  <a:srgbClr val="FEBF1D"/>
                </a:solidFill>
                <a:latin typeface="Open Sans"/>
                <a:ea typeface="Open Sans"/>
                <a:cs typeface="Open Sans"/>
                <a:sym typeface="Open Sans"/>
              </a:endParaRPr>
            </a:p>
          </p:txBody>
        </p:sp>
      </p:grpSp>
      <p:grpSp>
        <p:nvGrpSpPr>
          <p:cNvPr id="2239" name="Google Shape;2239;p76"/>
          <p:cNvGrpSpPr/>
          <p:nvPr/>
        </p:nvGrpSpPr>
        <p:grpSpPr>
          <a:xfrm>
            <a:off x="7681913" y="2209800"/>
            <a:ext cx="66600" cy="342900"/>
            <a:chOff x="7681913" y="2209800"/>
            <a:chExt cx="66600" cy="342900"/>
          </a:xfrm>
        </p:grpSpPr>
        <p:sp>
          <p:nvSpPr>
            <p:cNvPr id="2240" name="Google Shape;2240;p76"/>
            <p:cNvSpPr/>
            <p:nvPr/>
          </p:nvSpPr>
          <p:spPr>
            <a:xfrm>
              <a:off x="7715250" y="2209800"/>
              <a:ext cx="0" cy="324000"/>
            </a:xfrm>
            <a:custGeom>
              <a:rect b="b" l="l" r="r" t="t"/>
              <a:pathLst>
                <a:path extrusionOk="0" h="120000" w="120000">
                  <a:moveTo>
                    <a:pt x="0" y="0"/>
                  </a:moveTo>
                  <a:lnTo>
                    <a:pt x="0" y="120000"/>
                  </a:lnTo>
                </a:path>
              </a:pathLst>
            </a:custGeom>
            <a:solidFill>
              <a:srgbClr val="000000">
                <a:alpha val="0"/>
              </a:srgbClr>
            </a:solidFill>
            <a:ln cap="flat" cmpd="sng" w="19050">
              <a:solidFill>
                <a:srgbClr val="FEBF1D"/>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41" name="Google Shape;2241;p76"/>
            <p:cNvSpPr/>
            <p:nvPr/>
          </p:nvSpPr>
          <p:spPr>
            <a:xfrm>
              <a:off x="7681913" y="2476500"/>
              <a:ext cx="66600" cy="76200"/>
            </a:xfrm>
            <a:custGeom>
              <a:rect b="b" l="l" r="r" t="t"/>
              <a:pathLst>
                <a:path extrusionOk="0" h="120000" w="120000">
                  <a:moveTo>
                    <a:pt x="0" y="0"/>
                  </a:moveTo>
                  <a:lnTo>
                    <a:pt x="60000" y="120000"/>
                  </a:lnTo>
                  <a:lnTo>
                    <a:pt x="120000" y="0"/>
                  </a:lnTo>
                  <a:close/>
                </a:path>
              </a:pathLst>
            </a:custGeom>
            <a:solidFill>
              <a:srgbClr val="FEBF1D"/>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nvGrpSpPr>
          <p:cNvPr id="2242" name="Google Shape;2242;p76"/>
          <p:cNvGrpSpPr/>
          <p:nvPr/>
        </p:nvGrpSpPr>
        <p:grpSpPr>
          <a:xfrm>
            <a:off x="7791450" y="2238375"/>
            <a:ext cx="1143000" cy="285900"/>
            <a:chOff x="0" y="0"/>
            <a:chExt cx="1143000" cy="285900"/>
          </a:xfrm>
        </p:grpSpPr>
        <p:sp>
          <p:nvSpPr>
            <p:cNvPr id="2243" name="Google Shape;2243;p76"/>
            <p:cNvSpPr/>
            <p:nvPr/>
          </p:nvSpPr>
          <p:spPr>
            <a:xfrm>
              <a:off x="0" y="0"/>
              <a:ext cx="1143000" cy="2859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44" name="Google Shape;2244;p76"/>
            <p:cNvSpPr txBox="1"/>
            <p:nvPr/>
          </p:nvSpPr>
          <p:spPr>
            <a:xfrm>
              <a:off x="0" y="0"/>
              <a:ext cx="1143000" cy="285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800">
                  <a:solidFill>
                    <a:srgbClr val="FEBF1D"/>
                  </a:solidFill>
                  <a:latin typeface="Open Sans"/>
                  <a:ea typeface="Open Sans"/>
                  <a:cs typeface="Open Sans"/>
                  <a:sym typeface="Open Sans"/>
                </a:rPr>
                <a:t>Push replication</a:t>
              </a:r>
              <a:endParaRPr b="1" sz="800">
                <a:solidFill>
                  <a:srgbClr val="FEBF1D"/>
                </a:solidFill>
                <a:latin typeface="Open Sans"/>
                <a:ea typeface="Open Sans"/>
                <a:cs typeface="Open Sans"/>
                <a:sym typeface="Open Sans"/>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1320"/>
        </a:solidFill>
      </p:bgPr>
    </p:bg>
    <p:spTree>
      <p:nvGrpSpPr>
        <p:cNvPr id="2248" name="Shape 2248"/>
        <p:cNvGrpSpPr/>
        <p:nvPr/>
      </p:nvGrpSpPr>
      <p:grpSpPr>
        <a:xfrm>
          <a:off x="0" y="0"/>
          <a:ext cx="0" cy="0"/>
          <a:chOff x="0" y="0"/>
          <a:chExt cx="0" cy="0"/>
        </a:xfrm>
      </p:grpSpPr>
      <p:pic>
        <p:nvPicPr>
          <p:cNvPr id="2249" name="Google Shape;2249;p77"/>
          <p:cNvPicPr preferRelativeResize="0"/>
          <p:nvPr/>
        </p:nvPicPr>
        <p:blipFill rotWithShape="1">
          <a:blip r:embed="rId3">
            <a:alphaModFix/>
          </a:blip>
          <a:srcRect b="76510" l="68478" r="-47008" t="-5364"/>
          <a:stretch/>
        </p:blipFill>
        <p:spPr>
          <a:xfrm rot="10800000">
            <a:off x="5578924" y="0"/>
            <a:ext cx="3565076" cy="3320151"/>
          </a:xfrm>
          <a:prstGeom prst="rect">
            <a:avLst/>
          </a:prstGeom>
          <a:noFill/>
          <a:ln>
            <a:noFill/>
          </a:ln>
        </p:spPr>
      </p:pic>
      <p:sp>
        <p:nvSpPr>
          <p:cNvPr id="2250" name="Google Shape;2250;p77"/>
          <p:cNvSpPr/>
          <p:nvPr/>
        </p:nvSpPr>
        <p:spPr>
          <a:xfrm>
            <a:off x="7143750" y="939191"/>
            <a:ext cx="1524000" cy="1143000"/>
          </a:xfrm>
          <a:prstGeom prst="roundRect">
            <a:avLst>
              <a:gd fmla="val 10000" name="adj"/>
            </a:avLst>
          </a:prstGeom>
          <a:solidFill>
            <a:srgbClr val="111C2E"/>
          </a:solidFill>
          <a:ln cap="flat" cmpd="sng" w="14300">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51" name="Google Shape;2251;p77"/>
          <p:cNvSpPr/>
          <p:nvPr/>
        </p:nvSpPr>
        <p:spPr>
          <a:xfrm>
            <a:off x="7243340" y="1025494"/>
            <a:ext cx="1324800" cy="952500"/>
          </a:xfrm>
          <a:prstGeom prst="roundRect">
            <a:avLst>
              <a:gd fmla="val 8000" name="adj"/>
            </a:avLst>
          </a:prstGeom>
          <a:solidFill>
            <a:srgbClr val="1E2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2252" name="Google Shape;2252;p77"/>
          <p:cNvPicPr preferRelativeResize="0"/>
          <p:nvPr/>
        </p:nvPicPr>
        <p:blipFill rotWithShape="1">
          <a:blip r:embed="rId4">
            <a:alphaModFix/>
          </a:blip>
          <a:srcRect b="0" l="0" r="0" t="0"/>
          <a:stretch/>
        </p:blipFill>
        <p:spPr>
          <a:xfrm>
            <a:off x="171375" y="4647152"/>
            <a:ext cx="844200" cy="290700"/>
          </a:xfrm>
          <a:prstGeom prst="rect">
            <a:avLst/>
          </a:prstGeom>
          <a:noFill/>
          <a:ln>
            <a:noFill/>
          </a:ln>
        </p:spPr>
      </p:pic>
      <p:sp>
        <p:nvSpPr>
          <p:cNvPr id="2253" name="Google Shape;2253;p77"/>
          <p:cNvSpPr txBox="1"/>
          <p:nvPr/>
        </p:nvSpPr>
        <p:spPr>
          <a:xfrm>
            <a:off x="168007" y="273844"/>
            <a:ext cx="8769600" cy="411900"/>
          </a:xfrm>
          <a:prstGeom prst="rect">
            <a:avLst/>
          </a:prstGeom>
          <a:noFill/>
          <a:ln>
            <a:noFill/>
          </a:ln>
        </p:spPr>
        <p:txBody>
          <a:bodyPr anchorCtr="0" anchor="t" bIns="33325" lIns="68575" spcFirstLastPara="1" rIns="68575" wrap="square" tIns="33325">
            <a:noAutofit/>
          </a:bodyPr>
          <a:lstStyle/>
          <a:p>
            <a:pPr indent="0" lvl="0" marL="0" rtl="0" algn="l">
              <a:spcBef>
                <a:spcPts val="0"/>
              </a:spcBef>
              <a:spcAft>
                <a:spcPts val="0"/>
              </a:spcAft>
              <a:buNone/>
            </a:pPr>
            <a:r>
              <a:rPr b="1" lang="en" sz="2220">
                <a:solidFill>
                  <a:srgbClr val="40BE46"/>
                </a:solidFill>
                <a:latin typeface="Open Sans"/>
                <a:ea typeface="Open Sans"/>
                <a:cs typeface="Open Sans"/>
                <a:sym typeface="Open Sans"/>
              </a:rPr>
              <a:t>Cloud Shadow</a:t>
            </a:r>
            <a:r>
              <a:rPr b="1" lang="en" sz="2220">
                <a:solidFill>
                  <a:srgbClr val="40BE46"/>
                </a:solidFill>
                <a:latin typeface="Open Sans"/>
                <a:ea typeface="Open Sans"/>
                <a:cs typeface="Open Sans"/>
                <a:sym typeface="Open Sans"/>
              </a:rPr>
              <a:t> Rollout</a:t>
            </a:r>
            <a:endParaRPr b="1" sz="2220">
              <a:solidFill>
                <a:srgbClr val="40BE46"/>
              </a:solidFill>
              <a:latin typeface="Open Sans"/>
              <a:ea typeface="Open Sans"/>
              <a:cs typeface="Open Sans"/>
              <a:sym typeface="Open Sans"/>
            </a:endParaRPr>
          </a:p>
        </p:txBody>
      </p:sp>
      <p:grpSp>
        <p:nvGrpSpPr>
          <p:cNvPr id="2254" name="Google Shape;2254;p77"/>
          <p:cNvGrpSpPr/>
          <p:nvPr/>
        </p:nvGrpSpPr>
        <p:grpSpPr>
          <a:xfrm>
            <a:off x="476250" y="931350"/>
            <a:ext cx="8048775" cy="2533800"/>
            <a:chOff x="571500" y="1238250"/>
            <a:chExt cx="8048775" cy="2533800"/>
          </a:xfrm>
        </p:grpSpPr>
        <p:grpSp>
          <p:nvGrpSpPr>
            <p:cNvPr id="2255" name="Google Shape;2255;p77"/>
            <p:cNvGrpSpPr/>
            <p:nvPr/>
          </p:nvGrpSpPr>
          <p:grpSpPr>
            <a:xfrm>
              <a:off x="571500" y="2000250"/>
              <a:ext cx="1238400" cy="1714500"/>
              <a:chOff x="0" y="0"/>
              <a:chExt cx="1238400" cy="1714500"/>
            </a:xfrm>
          </p:grpSpPr>
          <p:sp>
            <p:nvSpPr>
              <p:cNvPr id="2256" name="Google Shape;2256;p77"/>
              <p:cNvSpPr/>
              <p:nvPr/>
            </p:nvSpPr>
            <p:spPr>
              <a:xfrm>
                <a:off x="0" y="0"/>
                <a:ext cx="1238400" cy="1714500"/>
              </a:xfrm>
              <a:prstGeom prst="roundRect">
                <a:avLst>
                  <a:gd fmla="val 9230" name="adj"/>
                </a:avLst>
              </a:prstGeom>
              <a:solidFill>
                <a:srgbClr val="111C2E"/>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57" name="Google Shape;2257;p77"/>
              <p:cNvSpPr/>
              <p:nvPr/>
            </p:nvSpPr>
            <p:spPr>
              <a:xfrm>
                <a:off x="352425" y="209550"/>
                <a:ext cx="533400" cy="533400"/>
              </a:xfrm>
              <a:prstGeom prst="ellipse">
                <a:avLst/>
              </a:prstGeom>
              <a:solidFill>
                <a:srgbClr val="1E293B"/>
              </a:solidFill>
              <a:ln cap="flat" cmpd="sng" w="14300">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258" name="Google Shape;2258;p77"/>
              <p:cNvGrpSpPr/>
              <p:nvPr/>
            </p:nvGrpSpPr>
            <p:grpSpPr>
              <a:xfrm>
                <a:off x="428625" y="320802"/>
                <a:ext cx="381000" cy="416052"/>
                <a:chOff x="0" y="0"/>
                <a:chExt cx="381000" cy="416052"/>
              </a:xfrm>
            </p:grpSpPr>
            <p:sp>
              <p:nvSpPr>
                <p:cNvPr id="2259" name="Google Shape;2259;p77"/>
                <p:cNvSpPr/>
                <p:nvPr/>
              </p:nvSpPr>
              <p:spPr>
                <a:xfrm>
                  <a:off x="0" y="0"/>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60" name="Google Shape;2260;p77"/>
                <p:cNvSpPr txBox="1"/>
                <p:nvPr/>
              </p:nvSpPr>
              <p:spPr>
                <a:xfrm>
                  <a:off x="0" y="35052"/>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400">
                      <a:solidFill>
                        <a:srgbClr val="40BE46"/>
                      </a:solidFill>
                      <a:latin typeface="Material Icons"/>
                      <a:ea typeface="Material Icons"/>
                      <a:cs typeface="Material Icons"/>
                      <a:sym typeface="Material Icons"/>
                    </a:rPr>
                    <a:t>person</a:t>
                  </a:r>
                  <a:endParaRPr sz="2400">
                    <a:solidFill>
                      <a:srgbClr val="40BE46"/>
                    </a:solidFill>
                    <a:latin typeface="Material Icons"/>
                    <a:ea typeface="Material Icons"/>
                    <a:cs typeface="Material Icons"/>
                    <a:sym typeface="Material Icons"/>
                  </a:endParaRPr>
                </a:p>
              </p:txBody>
            </p:sp>
          </p:grpSp>
          <p:grpSp>
            <p:nvGrpSpPr>
              <p:cNvPr id="2261" name="Google Shape;2261;p77"/>
              <p:cNvGrpSpPr/>
              <p:nvPr/>
            </p:nvGrpSpPr>
            <p:grpSpPr>
              <a:xfrm>
                <a:off x="95250" y="857250"/>
                <a:ext cx="1047900" cy="762000"/>
                <a:chOff x="0" y="0"/>
                <a:chExt cx="1047900" cy="762000"/>
              </a:xfrm>
            </p:grpSpPr>
            <p:sp>
              <p:nvSpPr>
                <p:cNvPr id="2262" name="Google Shape;2262;p77"/>
                <p:cNvSpPr/>
                <p:nvPr/>
              </p:nvSpPr>
              <p:spPr>
                <a:xfrm>
                  <a:off x="0" y="0"/>
                  <a:ext cx="1047900" cy="762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63" name="Google Shape;2263;p77"/>
                <p:cNvSpPr txBox="1"/>
                <p:nvPr/>
              </p:nvSpPr>
              <p:spPr>
                <a:xfrm>
                  <a:off x="0" y="0"/>
                  <a:ext cx="1047900" cy="762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100">
                      <a:solidFill>
                        <a:srgbClr val="FFFFFF"/>
                      </a:solidFill>
                      <a:latin typeface="Open Sans"/>
                      <a:ea typeface="Open Sans"/>
                      <a:cs typeface="Open Sans"/>
                      <a:sym typeface="Open Sans"/>
                    </a:rPr>
                    <a:t>User </a:t>
                  </a:r>
                  <a:endParaRPr b="1" sz="1100">
                    <a:solidFill>
                      <a:srgbClr val="FFFFFF"/>
                    </a:solidFill>
                    <a:latin typeface="Open Sans"/>
                    <a:ea typeface="Open Sans"/>
                    <a:cs typeface="Open Sans"/>
                    <a:sym typeface="Open Sans"/>
                  </a:endParaRPr>
                </a:p>
                <a:p>
                  <a:pPr indent="0" lvl="0" marL="0" rtl="0" algn="ctr">
                    <a:spcBef>
                      <a:spcPts val="225"/>
                    </a:spcBef>
                    <a:spcAft>
                      <a:spcPts val="0"/>
                    </a:spcAft>
                    <a:buNone/>
                  </a:pPr>
                  <a:r>
                    <a:rPr b="0" lang="en" sz="900">
                      <a:solidFill>
                        <a:srgbClr val="94A3B8"/>
                      </a:solidFill>
                      <a:latin typeface="Open Sans"/>
                      <a:ea typeface="Open Sans"/>
                      <a:cs typeface="Open Sans"/>
                      <a:sym typeface="Open Sans"/>
                    </a:rPr>
                    <a:t>Devs &amp; Automation</a:t>
                  </a:r>
                  <a:endParaRPr b="0" sz="900">
                    <a:solidFill>
                      <a:srgbClr val="94A3B8"/>
                    </a:solidFill>
                    <a:latin typeface="Open Sans"/>
                    <a:ea typeface="Open Sans"/>
                    <a:cs typeface="Open Sans"/>
                    <a:sym typeface="Open Sans"/>
                  </a:endParaRPr>
                </a:p>
              </p:txBody>
            </p:sp>
          </p:grpSp>
        </p:grpSp>
        <p:grpSp>
          <p:nvGrpSpPr>
            <p:cNvPr id="2264" name="Google Shape;2264;p77"/>
            <p:cNvGrpSpPr/>
            <p:nvPr/>
          </p:nvGrpSpPr>
          <p:grpSpPr>
            <a:xfrm>
              <a:off x="3048000" y="1238250"/>
              <a:ext cx="2190900" cy="2533800"/>
              <a:chOff x="0" y="0"/>
              <a:chExt cx="2190900" cy="2533800"/>
            </a:xfrm>
          </p:grpSpPr>
          <p:sp>
            <p:nvSpPr>
              <p:cNvPr id="2265" name="Google Shape;2265;p77"/>
              <p:cNvSpPr/>
              <p:nvPr/>
            </p:nvSpPr>
            <p:spPr>
              <a:xfrm>
                <a:off x="0" y="0"/>
                <a:ext cx="2190900" cy="2533800"/>
              </a:xfrm>
              <a:prstGeom prst="roundRect">
                <a:avLst>
                  <a:gd fmla="val 5216" name="adj"/>
                </a:avLst>
              </a:prstGeom>
              <a:solidFill>
                <a:srgbClr val="111C2E"/>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66" name="Google Shape;2266;p77"/>
              <p:cNvSpPr/>
              <p:nvPr/>
            </p:nvSpPr>
            <p:spPr>
              <a:xfrm>
                <a:off x="95250" y="95250"/>
                <a:ext cx="2000100" cy="333300"/>
              </a:xfrm>
              <a:prstGeom prst="roundRect">
                <a:avLst>
                  <a:gd fmla="val 17142" name="adj"/>
                </a:avLst>
              </a:prstGeom>
              <a:solidFill>
                <a:srgbClr val="1E2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67" name="Google Shape;2267;p77"/>
              <p:cNvSpPr txBox="1"/>
              <p:nvPr/>
            </p:nvSpPr>
            <p:spPr>
              <a:xfrm>
                <a:off x="95250" y="95250"/>
                <a:ext cx="2000100" cy="333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100">
                    <a:solidFill>
                      <a:srgbClr val="FFFFFF"/>
                    </a:solidFill>
                    <a:latin typeface="Open Sans"/>
                    <a:ea typeface="Open Sans"/>
                    <a:cs typeface="Open Sans"/>
                    <a:sym typeface="Open Sans"/>
                  </a:rPr>
                  <a:t>Proxy (Uber Infra)</a:t>
                </a:r>
                <a:endParaRPr b="1" sz="1100">
                  <a:solidFill>
                    <a:srgbClr val="FFFFFF"/>
                  </a:solidFill>
                  <a:latin typeface="Open Sans"/>
                  <a:ea typeface="Open Sans"/>
                  <a:cs typeface="Open Sans"/>
                  <a:sym typeface="Open Sans"/>
                </a:endParaRPr>
              </a:p>
            </p:txBody>
          </p:sp>
          <p:grpSp>
            <p:nvGrpSpPr>
              <p:cNvPr id="2268" name="Google Shape;2268;p77"/>
              <p:cNvGrpSpPr/>
              <p:nvPr/>
            </p:nvGrpSpPr>
            <p:grpSpPr>
              <a:xfrm>
                <a:off x="95250" y="523875"/>
                <a:ext cx="2000100" cy="571500"/>
                <a:chOff x="0" y="0"/>
                <a:chExt cx="2000100" cy="571500"/>
              </a:xfrm>
            </p:grpSpPr>
            <p:sp>
              <p:nvSpPr>
                <p:cNvPr id="2269" name="Google Shape;2269;p77"/>
                <p:cNvSpPr/>
                <p:nvPr/>
              </p:nvSpPr>
              <p:spPr>
                <a:xfrm>
                  <a:off x="0" y="0"/>
                  <a:ext cx="2000100" cy="571500"/>
                </a:xfrm>
                <a:prstGeom prst="roundRect">
                  <a:avLst>
                    <a:gd fmla="val 13333" name="adj"/>
                  </a:avLst>
                </a:prstGeom>
                <a:solidFill>
                  <a:srgbClr val="1E293B"/>
                </a:solidFill>
                <a:ln cap="flat" cmpd="sng" w="11425">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70" name="Google Shape;2270;p77"/>
                <p:cNvSpPr txBox="1"/>
                <p:nvPr/>
              </p:nvSpPr>
              <p:spPr>
                <a:xfrm>
                  <a:off x="0" y="0"/>
                  <a:ext cx="2000100" cy="571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Authentication</a:t>
                  </a:r>
                  <a:endParaRPr b="0" sz="800">
                    <a:solidFill>
                      <a:srgbClr val="94A3B8"/>
                    </a:solidFill>
                    <a:latin typeface="Open Sans"/>
                    <a:ea typeface="Open Sans"/>
                    <a:cs typeface="Open Sans"/>
                    <a:sym typeface="Open Sans"/>
                  </a:endParaRPr>
                </a:p>
              </p:txBody>
            </p:sp>
          </p:grpSp>
          <p:grpSp>
            <p:nvGrpSpPr>
              <p:cNvPr id="2271" name="Google Shape;2271;p77"/>
              <p:cNvGrpSpPr/>
              <p:nvPr/>
            </p:nvGrpSpPr>
            <p:grpSpPr>
              <a:xfrm>
                <a:off x="95250" y="1171575"/>
                <a:ext cx="2000100" cy="571500"/>
                <a:chOff x="0" y="0"/>
                <a:chExt cx="2000100" cy="571500"/>
              </a:xfrm>
            </p:grpSpPr>
            <p:sp>
              <p:nvSpPr>
                <p:cNvPr id="2272" name="Google Shape;2272;p77"/>
                <p:cNvSpPr/>
                <p:nvPr/>
              </p:nvSpPr>
              <p:spPr>
                <a:xfrm>
                  <a:off x="0" y="0"/>
                  <a:ext cx="2000100" cy="571500"/>
                </a:xfrm>
                <a:prstGeom prst="roundRect">
                  <a:avLst>
                    <a:gd fmla="val 13333" name="adj"/>
                  </a:avLst>
                </a:prstGeom>
                <a:solidFill>
                  <a:srgbClr val="1E293B"/>
                </a:solidFill>
                <a:ln cap="flat" cmpd="sng" w="11425">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73" name="Google Shape;2273;p77"/>
                <p:cNvSpPr txBox="1"/>
                <p:nvPr/>
              </p:nvSpPr>
              <p:spPr>
                <a:xfrm>
                  <a:off x="0" y="0"/>
                  <a:ext cx="2000100" cy="571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Dynamic Router</a:t>
                  </a:r>
                  <a:endParaRPr b="1" sz="750">
                    <a:solidFill>
                      <a:srgbClr val="FFFFFF"/>
                    </a:solidFill>
                    <a:latin typeface="Open Sans"/>
                    <a:ea typeface="Open Sans"/>
                    <a:cs typeface="Open Sans"/>
                    <a:sym typeface="Open Sans"/>
                  </a:endParaRPr>
                </a:p>
              </p:txBody>
            </p:sp>
          </p:grpSp>
          <p:grpSp>
            <p:nvGrpSpPr>
              <p:cNvPr id="2274" name="Google Shape;2274;p77"/>
              <p:cNvGrpSpPr/>
              <p:nvPr/>
            </p:nvGrpSpPr>
            <p:grpSpPr>
              <a:xfrm>
                <a:off x="95250" y="1819275"/>
                <a:ext cx="2000100" cy="571500"/>
                <a:chOff x="0" y="0"/>
                <a:chExt cx="2000100" cy="571500"/>
              </a:xfrm>
            </p:grpSpPr>
            <p:sp>
              <p:nvSpPr>
                <p:cNvPr id="2275" name="Google Shape;2275;p77"/>
                <p:cNvSpPr/>
                <p:nvPr/>
              </p:nvSpPr>
              <p:spPr>
                <a:xfrm>
                  <a:off x="0" y="0"/>
                  <a:ext cx="2000100" cy="571500"/>
                </a:xfrm>
                <a:prstGeom prst="roundRect">
                  <a:avLst>
                    <a:gd fmla="val 13333" name="adj"/>
                  </a:avLst>
                </a:prstGeom>
                <a:solidFill>
                  <a:srgbClr val="1E293B"/>
                </a:solidFill>
                <a:ln cap="flat" cmpd="sng" w="11425">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76" name="Google Shape;2276;p77"/>
                <p:cNvSpPr txBox="1"/>
                <p:nvPr/>
              </p:nvSpPr>
              <p:spPr>
                <a:xfrm>
                  <a:off x="0" y="0"/>
                  <a:ext cx="2000100" cy="571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i="0" lang="en" sz="1000">
                      <a:solidFill>
                        <a:srgbClr val="FFFFFF"/>
                      </a:solidFill>
                      <a:latin typeface="Open Sans"/>
                      <a:ea typeface="Open Sans"/>
                      <a:cs typeface="Open Sans"/>
                      <a:sym typeface="Open Sans"/>
                    </a:rPr>
                    <a:t>Token Exchange</a:t>
                  </a:r>
                  <a:endParaRPr b="1" i="0" sz="800">
                    <a:solidFill>
                      <a:srgbClr val="FFFFFF"/>
                    </a:solidFill>
                    <a:latin typeface="Open Sans"/>
                    <a:ea typeface="Open Sans"/>
                    <a:cs typeface="Open Sans"/>
                    <a:sym typeface="Open Sans"/>
                  </a:endParaRPr>
                </a:p>
              </p:txBody>
            </p:sp>
          </p:grpSp>
        </p:grpSp>
        <p:grpSp>
          <p:nvGrpSpPr>
            <p:cNvPr id="2277" name="Google Shape;2277;p77"/>
            <p:cNvGrpSpPr/>
            <p:nvPr/>
          </p:nvGrpSpPr>
          <p:grpSpPr>
            <a:xfrm>
              <a:off x="1809750" y="2826068"/>
              <a:ext cx="1228800" cy="63000"/>
              <a:chOff x="0" y="-31432"/>
              <a:chExt cx="1228800" cy="63000"/>
            </a:xfrm>
          </p:grpSpPr>
          <p:sp>
            <p:nvSpPr>
              <p:cNvPr id="2278" name="Google Shape;2278;p77"/>
              <p:cNvSpPr/>
              <p:nvPr/>
            </p:nvSpPr>
            <p:spPr>
              <a:xfrm>
                <a:off x="0" y="0"/>
                <a:ext cx="1143000" cy="0"/>
              </a:xfrm>
              <a:custGeom>
                <a:rect b="b" l="l" r="r" t="t"/>
                <a:pathLst>
                  <a:path extrusionOk="0" h="120000" w="120000">
                    <a:moveTo>
                      <a:pt x="0" y="0"/>
                    </a:moveTo>
                    <a:lnTo>
                      <a:pt x="120000" y="0"/>
                    </a:lnTo>
                  </a:path>
                </a:pathLst>
              </a:custGeom>
              <a:solidFill>
                <a:srgbClr val="000000">
                  <a:alpha val="0"/>
                </a:srgbClr>
              </a:solidFill>
              <a:ln cap="flat" cmpd="sng" w="19050">
                <a:solidFill>
                  <a:srgbClr val="E7E6E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79" name="Google Shape;2279;p77"/>
              <p:cNvSpPr/>
              <p:nvPr/>
            </p:nvSpPr>
            <p:spPr>
              <a:xfrm>
                <a:off x="1143000" y="-31432"/>
                <a:ext cx="85800" cy="63000"/>
              </a:xfrm>
              <a:custGeom>
                <a:rect b="b" l="l" r="r" t="t"/>
                <a:pathLst>
                  <a:path extrusionOk="0" h="120000" w="120000">
                    <a:moveTo>
                      <a:pt x="0" y="120000"/>
                    </a:moveTo>
                    <a:lnTo>
                      <a:pt x="120000" y="60000"/>
                    </a:lnTo>
                    <a:lnTo>
                      <a:pt x="0" y="0"/>
                    </a:lnTo>
                    <a:close/>
                  </a:path>
                </a:pathLst>
              </a:custGeom>
              <a:solidFill>
                <a:srgbClr val="E7E6E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sp>
          <p:nvSpPr>
            <p:cNvPr id="2280" name="Google Shape;2280;p77"/>
            <p:cNvSpPr txBox="1"/>
            <p:nvPr/>
          </p:nvSpPr>
          <p:spPr>
            <a:xfrm>
              <a:off x="7381875" y="1416914"/>
              <a:ext cx="1238400" cy="8574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050">
                  <a:solidFill>
                    <a:srgbClr val="FFFFFF"/>
                  </a:solidFill>
                  <a:latin typeface="Open Sans"/>
                  <a:ea typeface="Open Sans"/>
                  <a:cs typeface="Open Sans"/>
                  <a:sym typeface="Open Sans"/>
                </a:rPr>
                <a:t>Onprem Artifactory</a:t>
              </a:r>
              <a:endParaRPr b="1" sz="1050">
                <a:solidFill>
                  <a:srgbClr val="FFFFFF"/>
                </a:solidFill>
                <a:latin typeface="Open Sans"/>
                <a:ea typeface="Open Sans"/>
                <a:cs typeface="Open Sans"/>
                <a:sym typeface="Open Sans"/>
              </a:endParaRPr>
            </a:p>
            <a:p>
              <a:pPr indent="0" lvl="0" marL="0" rtl="0" algn="ctr">
                <a:spcBef>
                  <a:spcPts val="225"/>
                </a:spcBef>
                <a:spcAft>
                  <a:spcPts val="0"/>
                </a:spcAft>
                <a:buNone/>
              </a:pPr>
              <a:r>
                <a:rPr b="1" lang="en" sz="900">
                  <a:solidFill>
                    <a:srgbClr val="40BE46"/>
                  </a:solidFill>
                  <a:latin typeface="Open Sans"/>
                  <a:ea typeface="Open Sans"/>
                  <a:cs typeface="Open Sans"/>
                  <a:sym typeface="Open Sans"/>
                </a:rPr>
                <a:t>Primary</a:t>
              </a:r>
              <a:endParaRPr b="1" sz="900">
                <a:solidFill>
                  <a:srgbClr val="40BE46"/>
                </a:solidFill>
                <a:latin typeface="Open Sans"/>
                <a:ea typeface="Open Sans"/>
                <a:cs typeface="Open Sans"/>
                <a:sym typeface="Open Sans"/>
              </a:endParaRPr>
            </a:p>
            <a:p>
              <a:pPr indent="0" lvl="0" marL="0" rtl="0" algn="ctr">
                <a:spcBef>
                  <a:spcPts val="225"/>
                </a:spcBef>
                <a:spcAft>
                  <a:spcPts val="0"/>
                </a:spcAft>
                <a:buNone/>
              </a:pPr>
              <a:r>
                <a:rPr b="0" lang="en" sz="800">
                  <a:solidFill>
                    <a:srgbClr val="94A3B8"/>
                  </a:solidFill>
                  <a:latin typeface="Open Sans"/>
                  <a:ea typeface="Open Sans"/>
                  <a:cs typeface="Open Sans"/>
                  <a:sym typeface="Open Sans"/>
                </a:rPr>
                <a:t>Uber Infra</a:t>
              </a:r>
              <a:endParaRPr b="0" sz="800">
                <a:solidFill>
                  <a:srgbClr val="94A3B8"/>
                </a:solidFill>
                <a:latin typeface="Open Sans"/>
                <a:ea typeface="Open Sans"/>
                <a:cs typeface="Open Sans"/>
                <a:sym typeface="Open Sans"/>
              </a:endParaRPr>
            </a:p>
          </p:txBody>
        </p:sp>
      </p:grpSp>
      <p:grpSp>
        <p:nvGrpSpPr>
          <p:cNvPr id="2281" name="Google Shape;2281;p77"/>
          <p:cNvGrpSpPr/>
          <p:nvPr/>
        </p:nvGrpSpPr>
        <p:grpSpPr>
          <a:xfrm>
            <a:off x="7143750" y="2356931"/>
            <a:ext cx="1524000" cy="1143000"/>
            <a:chOff x="0" y="0"/>
            <a:chExt cx="1524000" cy="1143000"/>
          </a:xfrm>
        </p:grpSpPr>
        <p:sp>
          <p:nvSpPr>
            <p:cNvPr id="2282" name="Google Shape;2282;p77"/>
            <p:cNvSpPr/>
            <p:nvPr/>
          </p:nvSpPr>
          <p:spPr>
            <a:xfrm>
              <a:off x="0" y="0"/>
              <a:ext cx="1524000" cy="1143000"/>
            </a:xfrm>
            <a:prstGeom prst="roundRect">
              <a:avLst>
                <a:gd fmla="val 10000" name="adj"/>
              </a:avLst>
            </a:prstGeom>
            <a:solidFill>
              <a:srgbClr val="111C2E"/>
            </a:solidFill>
            <a:ln cap="flat" cmpd="sng" w="14300">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83" name="Google Shape;2283;p77"/>
            <p:cNvSpPr/>
            <p:nvPr/>
          </p:nvSpPr>
          <p:spPr>
            <a:xfrm>
              <a:off x="95265" y="95250"/>
              <a:ext cx="1324800" cy="952500"/>
            </a:xfrm>
            <a:prstGeom prst="roundRect">
              <a:avLst>
                <a:gd fmla="val 8000" name="adj"/>
              </a:avLst>
            </a:prstGeom>
            <a:solidFill>
              <a:srgbClr val="1E2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84" name="Google Shape;2284;p77"/>
            <p:cNvSpPr txBox="1"/>
            <p:nvPr/>
          </p:nvSpPr>
          <p:spPr>
            <a:xfrm>
              <a:off x="99600" y="142875"/>
              <a:ext cx="1281900" cy="8574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050">
                  <a:solidFill>
                    <a:srgbClr val="FFFFFF"/>
                  </a:solidFill>
                  <a:latin typeface="Open Sans"/>
                  <a:ea typeface="Open Sans"/>
                  <a:cs typeface="Open Sans"/>
                  <a:sym typeface="Open Sans"/>
                </a:rPr>
                <a:t>Cloud </a:t>
              </a:r>
              <a:r>
                <a:rPr b="1" lang="en" sz="1050">
                  <a:solidFill>
                    <a:srgbClr val="FFFFFF"/>
                  </a:solidFill>
                  <a:latin typeface="Open Sans"/>
                  <a:ea typeface="Open Sans"/>
                  <a:cs typeface="Open Sans"/>
                  <a:sym typeface="Open Sans"/>
                </a:rPr>
                <a:t>Artifactory</a:t>
              </a:r>
              <a:endParaRPr b="1" sz="1050">
                <a:solidFill>
                  <a:srgbClr val="FFFFFF"/>
                </a:solidFill>
                <a:latin typeface="Open Sans"/>
                <a:ea typeface="Open Sans"/>
                <a:cs typeface="Open Sans"/>
                <a:sym typeface="Open Sans"/>
              </a:endParaRPr>
            </a:p>
            <a:p>
              <a:pPr indent="0" lvl="0" marL="0" rtl="0" algn="ctr">
                <a:spcBef>
                  <a:spcPts val="225"/>
                </a:spcBef>
                <a:spcAft>
                  <a:spcPts val="0"/>
                </a:spcAft>
                <a:buNone/>
              </a:pPr>
              <a:r>
                <a:rPr b="1" lang="en" sz="900">
                  <a:solidFill>
                    <a:schemeClr val="accent4"/>
                  </a:solidFill>
                  <a:latin typeface="Open Sans"/>
                  <a:ea typeface="Open Sans"/>
                  <a:cs typeface="Open Sans"/>
                  <a:sym typeface="Open Sans"/>
                </a:rPr>
                <a:t>Secondary</a:t>
              </a:r>
              <a:endParaRPr b="1" sz="900">
                <a:solidFill>
                  <a:schemeClr val="accent4"/>
                </a:solidFill>
                <a:latin typeface="Open Sans"/>
                <a:ea typeface="Open Sans"/>
                <a:cs typeface="Open Sans"/>
                <a:sym typeface="Open Sans"/>
              </a:endParaRPr>
            </a:p>
            <a:p>
              <a:pPr indent="0" lvl="0" marL="0" rtl="0" algn="ctr">
                <a:spcBef>
                  <a:spcPts val="225"/>
                </a:spcBef>
                <a:spcAft>
                  <a:spcPts val="0"/>
                </a:spcAft>
                <a:buNone/>
              </a:pPr>
              <a:r>
                <a:rPr b="0" lang="en" sz="800">
                  <a:solidFill>
                    <a:srgbClr val="94A3B8"/>
                  </a:solidFill>
                  <a:latin typeface="Open Sans"/>
                  <a:ea typeface="Open Sans"/>
                  <a:cs typeface="Open Sans"/>
                  <a:sym typeface="Open Sans"/>
                </a:rPr>
                <a:t>JFrog </a:t>
              </a:r>
              <a:r>
                <a:rPr lang="en" sz="800">
                  <a:solidFill>
                    <a:srgbClr val="94A3B8"/>
                  </a:solidFill>
                  <a:latin typeface="Open Sans"/>
                  <a:ea typeface="Open Sans"/>
                  <a:cs typeface="Open Sans"/>
                  <a:sym typeface="Open Sans"/>
                </a:rPr>
                <a:t>SaaS</a:t>
              </a:r>
              <a:endParaRPr b="1" sz="800">
                <a:solidFill>
                  <a:srgbClr val="FFFFFF"/>
                </a:solidFill>
                <a:latin typeface="Open Sans"/>
                <a:ea typeface="Open Sans"/>
                <a:cs typeface="Open Sans"/>
                <a:sym typeface="Open Sans"/>
              </a:endParaRPr>
            </a:p>
          </p:txBody>
        </p:sp>
      </p:grpSp>
      <p:grpSp>
        <p:nvGrpSpPr>
          <p:cNvPr id="2285" name="Google Shape;2285;p77"/>
          <p:cNvGrpSpPr/>
          <p:nvPr/>
        </p:nvGrpSpPr>
        <p:grpSpPr>
          <a:xfrm>
            <a:off x="5143500" y="1564763"/>
            <a:ext cx="2000250" cy="700238"/>
            <a:chOff x="5238750" y="1871663"/>
            <a:chExt cx="2000250" cy="700238"/>
          </a:xfrm>
        </p:grpSpPr>
        <p:sp>
          <p:nvSpPr>
            <p:cNvPr id="2286" name="Google Shape;2286;p77"/>
            <p:cNvSpPr/>
            <p:nvPr/>
          </p:nvSpPr>
          <p:spPr>
            <a:xfrm>
              <a:off x="5238750" y="1905000"/>
              <a:ext cx="1924200" cy="666900"/>
            </a:xfrm>
            <a:custGeom>
              <a:rect b="b" l="l" r="r" t="t"/>
              <a:pathLst>
                <a:path extrusionOk="0" h="120000" w="120000">
                  <a:moveTo>
                    <a:pt x="0" y="120000"/>
                  </a:moveTo>
                  <a:lnTo>
                    <a:pt x="77228" y="120000"/>
                  </a:lnTo>
                  <a:lnTo>
                    <a:pt x="77228" y="0"/>
                  </a:lnTo>
                  <a:lnTo>
                    <a:pt x="120000" y="0"/>
                  </a:lnTo>
                </a:path>
              </a:pathLst>
            </a:custGeom>
            <a:solidFill>
              <a:srgbClr val="000000">
                <a:alpha val="0"/>
              </a:srgbClr>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87" name="Google Shape;2287;p77"/>
            <p:cNvSpPr/>
            <p:nvPr/>
          </p:nvSpPr>
          <p:spPr>
            <a:xfrm>
              <a:off x="7162800" y="1871663"/>
              <a:ext cx="76200" cy="66600"/>
            </a:xfrm>
            <a:custGeom>
              <a:rect b="b" l="l" r="r" t="t"/>
              <a:pathLst>
                <a:path extrusionOk="0" h="120000" w="120000">
                  <a:moveTo>
                    <a:pt x="0" y="0"/>
                  </a:moveTo>
                  <a:lnTo>
                    <a:pt x="120000" y="60000"/>
                  </a:lnTo>
                  <a:lnTo>
                    <a:pt x="0" y="120000"/>
                  </a:lnTo>
                  <a:close/>
                </a:path>
              </a:pathLst>
            </a:custGeom>
            <a:solidFill>
              <a:srgbClr val="40BE4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sp>
        <p:nvSpPr>
          <p:cNvPr id="2288" name="Google Shape;2288;p77"/>
          <p:cNvSpPr txBox="1"/>
          <p:nvPr/>
        </p:nvSpPr>
        <p:spPr>
          <a:xfrm>
            <a:off x="1891026" y="2243025"/>
            <a:ext cx="7833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lt1"/>
                </a:solidFill>
                <a:latin typeface="Open Sans"/>
                <a:ea typeface="Open Sans"/>
                <a:cs typeface="Open Sans"/>
                <a:sym typeface="Open Sans"/>
              </a:rPr>
              <a:t>Download</a:t>
            </a:r>
            <a:endParaRPr sz="900">
              <a:solidFill>
                <a:schemeClr val="lt1"/>
              </a:solidFill>
              <a:latin typeface="Open Sans"/>
              <a:ea typeface="Open Sans"/>
              <a:cs typeface="Open Sans"/>
              <a:sym typeface="Open Sans"/>
            </a:endParaRPr>
          </a:p>
        </p:txBody>
      </p:sp>
      <p:grpSp>
        <p:nvGrpSpPr>
          <p:cNvPr id="2289" name="Google Shape;2289;p77"/>
          <p:cNvGrpSpPr/>
          <p:nvPr/>
        </p:nvGrpSpPr>
        <p:grpSpPr>
          <a:xfrm>
            <a:off x="5295325" y="3316705"/>
            <a:ext cx="1524000" cy="571500"/>
            <a:chOff x="0" y="0"/>
            <a:chExt cx="1524000" cy="571500"/>
          </a:xfrm>
        </p:grpSpPr>
        <p:sp>
          <p:nvSpPr>
            <p:cNvPr id="2290" name="Google Shape;2290;p77"/>
            <p:cNvSpPr/>
            <p:nvPr/>
          </p:nvSpPr>
          <p:spPr>
            <a:xfrm>
              <a:off x="0" y="0"/>
              <a:ext cx="1524000" cy="571500"/>
            </a:xfrm>
            <a:prstGeom prst="roundRect">
              <a:avLst>
                <a:gd fmla="val 13333" name="adj"/>
              </a:avLst>
            </a:prstGeom>
            <a:solidFill>
              <a:srgbClr val="111C2E"/>
            </a:solidFill>
            <a:ln cap="flat" cmpd="sng" w="14300">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91" name="Google Shape;2291;p77"/>
            <p:cNvSpPr txBox="1"/>
            <p:nvPr/>
          </p:nvSpPr>
          <p:spPr>
            <a:xfrm>
              <a:off x="95250" y="47625"/>
              <a:ext cx="1333500" cy="4764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950">
                  <a:solidFill>
                    <a:srgbClr val="40BE46"/>
                  </a:solidFill>
                  <a:latin typeface="Open Sans"/>
                  <a:ea typeface="Open Sans"/>
                  <a:cs typeface="Open Sans"/>
                  <a:sym typeface="Open Sans"/>
                </a:rPr>
                <a:t>Record &amp; Replay</a:t>
              </a:r>
              <a:endParaRPr b="1" sz="750">
                <a:solidFill>
                  <a:srgbClr val="40BE46"/>
                </a:solidFill>
                <a:latin typeface="Open Sans"/>
                <a:ea typeface="Open Sans"/>
                <a:cs typeface="Open Sans"/>
                <a:sym typeface="Open Sans"/>
              </a:endParaRPr>
            </a:p>
          </p:txBody>
        </p:sp>
      </p:grpSp>
      <p:grpSp>
        <p:nvGrpSpPr>
          <p:cNvPr id="2292" name="Google Shape;2292;p77"/>
          <p:cNvGrpSpPr/>
          <p:nvPr/>
        </p:nvGrpSpPr>
        <p:grpSpPr>
          <a:xfrm>
            <a:off x="7143750" y="3834100"/>
            <a:ext cx="1524000" cy="571500"/>
            <a:chOff x="0" y="0"/>
            <a:chExt cx="1524000" cy="571500"/>
          </a:xfrm>
        </p:grpSpPr>
        <p:sp>
          <p:nvSpPr>
            <p:cNvPr id="2293" name="Google Shape;2293;p77"/>
            <p:cNvSpPr/>
            <p:nvPr/>
          </p:nvSpPr>
          <p:spPr>
            <a:xfrm>
              <a:off x="0" y="0"/>
              <a:ext cx="1524000" cy="571500"/>
            </a:xfrm>
            <a:prstGeom prst="roundRect">
              <a:avLst>
                <a:gd fmla="val 13333" name="adj"/>
              </a:avLst>
            </a:prstGeom>
            <a:solidFill>
              <a:srgbClr val="111C2E"/>
            </a:solidFill>
            <a:ln cap="flat" cmpd="sng" w="14300">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94" name="Google Shape;2294;p77"/>
            <p:cNvSpPr txBox="1"/>
            <p:nvPr/>
          </p:nvSpPr>
          <p:spPr>
            <a:xfrm>
              <a:off x="95250" y="47625"/>
              <a:ext cx="1333500" cy="4764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950">
                  <a:solidFill>
                    <a:srgbClr val="40BE46"/>
                  </a:solidFill>
                  <a:latin typeface="Open Sans"/>
                  <a:ea typeface="Open Sans"/>
                  <a:cs typeface="Open Sans"/>
                  <a:sym typeface="Open Sans"/>
                </a:rPr>
                <a:t>Compare</a:t>
              </a:r>
              <a:endParaRPr b="1" sz="750">
                <a:solidFill>
                  <a:srgbClr val="40BE46"/>
                </a:solidFill>
                <a:latin typeface="Open Sans"/>
                <a:ea typeface="Open Sans"/>
                <a:cs typeface="Open Sans"/>
                <a:sym typeface="Open Sans"/>
              </a:endParaRPr>
            </a:p>
          </p:txBody>
        </p:sp>
      </p:grpSp>
      <p:cxnSp>
        <p:nvCxnSpPr>
          <p:cNvPr id="2295" name="Google Shape;2295;p77"/>
          <p:cNvCxnSpPr>
            <a:endCxn id="2290" idx="0"/>
          </p:cNvCxnSpPr>
          <p:nvPr/>
        </p:nvCxnSpPr>
        <p:spPr>
          <a:xfrm>
            <a:off x="5165725" y="2958805"/>
            <a:ext cx="891600" cy="357900"/>
          </a:xfrm>
          <a:prstGeom prst="bentConnector2">
            <a:avLst/>
          </a:prstGeom>
          <a:noFill/>
          <a:ln cap="flat" cmpd="sng" w="9525">
            <a:solidFill>
              <a:schemeClr val="lt2"/>
            </a:solidFill>
            <a:prstDash val="solid"/>
            <a:round/>
            <a:headEnd len="med" w="med" type="none"/>
            <a:tailEnd len="med" w="med" type="triangle"/>
          </a:ln>
        </p:spPr>
      </p:cxnSp>
      <p:cxnSp>
        <p:nvCxnSpPr>
          <p:cNvPr id="2296" name="Google Shape;2296;p77"/>
          <p:cNvCxnSpPr>
            <a:stCxn id="2290" idx="2"/>
            <a:endCxn id="2256" idx="2"/>
          </p:cNvCxnSpPr>
          <p:nvPr/>
        </p:nvCxnSpPr>
        <p:spPr>
          <a:xfrm flipH="1" rot="5400000">
            <a:off x="3336175" y="1167055"/>
            <a:ext cx="480300" cy="4962000"/>
          </a:xfrm>
          <a:prstGeom prst="bentConnector3">
            <a:avLst>
              <a:gd fmla="val -93373" name="adj1"/>
            </a:avLst>
          </a:prstGeom>
          <a:noFill/>
          <a:ln cap="flat" cmpd="sng" w="9525">
            <a:solidFill>
              <a:schemeClr val="lt2"/>
            </a:solidFill>
            <a:prstDash val="solid"/>
            <a:round/>
            <a:headEnd len="med" w="med" type="none"/>
            <a:tailEnd len="med" w="med" type="triangle"/>
          </a:ln>
        </p:spPr>
      </p:cxnSp>
      <p:cxnSp>
        <p:nvCxnSpPr>
          <p:cNvPr id="2297" name="Google Shape;2297;p77"/>
          <p:cNvCxnSpPr>
            <a:stCxn id="2290" idx="3"/>
            <a:endCxn id="2293" idx="0"/>
          </p:cNvCxnSpPr>
          <p:nvPr/>
        </p:nvCxnSpPr>
        <p:spPr>
          <a:xfrm>
            <a:off x="6819325" y="3602455"/>
            <a:ext cx="1086300" cy="231600"/>
          </a:xfrm>
          <a:prstGeom prst="bentConnector2">
            <a:avLst/>
          </a:prstGeom>
          <a:noFill/>
          <a:ln cap="flat" cmpd="sng" w="9525">
            <a:solidFill>
              <a:schemeClr val="lt2"/>
            </a:solidFill>
            <a:prstDash val="solid"/>
            <a:round/>
            <a:headEnd len="med" w="med" type="none"/>
            <a:tailEnd len="med" w="med" type="triangle"/>
          </a:ln>
        </p:spPr>
      </p:cxnSp>
      <p:sp>
        <p:nvSpPr>
          <p:cNvPr id="2298" name="Google Shape;2298;p77"/>
          <p:cNvSpPr txBox="1"/>
          <p:nvPr/>
        </p:nvSpPr>
        <p:spPr>
          <a:xfrm>
            <a:off x="2076325" y="4324050"/>
            <a:ext cx="3000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chemeClr val="accent1"/>
                </a:solidFill>
                <a:latin typeface="Open Sans"/>
                <a:ea typeface="Open Sans"/>
                <a:cs typeface="Open Sans"/>
                <a:sym typeface="Open Sans"/>
              </a:rPr>
              <a:t>X-Uber-Art-Shadow-Cloud: true</a:t>
            </a:r>
            <a:endParaRPr b="1" sz="900">
              <a:solidFill>
                <a:schemeClr val="accent1"/>
              </a:solidFill>
              <a:latin typeface="Open Sans"/>
              <a:ea typeface="Open Sans"/>
              <a:cs typeface="Open Sans"/>
              <a:sym typeface="Open Sans"/>
            </a:endParaRPr>
          </a:p>
          <a:p>
            <a:pPr indent="0" lvl="0" marL="0" rtl="0" algn="l">
              <a:spcBef>
                <a:spcPts val="0"/>
              </a:spcBef>
              <a:spcAft>
                <a:spcPts val="0"/>
              </a:spcAft>
              <a:buNone/>
            </a:pPr>
            <a:r>
              <a:t/>
            </a:r>
            <a:endParaRPr b="1" sz="900">
              <a:solidFill>
                <a:schemeClr val="accent1"/>
              </a:solidFill>
              <a:latin typeface="Open Sans"/>
              <a:ea typeface="Open Sans"/>
              <a:cs typeface="Open Sans"/>
              <a:sym typeface="Open Sans"/>
            </a:endParaRPr>
          </a:p>
        </p:txBody>
      </p:sp>
      <p:cxnSp>
        <p:nvCxnSpPr>
          <p:cNvPr id="2299" name="Google Shape;2299;p77"/>
          <p:cNvCxnSpPr>
            <a:endCxn id="2282" idx="1"/>
          </p:cNvCxnSpPr>
          <p:nvPr/>
        </p:nvCxnSpPr>
        <p:spPr>
          <a:xfrm>
            <a:off x="5171550" y="2630531"/>
            <a:ext cx="1972200" cy="297900"/>
          </a:xfrm>
          <a:prstGeom prst="bentConnector3">
            <a:avLst>
              <a:gd fmla="val 60988" name="adj1"/>
            </a:avLst>
          </a:prstGeom>
          <a:noFill/>
          <a:ln cap="flat" cmpd="sng" w="9525">
            <a:solidFill>
              <a:schemeClr val="accent4"/>
            </a:solidFill>
            <a:prstDash val="dash"/>
            <a:round/>
            <a:headEnd len="med" w="med" type="none"/>
            <a:tailEnd len="med" w="med" type="triangle"/>
          </a:ln>
        </p:spPr>
      </p:cxnSp>
      <p:sp>
        <p:nvSpPr>
          <p:cNvPr id="2300" name="Google Shape;2300;p77"/>
          <p:cNvSpPr/>
          <p:nvPr/>
        </p:nvSpPr>
        <p:spPr>
          <a:xfrm>
            <a:off x="7572288" y="2306425"/>
            <a:ext cx="666900" cy="190500"/>
          </a:xfrm>
          <a:prstGeom prst="roundRect">
            <a:avLst>
              <a:gd fmla="val 20000" name="adj"/>
            </a:avLst>
          </a:prstGeom>
          <a:solidFill>
            <a:srgbClr val="111C2E"/>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01" name="Google Shape;2301;p77"/>
          <p:cNvSpPr txBox="1"/>
          <p:nvPr/>
        </p:nvSpPr>
        <p:spPr>
          <a:xfrm>
            <a:off x="7572288" y="2306417"/>
            <a:ext cx="666900" cy="190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800">
                <a:solidFill>
                  <a:srgbClr val="94A3B8"/>
                </a:solidFill>
                <a:latin typeface="Open Sans"/>
                <a:ea typeface="Open Sans"/>
                <a:cs typeface="Open Sans"/>
                <a:sym typeface="Open Sans"/>
              </a:rPr>
              <a:t>SHADOW</a:t>
            </a:r>
            <a:endParaRPr b="1" sz="800">
              <a:solidFill>
                <a:srgbClr val="94A3B8"/>
              </a:solidFill>
              <a:latin typeface="Open Sans"/>
              <a:ea typeface="Open Sans"/>
              <a:cs typeface="Open Sans"/>
              <a:sym typeface="Open Sans"/>
            </a:endParaRPr>
          </a:p>
        </p:txBody>
      </p:sp>
      <p:pic>
        <p:nvPicPr>
          <p:cNvPr id="2302" name="Google Shape;2302;p77"/>
          <p:cNvPicPr preferRelativeResize="0"/>
          <p:nvPr/>
        </p:nvPicPr>
        <p:blipFill>
          <a:blip r:embed="rId5">
            <a:alphaModFix/>
          </a:blip>
          <a:stretch>
            <a:fillRect/>
          </a:stretch>
        </p:blipFill>
        <p:spPr>
          <a:xfrm>
            <a:off x="8532700" y="4705236"/>
            <a:ext cx="405100" cy="243025"/>
          </a:xfrm>
          <a:prstGeom prst="rect">
            <a:avLst/>
          </a:prstGeom>
          <a:noFill/>
          <a:ln>
            <a:noFill/>
          </a:ln>
        </p:spPr>
      </p:pic>
      <p:grpSp>
        <p:nvGrpSpPr>
          <p:cNvPr id="2303" name="Google Shape;2303;p77"/>
          <p:cNvGrpSpPr/>
          <p:nvPr/>
        </p:nvGrpSpPr>
        <p:grpSpPr>
          <a:xfrm>
            <a:off x="7204072" y="4948238"/>
            <a:ext cx="1939800" cy="194884"/>
            <a:chOff x="0" y="0"/>
            <a:chExt cx="1939800" cy="194884"/>
          </a:xfrm>
        </p:grpSpPr>
        <p:sp>
          <p:nvSpPr>
            <p:cNvPr id="2304" name="Google Shape;2304;p77"/>
            <p:cNvSpPr/>
            <p:nvPr/>
          </p:nvSpPr>
          <p:spPr>
            <a:xfrm>
              <a:off x="0" y="0"/>
              <a:ext cx="1939800" cy="1617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05" name="Google Shape;2305;p77"/>
            <p:cNvSpPr txBox="1"/>
            <p:nvPr/>
          </p:nvSpPr>
          <p:spPr>
            <a:xfrm>
              <a:off x="0" y="33184"/>
              <a:ext cx="1939800" cy="161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600">
                  <a:solidFill>
                    <a:srgbClr val="FFFFFF"/>
                  </a:solidFill>
                  <a:latin typeface="Open Sans"/>
                  <a:ea typeface="Open Sans"/>
                  <a:cs typeface="Open Sans"/>
                  <a:sym typeface="Open Sans"/>
                </a:rPr>
                <a:t>Copyrights @ 2026 – JFrog all rights reserved</a:t>
              </a:r>
              <a:endParaRPr sz="600">
                <a:solidFill>
                  <a:srgbClr val="FFFFFF"/>
                </a:solidFill>
                <a:latin typeface="Open Sans"/>
                <a:ea typeface="Open Sans"/>
                <a:cs typeface="Open Sans"/>
                <a:sym typeface="Open Sans"/>
              </a:endParaRPr>
            </a:p>
          </p:txBody>
        </p:sp>
      </p:grpSp>
      <p:grpSp>
        <p:nvGrpSpPr>
          <p:cNvPr id="2306" name="Google Shape;2306;p77"/>
          <p:cNvGrpSpPr/>
          <p:nvPr/>
        </p:nvGrpSpPr>
        <p:grpSpPr>
          <a:xfrm>
            <a:off x="6251381" y="4236055"/>
            <a:ext cx="952500" cy="609600"/>
            <a:chOff x="-92094" y="123825"/>
            <a:chExt cx="952500" cy="609600"/>
          </a:xfrm>
        </p:grpSpPr>
        <p:sp>
          <p:nvSpPr>
            <p:cNvPr id="2307" name="Google Shape;2307;p77"/>
            <p:cNvSpPr/>
            <p:nvPr/>
          </p:nvSpPr>
          <p:spPr>
            <a:xfrm>
              <a:off x="95250" y="123825"/>
              <a:ext cx="571500" cy="609600"/>
            </a:xfrm>
            <a:custGeom>
              <a:rect b="b" l="l" r="r" t="t"/>
              <a:pathLst>
                <a:path extrusionOk="0" h="120000" w="120000">
                  <a:moveTo>
                    <a:pt x="0" y="22500"/>
                  </a:moveTo>
                  <a:lnTo>
                    <a:pt x="0" y="97500"/>
                  </a:lnTo>
                  <a:cubicBezTo>
                    <a:pt x="0" y="109926"/>
                    <a:pt x="26863" y="120000"/>
                    <a:pt x="60000" y="120000"/>
                  </a:cubicBezTo>
                  <a:cubicBezTo>
                    <a:pt x="93137" y="120000"/>
                    <a:pt x="120000" y="109926"/>
                    <a:pt x="120000" y="97500"/>
                  </a:cubicBezTo>
                  <a:lnTo>
                    <a:pt x="120000" y="22500"/>
                  </a:lnTo>
                  <a:cubicBezTo>
                    <a:pt x="120000" y="10074"/>
                    <a:pt x="93137" y="0"/>
                    <a:pt x="60000" y="0"/>
                  </a:cubicBezTo>
                  <a:cubicBezTo>
                    <a:pt x="26863" y="0"/>
                    <a:pt x="0" y="10074"/>
                    <a:pt x="0" y="22500"/>
                  </a:cubicBezTo>
                  <a:close/>
                </a:path>
              </a:pathLst>
            </a:custGeom>
            <a:solidFill>
              <a:srgbClr val="111C2E"/>
            </a:solidFill>
            <a:ln cap="flat" cmpd="sng" w="14300">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08" name="Google Shape;2308;p77"/>
            <p:cNvSpPr/>
            <p:nvPr/>
          </p:nvSpPr>
          <p:spPr>
            <a:xfrm>
              <a:off x="95250" y="123825"/>
              <a:ext cx="571500" cy="228600"/>
            </a:xfrm>
            <a:prstGeom prst="ellipse">
              <a:avLst/>
            </a:prstGeom>
            <a:solidFill>
              <a:srgbClr val="1E293B"/>
            </a:solidFill>
            <a:ln cap="flat" cmpd="sng" w="14300">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2309" name="Google Shape;2309;p77"/>
            <p:cNvPicPr preferRelativeResize="0"/>
            <p:nvPr/>
          </p:nvPicPr>
          <p:blipFill rotWithShape="1">
            <a:blip r:embed="rId6">
              <a:alphaModFix/>
            </a:blip>
            <a:srcRect b="0" l="0" r="0" t="0"/>
            <a:stretch/>
          </p:blipFill>
          <p:spPr>
            <a:xfrm>
              <a:off x="85725" y="361950"/>
              <a:ext cx="590700" cy="123900"/>
            </a:xfrm>
            <a:prstGeom prst="rect">
              <a:avLst/>
            </a:prstGeom>
            <a:noFill/>
            <a:ln>
              <a:noFill/>
            </a:ln>
          </p:spPr>
        </p:pic>
        <p:pic>
          <p:nvPicPr>
            <p:cNvPr id="2310" name="Google Shape;2310;p77"/>
            <p:cNvPicPr preferRelativeResize="0"/>
            <p:nvPr/>
          </p:nvPicPr>
          <p:blipFill rotWithShape="1">
            <a:blip r:embed="rId6">
              <a:alphaModFix/>
            </a:blip>
            <a:srcRect b="0" l="0" r="0" t="0"/>
            <a:stretch/>
          </p:blipFill>
          <p:spPr>
            <a:xfrm>
              <a:off x="85725" y="485775"/>
              <a:ext cx="590700" cy="123900"/>
            </a:xfrm>
            <a:prstGeom prst="rect">
              <a:avLst/>
            </a:prstGeom>
            <a:noFill/>
            <a:ln>
              <a:noFill/>
            </a:ln>
          </p:spPr>
        </p:pic>
        <p:sp>
          <p:nvSpPr>
            <p:cNvPr id="2311" name="Google Shape;2311;p77"/>
            <p:cNvSpPr txBox="1"/>
            <p:nvPr/>
          </p:nvSpPr>
          <p:spPr>
            <a:xfrm>
              <a:off x="-92094" y="345325"/>
              <a:ext cx="952500" cy="333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800">
                  <a:solidFill>
                    <a:schemeClr val="accent1"/>
                  </a:solidFill>
                  <a:latin typeface="Open Sans"/>
                  <a:ea typeface="Open Sans"/>
                  <a:cs typeface="Open Sans"/>
                  <a:sym typeface="Open Sans"/>
                </a:rPr>
                <a:t>Recorded </a:t>
              </a:r>
              <a:br>
                <a:rPr b="1" lang="en" sz="800">
                  <a:solidFill>
                    <a:schemeClr val="accent1"/>
                  </a:solidFill>
                  <a:latin typeface="Open Sans"/>
                  <a:ea typeface="Open Sans"/>
                  <a:cs typeface="Open Sans"/>
                  <a:sym typeface="Open Sans"/>
                </a:rPr>
              </a:br>
              <a:r>
                <a:rPr b="1" lang="en" sz="800">
                  <a:solidFill>
                    <a:schemeClr val="accent1"/>
                  </a:solidFill>
                  <a:latin typeface="Open Sans"/>
                  <a:ea typeface="Open Sans"/>
                  <a:cs typeface="Open Sans"/>
                  <a:sym typeface="Open Sans"/>
                </a:rPr>
                <a:t>Data</a:t>
              </a:r>
              <a:endParaRPr b="1" sz="800">
                <a:solidFill>
                  <a:schemeClr val="accent1"/>
                </a:solidFill>
                <a:latin typeface="Open Sans"/>
                <a:ea typeface="Open Sans"/>
                <a:cs typeface="Open Sans"/>
                <a:sym typeface="Open Sans"/>
              </a:endParaRPr>
            </a:p>
          </p:txBody>
        </p:sp>
      </p:grpSp>
      <p:cxnSp>
        <p:nvCxnSpPr>
          <p:cNvPr id="2312" name="Google Shape;2312;p77"/>
          <p:cNvCxnSpPr>
            <a:endCxn id="2308" idx="0"/>
          </p:cNvCxnSpPr>
          <p:nvPr/>
        </p:nvCxnSpPr>
        <p:spPr>
          <a:xfrm flipH="1">
            <a:off x="6724475" y="3900955"/>
            <a:ext cx="3900" cy="335100"/>
          </a:xfrm>
          <a:prstGeom prst="straightConnector1">
            <a:avLst/>
          </a:prstGeom>
          <a:noFill/>
          <a:ln cap="flat" cmpd="sng" w="9525">
            <a:solidFill>
              <a:schemeClr val="lt1"/>
            </a:solidFill>
            <a:prstDash val="solid"/>
            <a:round/>
            <a:headEnd len="med" w="med" type="none"/>
            <a:tailEnd len="med" w="med" type="triangle"/>
          </a:ln>
        </p:spPr>
      </p:cxnSp>
      <p:cxnSp>
        <p:nvCxnSpPr>
          <p:cNvPr id="2313" name="Google Shape;2313;p77"/>
          <p:cNvCxnSpPr>
            <a:stCxn id="2293" idx="2"/>
            <a:endCxn id="2310" idx="3"/>
          </p:cNvCxnSpPr>
          <p:nvPr/>
        </p:nvCxnSpPr>
        <p:spPr>
          <a:xfrm rot="5400000">
            <a:off x="7335600" y="4089850"/>
            <a:ext cx="254400" cy="885900"/>
          </a:xfrm>
          <a:prstGeom prst="bentConnector2">
            <a:avLst/>
          </a:prstGeom>
          <a:noFill/>
          <a:ln cap="flat" cmpd="sng" w="9525">
            <a:solidFill>
              <a:schemeClr val="lt1"/>
            </a:solidFill>
            <a:prstDash val="solid"/>
            <a:round/>
            <a:headEnd len="med" w="med" type="none"/>
            <a:tailEnd len="med" w="med" type="triangle"/>
          </a:ln>
        </p:spPr>
      </p:cxn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1320"/>
        </a:solidFill>
      </p:bgPr>
    </p:bg>
    <p:spTree>
      <p:nvGrpSpPr>
        <p:cNvPr id="2317" name="Shape 2317"/>
        <p:cNvGrpSpPr/>
        <p:nvPr/>
      </p:nvGrpSpPr>
      <p:grpSpPr>
        <a:xfrm>
          <a:off x="0" y="0"/>
          <a:ext cx="0" cy="0"/>
          <a:chOff x="0" y="0"/>
          <a:chExt cx="0" cy="0"/>
        </a:xfrm>
      </p:grpSpPr>
      <p:pic>
        <p:nvPicPr>
          <p:cNvPr id="2318" name="Google Shape;2318;p78"/>
          <p:cNvPicPr preferRelativeResize="0"/>
          <p:nvPr/>
        </p:nvPicPr>
        <p:blipFill rotWithShape="1">
          <a:blip r:embed="rId3">
            <a:alphaModFix/>
          </a:blip>
          <a:srcRect b="76510" l="68478" r="-47008" t="-5364"/>
          <a:stretch/>
        </p:blipFill>
        <p:spPr>
          <a:xfrm rot="10800000">
            <a:off x="5578924" y="0"/>
            <a:ext cx="3565076" cy="3320151"/>
          </a:xfrm>
          <a:prstGeom prst="rect">
            <a:avLst/>
          </a:prstGeom>
          <a:noFill/>
          <a:ln>
            <a:noFill/>
          </a:ln>
        </p:spPr>
      </p:pic>
      <p:pic>
        <p:nvPicPr>
          <p:cNvPr id="2319" name="Google Shape;2319;p78"/>
          <p:cNvPicPr preferRelativeResize="0"/>
          <p:nvPr/>
        </p:nvPicPr>
        <p:blipFill rotWithShape="1">
          <a:blip r:embed="rId4">
            <a:alphaModFix/>
          </a:blip>
          <a:srcRect b="0" l="0" r="0" t="0"/>
          <a:stretch/>
        </p:blipFill>
        <p:spPr>
          <a:xfrm>
            <a:off x="171375" y="4647152"/>
            <a:ext cx="844200" cy="290700"/>
          </a:xfrm>
          <a:prstGeom prst="rect">
            <a:avLst/>
          </a:prstGeom>
          <a:noFill/>
          <a:ln>
            <a:noFill/>
          </a:ln>
        </p:spPr>
      </p:pic>
      <p:sp>
        <p:nvSpPr>
          <p:cNvPr id="2320" name="Google Shape;2320;p78"/>
          <p:cNvSpPr txBox="1"/>
          <p:nvPr/>
        </p:nvSpPr>
        <p:spPr>
          <a:xfrm>
            <a:off x="168007" y="273844"/>
            <a:ext cx="8769600" cy="411900"/>
          </a:xfrm>
          <a:prstGeom prst="rect">
            <a:avLst/>
          </a:prstGeom>
          <a:noFill/>
          <a:ln>
            <a:noFill/>
          </a:ln>
        </p:spPr>
        <p:txBody>
          <a:bodyPr anchorCtr="0" anchor="t" bIns="33325" lIns="68575" spcFirstLastPara="1" rIns="68575" wrap="square" tIns="33325">
            <a:noAutofit/>
          </a:bodyPr>
          <a:lstStyle/>
          <a:p>
            <a:pPr indent="0" lvl="0" marL="0" rtl="0" algn="l">
              <a:spcBef>
                <a:spcPts val="0"/>
              </a:spcBef>
              <a:spcAft>
                <a:spcPts val="0"/>
              </a:spcAft>
              <a:buNone/>
            </a:pPr>
            <a:r>
              <a:rPr b="1" lang="en" sz="2220">
                <a:solidFill>
                  <a:srgbClr val="40BE46"/>
                </a:solidFill>
                <a:latin typeface="Open Sans"/>
                <a:ea typeface="Open Sans"/>
                <a:cs typeface="Open Sans"/>
                <a:sym typeface="Open Sans"/>
              </a:rPr>
              <a:t>Correctness Verification for Shadow testing</a:t>
            </a:r>
            <a:endParaRPr b="1" sz="2220">
              <a:solidFill>
                <a:srgbClr val="40BE46"/>
              </a:solidFill>
              <a:latin typeface="Open Sans"/>
              <a:ea typeface="Open Sans"/>
              <a:cs typeface="Open Sans"/>
              <a:sym typeface="Open Sans"/>
            </a:endParaRPr>
          </a:p>
        </p:txBody>
      </p:sp>
      <p:pic>
        <p:nvPicPr>
          <p:cNvPr id="2321" name="Google Shape;2321;p78"/>
          <p:cNvPicPr preferRelativeResize="0"/>
          <p:nvPr/>
        </p:nvPicPr>
        <p:blipFill>
          <a:blip r:embed="rId5">
            <a:alphaModFix/>
          </a:blip>
          <a:stretch>
            <a:fillRect/>
          </a:stretch>
        </p:blipFill>
        <p:spPr>
          <a:xfrm>
            <a:off x="8532700" y="4705236"/>
            <a:ext cx="405100" cy="243025"/>
          </a:xfrm>
          <a:prstGeom prst="rect">
            <a:avLst/>
          </a:prstGeom>
          <a:noFill/>
          <a:ln>
            <a:noFill/>
          </a:ln>
        </p:spPr>
      </p:pic>
      <p:grpSp>
        <p:nvGrpSpPr>
          <p:cNvPr id="2322" name="Google Shape;2322;p78"/>
          <p:cNvGrpSpPr/>
          <p:nvPr/>
        </p:nvGrpSpPr>
        <p:grpSpPr>
          <a:xfrm>
            <a:off x="7204072" y="4948238"/>
            <a:ext cx="1939800" cy="194884"/>
            <a:chOff x="0" y="0"/>
            <a:chExt cx="1939800" cy="194884"/>
          </a:xfrm>
        </p:grpSpPr>
        <p:sp>
          <p:nvSpPr>
            <p:cNvPr id="2323" name="Google Shape;2323;p78"/>
            <p:cNvSpPr/>
            <p:nvPr/>
          </p:nvSpPr>
          <p:spPr>
            <a:xfrm>
              <a:off x="0" y="0"/>
              <a:ext cx="1939800" cy="1617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24" name="Google Shape;2324;p78"/>
            <p:cNvSpPr txBox="1"/>
            <p:nvPr/>
          </p:nvSpPr>
          <p:spPr>
            <a:xfrm>
              <a:off x="0" y="33184"/>
              <a:ext cx="1939800" cy="161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600">
                  <a:solidFill>
                    <a:srgbClr val="FFFFFF"/>
                  </a:solidFill>
                  <a:latin typeface="Open Sans"/>
                  <a:ea typeface="Open Sans"/>
                  <a:cs typeface="Open Sans"/>
                  <a:sym typeface="Open Sans"/>
                </a:rPr>
                <a:t>Copyrights @ 2026 – JFrog all rights reserved</a:t>
              </a:r>
              <a:endParaRPr sz="600">
                <a:solidFill>
                  <a:srgbClr val="FFFFFF"/>
                </a:solidFill>
                <a:latin typeface="Open Sans"/>
                <a:ea typeface="Open Sans"/>
                <a:cs typeface="Open Sans"/>
                <a:sym typeface="Open Sans"/>
              </a:endParaRPr>
            </a:p>
          </p:txBody>
        </p:sp>
      </p:grpSp>
      <p:grpSp>
        <p:nvGrpSpPr>
          <p:cNvPr id="2325" name="Google Shape;2325;p78"/>
          <p:cNvGrpSpPr/>
          <p:nvPr/>
        </p:nvGrpSpPr>
        <p:grpSpPr>
          <a:xfrm>
            <a:off x="571500" y="1524000"/>
            <a:ext cx="8172450" cy="2286000"/>
            <a:chOff x="571500" y="1524000"/>
            <a:chExt cx="8172450" cy="2286000"/>
          </a:xfrm>
        </p:grpSpPr>
        <p:grpSp>
          <p:nvGrpSpPr>
            <p:cNvPr id="2326" name="Google Shape;2326;p78"/>
            <p:cNvGrpSpPr/>
            <p:nvPr/>
          </p:nvGrpSpPr>
          <p:grpSpPr>
            <a:xfrm>
              <a:off x="571500" y="1524000"/>
              <a:ext cx="1714500" cy="2286000"/>
              <a:chOff x="0" y="0"/>
              <a:chExt cx="1714500" cy="2286000"/>
            </a:xfrm>
          </p:grpSpPr>
          <p:sp>
            <p:nvSpPr>
              <p:cNvPr id="2327" name="Google Shape;2327;p78"/>
              <p:cNvSpPr/>
              <p:nvPr/>
            </p:nvSpPr>
            <p:spPr>
              <a:xfrm>
                <a:off x="0" y="0"/>
                <a:ext cx="1714500" cy="2286000"/>
              </a:xfrm>
              <a:prstGeom prst="roundRect">
                <a:avLst>
                  <a:gd fmla="val 6666" name="adj"/>
                </a:avLst>
              </a:prstGeom>
              <a:solidFill>
                <a:srgbClr val="111C2E"/>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28" name="Google Shape;2328;p78"/>
              <p:cNvSpPr/>
              <p:nvPr/>
            </p:nvSpPr>
            <p:spPr>
              <a:xfrm>
                <a:off x="619125" y="190500"/>
                <a:ext cx="476400" cy="476400"/>
              </a:xfrm>
              <a:prstGeom prst="ellipse">
                <a:avLst/>
              </a:prstGeom>
              <a:solidFill>
                <a:srgbClr val="1E293B"/>
              </a:solidFill>
              <a:ln cap="flat" cmpd="sng" w="9525">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29" name="Google Shape;2329;p78"/>
              <p:cNvSpPr txBox="1"/>
              <p:nvPr/>
            </p:nvSpPr>
            <p:spPr>
              <a:xfrm>
                <a:off x="619125" y="248285"/>
                <a:ext cx="476400" cy="4764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40BE46"/>
                    </a:solidFill>
                    <a:latin typeface="Material Icons"/>
                    <a:ea typeface="Material Icons"/>
                    <a:cs typeface="Material Icons"/>
                    <a:sym typeface="Material Icons"/>
                  </a:rPr>
                  <a:t>rule</a:t>
                </a:r>
                <a:endParaRPr sz="2000">
                  <a:solidFill>
                    <a:srgbClr val="40BE46"/>
                  </a:solidFill>
                  <a:latin typeface="Material Icons"/>
                  <a:ea typeface="Material Icons"/>
                  <a:cs typeface="Material Icons"/>
                  <a:sym typeface="Material Icons"/>
                </a:endParaRPr>
              </a:p>
            </p:txBody>
          </p:sp>
          <p:sp>
            <p:nvSpPr>
              <p:cNvPr id="2330" name="Google Shape;2330;p78"/>
              <p:cNvSpPr txBox="1"/>
              <p:nvPr/>
            </p:nvSpPr>
            <p:spPr>
              <a:xfrm>
                <a:off x="95250" y="809625"/>
                <a:ext cx="1524000" cy="13812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ctr">
                  <a:spcBef>
                    <a:spcPts val="0"/>
                  </a:spcBef>
                  <a:spcAft>
                    <a:spcPts val="0"/>
                  </a:spcAft>
                  <a:buNone/>
                </a:pPr>
                <a:r>
                  <a:rPr b="1" lang="en" sz="1200">
                    <a:solidFill>
                      <a:srgbClr val="FFFFFF"/>
                    </a:solidFill>
                    <a:latin typeface="Open Sans"/>
                    <a:ea typeface="Open Sans"/>
                    <a:cs typeface="Open Sans"/>
                    <a:sym typeface="Open Sans"/>
                  </a:rPr>
                  <a:t>Status Code</a:t>
                </a:r>
                <a:endParaRPr b="1" sz="1200">
                  <a:solidFill>
                    <a:srgbClr val="FFFFFF"/>
                  </a:solidFill>
                  <a:latin typeface="Open Sans"/>
                  <a:ea typeface="Open Sans"/>
                  <a:cs typeface="Open Sans"/>
                  <a:sym typeface="Open Sans"/>
                </a:endParaRPr>
              </a:p>
              <a:p>
                <a:pPr indent="0" lvl="0" marL="0" rtl="0" algn="ctr">
                  <a:spcBef>
                    <a:spcPts val="600"/>
                  </a:spcBef>
                  <a:spcAft>
                    <a:spcPts val="0"/>
                  </a:spcAft>
                  <a:buNone/>
                </a:pPr>
                <a:r>
                  <a:rPr b="0" lang="en" sz="950">
                    <a:solidFill>
                      <a:srgbClr val="94A3B8"/>
                    </a:solidFill>
                    <a:latin typeface="Open Sans"/>
                    <a:ea typeface="Open Sans"/>
                    <a:cs typeface="Open Sans"/>
                    <a:sym typeface="Open Sans"/>
                  </a:rPr>
                  <a:t>Validates HTTP response status codes match exactly between environments.</a:t>
                </a:r>
                <a:endParaRPr b="0" sz="950">
                  <a:solidFill>
                    <a:srgbClr val="94A3B8"/>
                  </a:solidFill>
                  <a:latin typeface="Open Sans"/>
                  <a:ea typeface="Open Sans"/>
                  <a:cs typeface="Open Sans"/>
                  <a:sym typeface="Open Sans"/>
                </a:endParaRPr>
              </a:p>
            </p:txBody>
          </p:sp>
        </p:grpSp>
        <p:grpSp>
          <p:nvGrpSpPr>
            <p:cNvPr id="2331" name="Google Shape;2331;p78"/>
            <p:cNvGrpSpPr/>
            <p:nvPr/>
          </p:nvGrpSpPr>
          <p:grpSpPr>
            <a:xfrm>
              <a:off x="2724150" y="1524000"/>
              <a:ext cx="1714500" cy="2286000"/>
              <a:chOff x="0" y="0"/>
              <a:chExt cx="1714500" cy="2286000"/>
            </a:xfrm>
          </p:grpSpPr>
          <p:sp>
            <p:nvSpPr>
              <p:cNvPr id="2332" name="Google Shape;2332;p78"/>
              <p:cNvSpPr/>
              <p:nvPr/>
            </p:nvSpPr>
            <p:spPr>
              <a:xfrm>
                <a:off x="0" y="0"/>
                <a:ext cx="1714500" cy="2286000"/>
              </a:xfrm>
              <a:prstGeom prst="roundRect">
                <a:avLst>
                  <a:gd fmla="val 6666" name="adj"/>
                </a:avLst>
              </a:prstGeom>
              <a:solidFill>
                <a:srgbClr val="111C2E"/>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33" name="Google Shape;2333;p78"/>
              <p:cNvSpPr/>
              <p:nvPr/>
            </p:nvSpPr>
            <p:spPr>
              <a:xfrm>
                <a:off x="619125" y="190500"/>
                <a:ext cx="476400" cy="476400"/>
              </a:xfrm>
              <a:prstGeom prst="ellipse">
                <a:avLst/>
              </a:prstGeom>
              <a:solidFill>
                <a:srgbClr val="1E293B"/>
              </a:solidFill>
              <a:ln cap="flat" cmpd="sng" w="9525">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34" name="Google Shape;2334;p78"/>
              <p:cNvSpPr txBox="1"/>
              <p:nvPr/>
            </p:nvSpPr>
            <p:spPr>
              <a:xfrm>
                <a:off x="619125" y="248285"/>
                <a:ext cx="476400" cy="4764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40BE46"/>
                    </a:solidFill>
                    <a:latin typeface="Material Icons"/>
                    <a:ea typeface="Material Icons"/>
                    <a:cs typeface="Material Icons"/>
                    <a:sym typeface="Material Icons"/>
                  </a:rPr>
                  <a:t>fingerprint</a:t>
                </a:r>
                <a:endParaRPr sz="2000">
                  <a:solidFill>
                    <a:srgbClr val="40BE46"/>
                  </a:solidFill>
                  <a:latin typeface="Material Icons"/>
                  <a:ea typeface="Material Icons"/>
                  <a:cs typeface="Material Icons"/>
                  <a:sym typeface="Material Icons"/>
                </a:endParaRPr>
              </a:p>
            </p:txBody>
          </p:sp>
          <p:sp>
            <p:nvSpPr>
              <p:cNvPr id="2335" name="Google Shape;2335;p78"/>
              <p:cNvSpPr txBox="1"/>
              <p:nvPr/>
            </p:nvSpPr>
            <p:spPr>
              <a:xfrm>
                <a:off x="95250" y="809625"/>
                <a:ext cx="1524000" cy="13812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ctr">
                  <a:spcBef>
                    <a:spcPts val="0"/>
                  </a:spcBef>
                  <a:spcAft>
                    <a:spcPts val="0"/>
                  </a:spcAft>
                  <a:buNone/>
                </a:pPr>
                <a:r>
                  <a:rPr b="1" lang="en" sz="1200">
                    <a:solidFill>
                      <a:srgbClr val="FFFFFF"/>
                    </a:solidFill>
                    <a:latin typeface="Open Sans"/>
                    <a:ea typeface="Open Sans"/>
                    <a:cs typeface="Open Sans"/>
                    <a:sym typeface="Open Sans"/>
                  </a:rPr>
                  <a:t>Checksum</a:t>
                </a:r>
                <a:endParaRPr b="1" sz="1200">
                  <a:solidFill>
                    <a:srgbClr val="FFFFFF"/>
                  </a:solidFill>
                  <a:latin typeface="Open Sans"/>
                  <a:ea typeface="Open Sans"/>
                  <a:cs typeface="Open Sans"/>
                  <a:sym typeface="Open Sans"/>
                </a:endParaRPr>
              </a:p>
              <a:p>
                <a:pPr indent="0" lvl="0" marL="0" rtl="0" algn="ctr">
                  <a:spcBef>
                    <a:spcPts val="600"/>
                  </a:spcBef>
                  <a:spcAft>
                    <a:spcPts val="0"/>
                  </a:spcAft>
                  <a:buNone/>
                </a:pPr>
                <a:r>
                  <a:rPr b="0" lang="en" sz="950">
                    <a:solidFill>
                      <a:srgbClr val="94A3B8"/>
                    </a:solidFill>
                    <a:latin typeface="Open Sans"/>
                    <a:ea typeface="Open Sans"/>
                    <a:cs typeface="Open Sans"/>
                    <a:sym typeface="Open Sans"/>
                  </a:rPr>
                  <a:t>Verifies and matches cryptographic checksums of transferred artifacts.</a:t>
                </a:r>
                <a:endParaRPr b="0" sz="950">
                  <a:solidFill>
                    <a:srgbClr val="94A3B8"/>
                  </a:solidFill>
                  <a:latin typeface="Open Sans"/>
                  <a:ea typeface="Open Sans"/>
                  <a:cs typeface="Open Sans"/>
                  <a:sym typeface="Open Sans"/>
                </a:endParaRPr>
              </a:p>
            </p:txBody>
          </p:sp>
        </p:grpSp>
        <p:grpSp>
          <p:nvGrpSpPr>
            <p:cNvPr id="2336" name="Google Shape;2336;p78"/>
            <p:cNvGrpSpPr/>
            <p:nvPr/>
          </p:nvGrpSpPr>
          <p:grpSpPr>
            <a:xfrm>
              <a:off x="4876800" y="1524000"/>
              <a:ext cx="1714500" cy="2286000"/>
              <a:chOff x="0" y="0"/>
              <a:chExt cx="1714500" cy="2286000"/>
            </a:xfrm>
          </p:grpSpPr>
          <p:sp>
            <p:nvSpPr>
              <p:cNvPr id="2337" name="Google Shape;2337;p78"/>
              <p:cNvSpPr/>
              <p:nvPr/>
            </p:nvSpPr>
            <p:spPr>
              <a:xfrm>
                <a:off x="0" y="0"/>
                <a:ext cx="1714500" cy="2286000"/>
              </a:xfrm>
              <a:prstGeom prst="roundRect">
                <a:avLst>
                  <a:gd fmla="val 6666" name="adj"/>
                </a:avLst>
              </a:prstGeom>
              <a:solidFill>
                <a:srgbClr val="111C2E"/>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38" name="Google Shape;2338;p78"/>
              <p:cNvSpPr/>
              <p:nvPr/>
            </p:nvSpPr>
            <p:spPr>
              <a:xfrm>
                <a:off x="619125" y="190500"/>
                <a:ext cx="476400" cy="476400"/>
              </a:xfrm>
              <a:prstGeom prst="ellipse">
                <a:avLst/>
              </a:prstGeom>
              <a:solidFill>
                <a:srgbClr val="1E293B"/>
              </a:solidFill>
              <a:ln cap="flat" cmpd="sng" w="9525">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39" name="Google Shape;2339;p78"/>
              <p:cNvSpPr txBox="1"/>
              <p:nvPr/>
            </p:nvSpPr>
            <p:spPr>
              <a:xfrm>
                <a:off x="619125" y="248285"/>
                <a:ext cx="476400" cy="4764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40BE46"/>
                    </a:solidFill>
                    <a:latin typeface="Material Icons"/>
                    <a:ea typeface="Material Icons"/>
                    <a:cs typeface="Material Icons"/>
                    <a:sym typeface="Material Icons"/>
                  </a:rPr>
                  <a:t>straighten</a:t>
                </a:r>
                <a:endParaRPr sz="2000">
                  <a:solidFill>
                    <a:srgbClr val="40BE46"/>
                  </a:solidFill>
                  <a:latin typeface="Material Icons"/>
                  <a:ea typeface="Material Icons"/>
                  <a:cs typeface="Material Icons"/>
                  <a:sym typeface="Material Icons"/>
                </a:endParaRPr>
              </a:p>
            </p:txBody>
          </p:sp>
          <p:sp>
            <p:nvSpPr>
              <p:cNvPr id="2340" name="Google Shape;2340;p78"/>
              <p:cNvSpPr txBox="1"/>
              <p:nvPr/>
            </p:nvSpPr>
            <p:spPr>
              <a:xfrm>
                <a:off x="95250" y="809625"/>
                <a:ext cx="1524000" cy="13812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ctr">
                  <a:spcBef>
                    <a:spcPts val="0"/>
                  </a:spcBef>
                  <a:spcAft>
                    <a:spcPts val="0"/>
                  </a:spcAft>
                  <a:buNone/>
                </a:pPr>
                <a:r>
                  <a:rPr b="1" lang="en" sz="1200">
                    <a:solidFill>
                      <a:srgbClr val="FFFFFF"/>
                    </a:solidFill>
                    <a:latin typeface="Open Sans"/>
                    <a:ea typeface="Open Sans"/>
                    <a:cs typeface="Open Sans"/>
                    <a:sym typeface="Open Sans"/>
                  </a:rPr>
                  <a:t>Artifact Size</a:t>
                </a:r>
                <a:endParaRPr b="1" sz="1200">
                  <a:solidFill>
                    <a:srgbClr val="FFFFFF"/>
                  </a:solidFill>
                  <a:latin typeface="Open Sans"/>
                  <a:ea typeface="Open Sans"/>
                  <a:cs typeface="Open Sans"/>
                  <a:sym typeface="Open Sans"/>
                </a:endParaRPr>
              </a:p>
              <a:p>
                <a:pPr indent="0" lvl="0" marL="0" rtl="0" algn="ctr">
                  <a:spcBef>
                    <a:spcPts val="600"/>
                  </a:spcBef>
                  <a:spcAft>
                    <a:spcPts val="0"/>
                  </a:spcAft>
                  <a:buNone/>
                </a:pPr>
                <a:r>
                  <a:rPr b="0" lang="en" sz="950">
                    <a:solidFill>
                      <a:srgbClr val="94A3B8"/>
                    </a:solidFill>
                    <a:latin typeface="Open Sans"/>
                    <a:ea typeface="Open Sans"/>
                    <a:cs typeface="Open Sans"/>
                    <a:sym typeface="Open Sans"/>
                  </a:rPr>
                  <a:t>Compares declared HTTP Content-Length headers and ensures raw response byte sizes are precisely identical.</a:t>
                </a:r>
                <a:endParaRPr b="0" sz="950">
                  <a:solidFill>
                    <a:srgbClr val="94A3B8"/>
                  </a:solidFill>
                  <a:latin typeface="Open Sans"/>
                  <a:ea typeface="Open Sans"/>
                  <a:cs typeface="Open Sans"/>
                  <a:sym typeface="Open Sans"/>
                </a:endParaRPr>
              </a:p>
            </p:txBody>
          </p:sp>
        </p:grpSp>
        <p:grpSp>
          <p:nvGrpSpPr>
            <p:cNvPr id="2341" name="Google Shape;2341;p78"/>
            <p:cNvGrpSpPr/>
            <p:nvPr/>
          </p:nvGrpSpPr>
          <p:grpSpPr>
            <a:xfrm>
              <a:off x="7029450" y="1524000"/>
              <a:ext cx="1714500" cy="2286000"/>
              <a:chOff x="0" y="0"/>
              <a:chExt cx="1714500" cy="2286000"/>
            </a:xfrm>
          </p:grpSpPr>
          <p:sp>
            <p:nvSpPr>
              <p:cNvPr id="2342" name="Google Shape;2342;p78"/>
              <p:cNvSpPr/>
              <p:nvPr/>
            </p:nvSpPr>
            <p:spPr>
              <a:xfrm>
                <a:off x="0" y="0"/>
                <a:ext cx="1714500" cy="2286000"/>
              </a:xfrm>
              <a:prstGeom prst="roundRect">
                <a:avLst>
                  <a:gd fmla="val 6666" name="adj"/>
                </a:avLst>
              </a:prstGeom>
              <a:solidFill>
                <a:srgbClr val="111C2E"/>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43" name="Google Shape;2343;p78"/>
              <p:cNvSpPr/>
              <p:nvPr/>
            </p:nvSpPr>
            <p:spPr>
              <a:xfrm>
                <a:off x="619125" y="190500"/>
                <a:ext cx="476400" cy="476400"/>
              </a:xfrm>
              <a:prstGeom prst="ellipse">
                <a:avLst/>
              </a:prstGeom>
              <a:solidFill>
                <a:srgbClr val="1E293B"/>
              </a:solidFill>
              <a:ln cap="flat" cmpd="sng" w="9525">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44" name="Google Shape;2344;p78"/>
              <p:cNvSpPr txBox="1"/>
              <p:nvPr/>
            </p:nvSpPr>
            <p:spPr>
              <a:xfrm>
                <a:off x="619125" y="248285"/>
                <a:ext cx="476400" cy="4764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40BE46"/>
                    </a:solidFill>
                    <a:latin typeface="Material Icons"/>
                    <a:ea typeface="Material Icons"/>
                    <a:cs typeface="Material Icons"/>
                    <a:sym typeface="Material Icons"/>
                  </a:rPr>
                  <a:t>text_snippet</a:t>
                </a:r>
                <a:endParaRPr sz="2000">
                  <a:solidFill>
                    <a:srgbClr val="40BE46"/>
                  </a:solidFill>
                  <a:latin typeface="Material Icons"/>
                  <a:ea typeface="Material Icons"/>
                  <a:cs typeface="Material Icons"/>
                  <a:sym typeface="Material Icons"/>
                </a:endParaRPr>
              </a:p>
            </p:txBody>
          </p:sp>
          <p:sp>
            <p:nvSpPr>
              <p:cNvPr id="2345" name="Google Shape;2345;p78"/>
              <p:cNvSpPr txBox="1"/>
              <p:nvPr/>
            </p:nvSpPr>
            <p:spPr>
              <a:xfrm>
                <a:off x="95250" y="809625"/>
                <a:ext cx="1524000" cy="13812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ctr">
                  <a:spcBef>
                    <a:spcPts val="0"/>
                  </a:spcBef>
                  <a:spcAft>
                    <a:spcPts val="0"/>
                  </a:spcAft>
                  <a:buNone/>
                </a:pPr>
                <a:r>
                  <a:rPr b="1" lang="en" sz="1200">
                    <a:solidFill>
                      <a:srgbClr val="FFFFFF"/>
                    </a:solidFill>
                    <a:latin typeface="Open Sans"/>
                    <a:ea typeface="Open Sans"/>
                    <a:cs typeface="Open Sans"/>
                    <a:sym typeface="Open Sans"/>
                  </a:rPr>
                  <a:t>Response Bytes</a:t>
                </a:r>
                <a:endParaRPr b="1" sz="1200">
                  <a:solidFill>
                    <a:srgbClr val="FFFFFF"/>
                  </a:solidFill>
                  <a:latin typeface="Open Sans"/>
                  <a:ea typeface="Open Sans"/>
                  <a:cs typeface="Open Sans"/>
                  <a:sym typeface="Open Sans"/>
                </a:endParaRPr>
              </a:p>
              <a:p>
                <a:pPr indent="0" lvl="0" marL="0" rtl="0" algn="ctr">
                  <a:spcBef>
                    <a:spcPts val="600"/>
                  </a:spcBef>
                  <a:spcAft>
                    <a:spcPts val="0"/>
                  </a:spcAft>
                  <a:buNone/>
                </a:pPr>
                <a:r>
                  <a:rPr b="0" lang="en" sz="950">
                    <a:solidFill>
                      <a:srgbClr val="94A3B8"/>
                    </a:solidFill>
                    <a:latin typeface="Open Sans"/>
                    <a:ea typeface="Open Sans"/>
                    <a:cs typeface="Open Sans"/>
                    <a:sym typeface="Open Sans"/>
                  </a:rPr>
                  <a:t>Deep byte-by-byte comparison executed for text-based artifact use cases.</a:t>
                </a:r>
                <a:endParaRPr b="0" sz="950">
                  <a:solidFill>
                    <a:srgbClr val="94A3B8"/>
                  </a:solidFill>
                  <a:latin typeface="Open Sans"/>
                  <a:ea typeface="Open Sans"/>
                  <a:cs typeface="Open Sans"/>
                  <a:sym typeface="Open Sans"/>
                </a:endParaRPr>
              </a:p>
            </p:txBody>
          </p:sp>
        </p:gr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1320"/>
        </a:solidFill>
      </p:bgPr>
    </p:bg>
    <p:spTree>
      <p:nvGrpSpPr>
        <p:cNvPr id="2349" name="Shape 2349"/>
        <p:cNvGrpSpPr/>
        <p:nvPr/>
      </p:nvGrpSpPr>
      <p:grpSpPr>
        <a:xfrm>
          <a:off x="0" y="0"/>
          <a:ext cx="0" cy="0"/>
          <a:chOff x="0" y="0"/>
          <a:chExt cx="0" cy="0"/>
        </a:xfrm>
      </p:grpSpPr>
      <p:pic>
        <p:nvPicPr>
          <p:cNvPr id="2350" name="Google Shape;2350;p79"/>
          <p:cNvPicPr preferRelativeResize="0"/>
          <p:nvPr/>
        </p:nvPicPr>
        <p:blipFill rotWithShape="1">
          <a:blip r:embed="rId3">
            <a:alphaModFix/>
          </a:blip>
          <a:srcRect b="76510" l="68478" r="-47008" t="-5364"/>
          <a:stretch/>
        </p:blipFill>
        <p:spPr>
          <a:xfrm rot="10800000">
            <a:off x="5578924" y="0"/>
            <a:ext cx="3565076" cy="3320151"/>
          </a:xfrm>
          <a:prstGeom prst="rect">
            <a:avLst/>
          </a:prstGeom>
          <a:noFill/>
          <a:ln>
            <a:noFill/>
          </a:ln>
        </p:spPr>
      </p:pic>
      <p:sp>
        <p:nvSpPr>
          <p:cNvPr id="2351" name="Google Shape;2351;p79"/>
          <p:cNvSpPr/>
          <p:nvPr/>
        </p:nvSpPr>
        <p:spPr>
          <a:xfrm>
            <a:off x="7143750" y="943000"/>
            <a:ext cx="1524000" cy="1143000"/>
          </a:xfrm>
          <a:prstGeom prst="roundRect">
            <a:avLst>
              <a:gd fmla="val 10000" name="adj"/>
            </a:avLst>
          </a:prstGeom>
          <a:solidFill>
            <a:srgbClr val="111C2E"/>
          </a:solidFill>
          <a:ln cap="flat" cmpd="sng" w="14300">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52" name="Google Shape;2352;p79"/>
          <p:cNvSpPr/>
          <p:nvPr/>
        </p:nvSpPr>
        <p:spPr>
          <a:xfrm>
            <a:off x="7243340" y="1038250"/>
            <a:ext cx="1324800" cy="952500"/>
          </a:xfrm>
          <a:prstGeom prst="roundRect">
            <a:avLst>
              <a:gd fmla="val 8000" name="adj"/>
            </a:avLst>
          </a:prstGeom>
          <a:solidFill>
            <a:srgbClr val="1E2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2353" name="Google Shape;2353;p79"/>
          <p:cNvPicPr preferRelativeResize="0"/>
          <p:nvPr/>
        </p:nvPicPr>
        <p:blipFill rotWithShape="1">
          <a:blip r:embed="rId4">
            <a:alphaModFix/>
          </a:blip>
          <a:srcRect b="0" l="0" r="0" t="0"/>
          <a:stretch/>
        </p:blipFill>
        <p:spPr>
          <a:xfrm>
            <a:off x="171375" y="4647152"/>
            <a:ext cx="844200" cy="290700"/>
          </a:xfrm>
          <a:prstGeom prst="rect">
            <a:avLst/>
          </a:prstGeom>
          <a:noFill/>
          <a:ln>
            <a:noFill/>
          </a:ln>
        </p:spPr>
      </p:pic>
      <p:sp>
        <p:nvSpPr>
          <p:cNvPr id="2354" name="Google Shape;2354;p79"/>
          <p:cNvSpPr txBox="1"/>
          <p:nvPr/>
        </p:nvSpPr>
        <p:spPr>
          <a:xfrm>
            <a:off x="168007" y="273844"/>
            <a:ext cx="8769600" cy="411900"/>
          </a:xfrm>
          <a:prstGeom prst="rect">
            <a:avLst/>
          </a:prstGeom>
          <a:noFill/>
          <a:ln>
            <a:noFill/>
          </a:ln>
        </p:spPr>
        <p:txBody>
          <a:bodyPr anchorCtr="0" anchor="t" bIns="33325" lIns="68575" spcFirstLastPara="1" rIns="68575" wrap="square" tIns="33325">
            <a:noAutofit/>
          </a:bodyPr>
          <a:lstStyle/>
          <a:p>
            <a:pPr indent="0" lvl="0" marL="0" rtl="0" algn="l">
              <a:spcBef>
                <a:spcPts val="0"/>
              </a:spcBef>
              <a:spcAft>
                <a:spcPts val="0"/>
              </a:spcAft>
              <a:buNone/>
            </a:pPr>
            <a:r>
              <a:rPr b="1" lang="en" sz="2220">
                <a:solidFill>
                  <a:srgbClr val="40BE46"/>
                </a:solidFill>
                <a:latin typeface="Open Sans"/>
                <a:ea typeface="Open Sans"/>
                <a:cs typeface="Open Sans"/>
                <a:sym typeface="Open Sans"/>
              </a:rPr>
              <a:t>Cloud Rollout</a:t>
            </a:r>
            <a:endParaRPr b="1" sz="2220">
              <a:solidFill>
                <a:srgbClr val="40BE46"/>
              </a:solidFill>
              <a:latin typeface="Open Sans"/>
              <a:ea typeface="Open Sans"/>
              <a:cs typeface="Open Sans"/>
              <a:sym typeface="Open Sans"/>
            </a:endParaRPr>
          </a:p>
        </p:txBody>
      </p:sp>
      <p:grpSp>
        <p:nvGrpSpPr>
          <p:cNvPr id="2355" name="Google Shape;2355;p79"/>
          <p:cNvGrpSpPr/>
          <p:nvPr/>
        </p:nvGrpSpPr>
        <p:grpSpPr>
          <a:xfrm>
            <a:off x="476250" y="962000"/>
            <a:ext cx="8048775" cy="2533800"/>
            <a:chOff x="571500" y="1238250"/>
            <a:chExt cx="8048775" cy="2533800"/>
          </a:xfrm>
        </p:grpSpPr>
        <p:grpSp>
          <p:nvGrpSpPr>
            <p:cNvPr id="2356" name="Google Shape;2356;p79"/>
            <p:cNvGrpSpPr/>
            <p:nvPr/>
          </p:nvGrpSpPr>
          <p:grpSpPr>
            <a:xfrm>
              <a:off x="571500" y="2000250"/>
              <a:ext cx="1238400" cy="1714500"/>
              <a:chOff x="0" y="0"/>
              <a:chExt cx="1238400" cy="1714500"/>
            </a:xfrm>
          </p:grpSpPr>
          <p:sp>
            <p:nvSpPr>
              <p:cNvPr id="2357" name="Google Shape;2357;p79"/>
              <p:cNvSpPr/>
              <p:nvPr/>
            </p:nvSpPr>
            <p:spPr>
              <a:xfrm>
                <a:off x="0" y="0"/>
                <a:ext cx="1238400" cy="1714500"/>
              </a:xfrm>
              <a:prstGeom prst="roundRect">
                <a:avLst>
                  <a:gd fmla="val 9230" name="adj"/>
                </a:avLst>
              </a:prstGeom>
              <a:solidFill>
                <a:srgbClr val="111C2E"/>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58" name="Google Shape;2358;p79"/>
              <p:cNvSpPr/>
              <p:nvPr/>
            </p:nvSpPr>
            <p:spPr>
              <a:xfrm>
                <a:off x="352425" y="209550"/>
                <a:ext cx="533400" cy="533400"/>
              </a:xfrm>
              <a:prstGeom prst="ellipse">
                <a:avLst/>
              </a:prstGeom>
              <a:solidFill>
                <a:srgbClr val="1E293B"/>
              </a:solidFill>
              <a:ln cap="flat" cmpd="sng" w="14300">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359" name="Google Shape;2359;p79"/>
              <p:cNvGrpSpPr/>
              <p:nvPr/>
            </p:nvGrpSpPr>
            <p:grpSpPr>
              <a:xfrm>
                <a:off x="428625" y="320802"/>
                <a:ext cx="381000" cy="416052"/>
                <a:chOff x="0" y="0"/>
                <a:chExt cx="381000" cy="416052"/>
              </a:xfrm>
            </p:grpSpPr>
            <p:sp>
              <p:nvSpPr>
                <p:cNvPr id="2360" name="Google Shape;2360;p79"/>
                <p:cNvSpPr/>
                <p:nvPr/>
              </p:nvSpPr>
              <p:spPr>
                <a:xfrm>
                  <a:off x="0" y="0"/>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61" name="Google Shape;2361;p79"/>
                <p:cNvSpPr txBox="1"/>
                <p:nvPr/>
              </p:nvSpPr>
              <p:spPr>
                <a:xfrm>
                  <a:off x="0" y="35052"/>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400">
                      <a:solidFill>
                        <a:srgbClr val="40BE46"/>
                      </a:solidFill>
                      <a:latin typeface="Material Icons"/>
                      <a:ea typeface="Material Icons"/>
                      <a:cs typeface="Material Icons"/>
                      <a:sym typeface="Material Icons"/>
                    </a:rPr>
                    <a:t>person</a:t>
                  </a:r>
                  <a:endParaRPr sz="2400">
                    <a:solidFill>
                      <a:srgbClr val="40BE46"/>
                    </a:solidFill>
                    <a:latin typeface="Material Icons"/>
                    <a:ea typeface="Material Icons"/>
                    <a:cs typeface="Material Icons"/>
                    <a:sym typeface="Material Icons"/>
                  </a:endParaRPr>
                </a:p>
              </p:txBody>
            </p:sp>
          </p:grpSp>
          <p:grpSp>
            <p:nvGrpSpPr>
              <p:cNvPr id="2362" name="Google Shape;2362;p79"/>
              <p:cNvGrpSpPr/>
              <p:nvPr/>
            </p:nvGrpSpPr>
            <p:grpSpPr>
              <a:xfrm>
                <a:off x="95250" y="857250"/>
                <a:ext cx="1047900" cy="762000"/>
                <a:chOff x="0" y="0"/>
                <a:chExt cx="1047900" cy="762000"/>
              </a:xfrm>
            </p:grpSpPr>
            <p:sp>
              <p:nvSpPr>
                <p:cNvPr id="2363" name="Google Shape;2363;p79"/>
                <p:cNvSpPr/>
                <p:nvPr/>
              </p:nvSpPr>
              <p:spPr>
                <a:xfrm>
                  <a:off x="0" y="0"/>
                  <a:ext cx="1047900" cy="762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64" name="Google Shape;2364;p79"/>
                <p:cNvSpPr txBox="1"/>
                <p:nvPr/>
              </p:nvSpPr>
              <p:spPr>
                <a:xfrm>
                  <a:off x="0" y="0"/>
                  <a:ext cx="1047900" cy="762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100">
                      <a:solidFill>
                        <a:srgbClr val="FFFFFF"/>
                      </a:solidFill>
                      <a:latin typeface="Open Sans"/>
                      <a:ea typeface="Open Sans"/>
                      <a:cs typeface="Open Sans"/>
                      <a:sym typeface="Open Sans"/>
                    </a:rPr>
                    <a:t>User </a:t>
                  </a:r>
                  <a:endParaRPr b="1" sz="1100">
                    <a:solidFill>
                      <a:srgbClr val="FFFFFF"/>
                    </a:solidFill>
                    <a:latin typeface="Open Sans"/>
                    <a:ea typeface="Open Sans"/>
                    <a:cs typeface="Open Sans"/>
                    <a:sym typeface="Open Sans"/>
                  </a:endParaRPr>
                </a:p>
                <a:p>
                  <a:pPr indent="0" lvl="0" marL="0" rtl="0" algn="ctr">
                    <a:spcBef>
                      <a:spcPts val="225"/>
                    </a:spcBef>
                    <a:spcAft>
                      <a:spcPts val="0"/>
                    </a:spcAft>
                    <a:buNone/>
                  </a:pPr>
                  <a:r>
                    <a:rPr b="0" lang="en" sz="900">
                      <a:solidFill>
                        <a:srgbClr val="94A3B8"/>
                      </a:solidFill>
                      <a:latin typeface="Open Sans"/>
                      <a:ea typeface="Open Sans"/>
                      <a:cs typeface="Open Sans"/>
                      <a:sym typeface="Open Sans"/>
                    </a:rPr>
                    <a:t>Devs &amp; Automation</a:t>
                  </a:r>
                  <a:endParaRPr b="0" sz="900">
                    <a:solidFill>
                      <a:srgbClr val="94A3B8"/>
                    </a:solidFill>
                    <a:latin typeface="Open Sans"/>
                    <a:ea typeface="Open Sans"/>
                    <a:cs typeface="Open Sans"/>
                    <a:sym typeface="Open Sans"/>
                  </a:endParaRPr>
                </a:p>
              </p:txBody>
            </p:sp>
          </p:grpSp>
        </p:grpSp>
        <p:grpSp>
          <p:nvGrpSpPr>
            <p:cNvPr id="2365" name="Google Shape;2365;p79"/>
            <p:cNvGrpSpPr/>
            <p:nvPr/>
          </p:nvGrpSpPr>
          <p:grpSpPr>
            <a:xfrm>
              <a:off x="3048000" y="1238250"/>
              <a:ext cx="2190900" cy="2533800"/>
              <a:chOff x="0" y="0"/>
              <a:chExt cx="2190900" cy="2533800"/>
            </a:xfrm>
          </p:grpSpPr>
          <p:sp>
            <p:nvSpPr>
              <p:cNvPr id="2366" name="Google Shape;2366;p79"/>
              <p:cNvSpPr/>
              <p:nvPr/>
            </p:nvSpPr>
            <p:spPr>
              <a:xfrm>
                <a:off x="0" y="0"/>
                <a:ext cx="2190900" cy="2533800"/>
              </a:xfrm>
              <a:prstGeom prst="roundRect">
                <a:avLst>
                  <a:gd fmla="val 5216" name="adj"/>
                </a:avLst>
              </a:prstGeom>
              <a:solidFill>
                <a:srgbClr val="111C2E"/>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67" name="Google Shape;2367;p79"/>
              <p:cNvSpPr/>
              <p:nvPr/>
            </p:nvSpPr>
            <p:spPr>
              <a:xfrm>
                <a:off x="95250" y="95250"/>
                <a:ext cx="2000100" cy="333300"/>
              </a:xfrm>
              <a:prstGeom prst="roundRect">
                <a:avLst>
                  <a:gd fmla="val 17142" name="adj"/>
                </a:avLst>
              </a:prstGeom>
              <a:solidFill>
                <a:srgbClr val="1E2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68" name="Google Shape;2368;p79"/>
              <p:cNvSpPr txBox="1"/>
              <p:nvPr/>
            </p:nvSpPr>
            <p:spPr>
              <a:xfrm>
                <a:off x="95250" y="95250"/>
                <a:ext cx="2000100" cy="333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100">
                    <a:solidFill>
                      <a:srgbClr val="FFFFFF"/>
                    </a:solidFill>
                    <a:latin typeface="Open Sans"/>
                    <a:ea typeface="Open Sans"/>
                    <a:cs typeface="Open Sans"/>
                    <a:sym typeface="Open Sans"/>
                  </a:rPr>
                  <a:t>Proxy (Uber Infra)</a:t>
                </a:r>
                <a:endParaRPr b="1" sz="1100">
                  <a:solidFill>
                    <a:srgbClr val="FFFFFF"/>
                  </a:solidFill>
                  <a:latin typeface="Open Sans"/>
                  <a:ea typeface="Open Sans"/>
                  <a:cs typeface="Open Sans"/>
                  <a:sym typeface="Open Sans"/>
                </a:endParaRPr>
              </a:p>
            </p:txBody>
          </p:sp>
          <p:grpSp>
            <p:nvGrpSpPr>
              <p:cNvPr id="2369" name="Google Shape;2369;p79"/>
              <p:cNvGrpSpPr/>
              <p:nvPr/>
            </p:nvGrpSpPr>
            <p:grpSpPr>
              <a:xfrm>
                <a:off x="95250" y="523875"/>
                <a:ext cx="2000100" cy="571500"/>
                <a:chOff x="0" y="0"/>
                <a:chExt cx="2000100" cy="571500"/>
              </a:xfrm>
            </p:grpSpPr>
            <p:sp>
              <p:nvSpPr>
                <p:cNvPr id="2370" name="Google Shape;2370;p79"/>
                <p:cNvSpPr/>
                <p:nvPr/>
              </p:nvSpPr>
              <p:spPr>
                <a:xfrm>
                  <a:off x="0" y="0"/>
                  <a:ext cx="2000100" cy="571500"/>
                </a:xfrm>
                <a:prstGeom prst="roundRect">
                  <a:avLst>
                    <a:gd fmla="val 13333" name="adj"/>
                  </a:avLst>
                </a:prstGeom>
                <a:solidFill>
                  <a:srgbClr val="1E293B"/>
                </a:solidFill>
                <a:ln cap="flat" cmpd="sng" w="11425">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71" name="Google Shape;2371;p79"/>
                <p:cNvSpPr txBox="1"/>
                <p:nvPr/>
              </p:nvSpPr>
              <p:spPr>
                <a:xfrm>
                  <a:off x="0" y="0"/>
                  <a:ext cx="2000100" cy="571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Authentication</a:t>
                  </a:r>
                  <a:endParaRPr b="0" sz="800">
                    <a:solidFill>
                      <a:srgbClr val="94A3B8"/>
                    </a:solidFill>
                    <a:latin typeface="Open Sans"/>
                    <a:ea typeface="Open Sans"/>
                    <a:cs typeface="Open Sans"/>
                    <a:sym typeface="Open Sans"/>
                  </a:endParaRPr>
                </a:p>
              </p:txBody>
            </p:sp>
          </p:grpSp>
          <p:grpSp>
            <p:nvGrpSpPr>
              <p:cNvPr id="2372" name="Google Shape;2372;p79"/>
              <p:cNvGrpSpPr/>
              <p:nvPr/>
            </p:nvGrpSpPr>
            <p:grpSpPr>
              <a:xfrm>
                <a:off x="95250" y="1171575"/>
                <a:ext cx="2000100" cy="571500"/>
                <a:chOff x="0" y="0"/>
                <a:chExt cx="2000100" cy="571500"/>
              </a:xfrm>
            </p:grpSpPr>
            <p:sp>
              <p:nvSpPr>
                <p:cNvPr id="2373" name="Google Shape;2373;p79"/>
                <p:cNvSpPr/>
                <p:nvPr/>
              </p:nvSpPr>
              <p:spPr>
                <a:xfrm>
                  <a:off x="0" y="0"/>
                  <a:ext cx="2000100" cy="571500"/>
                </a:xfrm>
                <a:prstGeom prst="roundRect">
                  <a:avLst>
                    <a:gd fmla="val 13333" name="adj"/>
                  </a:avLst>
                </a:prstGeom>
                <a:solidFill>
                  <a:srgbClr val="1E293B"/>
                </a:solidFill>
                <a:ln cap="flat" cmpd="sng" w="11425">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74" name="Google Shape;2374;p79"/>
                <p:cNvSpPr txBox="1"/>
                <p:nvPr/>
              </p:nvSpPr>
              <p:spPr>
                <a:xfrm>
                  <a:off x="0" y="0"/>
                  <a:ext cx="2000100" cy="571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000">
                      <a:solidFill>
                        <a:srgbClr val="FFFFFF"/>
                      </a:solidFill>
                      <a:latin typeface="Open Sans"/>
                      <a:ea typeface="Open Sans"/>
                      <a:cs typeface="Open Sans"/>
                      <a:sym typeface="Open Sans"/>
                    </a:rPr>
                    <a:t>Dynamic Router</a:t>
                  </a:r>
                  <a:endParaRPr b="1" sz="750">
                    <a:solidFill>
                      <a:srgbClr val="FFFFFF"/>
                    </a:solidFill>
                    <a:latin typeface="Open Sans"/>
                    <a:ea typeface="Open Sans"/>
                    <a:cs typeface="Open Sans"/>
                    <a:sym typeface="Open Sans"/>
                  </a:endParaRPr>
                </a:p>
              </p:txBody>
            </p:sp>
          </p:grpSp>
          <p:grpSp>
            <p:nvGrpSpPr>
              <p:cNvPr id="2375" name="Google Shape;2375;p79"/>
              <p:cNvGrpSpPr/>
              <p:nvPr/>
            </p:nvGrpSpPr>
            <p:grpSpPr>
              <a:xfrm>
                <a:off x="95250" y="1819275"/>
                <a:ext cx="2000100" cy="571500"/>
                <a:chOff x="0" y="0"/>
                <a:chExt cx="2000100" cy="571500"/>
              </a:xfrm>
            </p:grpSpPr>
            <p:sp>
              <p:nvSpPr>
                <p:cNvPr id="2376" name="Google Shape;2376;p79"/>
                <p:cNvSpPr/>
                <p:nvPr/>
              </p:nvSpPr>
              <p:spPr>
                <a:xfrm>
                  <a:off x="0" y="0"/>
                  <a:ext cx="2000100" cy="571500"/>
                </a:xfrm>
                <a:prstGeom prst="roundRect">
                  <a:avLst>
                    <a:gd fmla="val 13333" name="adj"/>
                  </a:avLst>
                </a:prstGeom>
                <a:solidFill>
                  <a:srgbClr val="1E293B"/>
                </a:solidFill>
                <a:ln cap="flat" cmpd="sng" w="11425">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77" name="Google Shape;2377;p79"/>
                <p:cNvSpPr txBox="1"/>
                <p:nvPr/>
              </p:nvSpPr>
              <p:spPr>
                <a:xfrm>
                  <a:off x="0" y="0"/>
                  <a:ext cx="2000100" cy="571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i="0" lang="en" sz="1000">
                      <a:solidFill>
                        <a:srgbClr val="FFFFFF"/>
                      </a:solidFill>
                      <a:latin typeface="Open Sans"/>
                      <a:ea typeface="Open Sans"/>
                      <a:cs typeface="Open Sans"/>
                      <a:sym typeface="Open Sans"/>
                    </a:rPr>
                    <a:t>Token Exchange</a:t>
                  </a:r>
                  <a:endParaRPr b="1" i="0" sz="800">
                    <a:solidFill>
                      <a:srgbClr val="FFFFFF"/>
                    </a:solidFill>
                    <a:latin typeface="Open Sans"/>
                    <a:ea typeface="Open Sans"/>
                    <a:cs typeface="Open Sans"/>
                    <a:sym typeface="Open Sans"/>
                  </a:endParaRPr>
                </a:p>
              </p:txBody>
            </p:sp>
          </p:grpSp>
        </p:grpSp>
        <p:grpSp>
          <p:nvGrpSpPr>
            <p:cNvPr id="2378" name="Google Shape;2378;p79"/>
            <p:cNvGrpSpPr/>
            <p:nvPr/>
          </p:nvGrpSpPr>
          <p:grpSpPr>
            <a:xfrm>
              <a:off x="1809750" y="2826068"/>
              <a:ext cx="1228800" cy="63000"/>
              <a:chOff x="0" y="-31432"/>
              <a:chExt cx="1228800" cy="63000"/>
            </a:xfrm>
          </p:grpSpPr>
          <p:sp>
            <p:nvSpPr>
              <p:cNvPr id="2379" name="Google Shape;2379;p79"/>
              <p:cNvSpPr/>
              <p:nvPr/>
            </p:nvSpPr>
            <p:spPr>
              <a:xfrm>
                <a:off x="0" y="0"/>
                <a:ext cx="1143000" cy="0"/>
              </a:xfrm>
              <a:custGeom>
                <a:rect b="b" l="l" r="r" t="t"/>
                <a:pathLst>
                  <a:path extrusionOk="0" h="120000" w="120000">
                    <a:moveTo>
                      <a:pt x="0" y="0"/>
                    </a:moveTo>
                    <a:lnTo>
                      <a:pt x="120000" y="0"/>
                    </a:lnTo>
                  </a:path>
                </a:pathLst>
              </a:custGeom>
              <a:solidFill>
                <a:srgbClr val="000000">
                  <a:alpha val="0"/>
                </a:srgbClr>
              </a:solidFill>
              <a:ln cap="flat" cmpd="sng" w="19050">
                <a:solidFill>
                  <a:srgbClr val="E7E6E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80" name="Google Shape;2380;p79"/>
              <p:cNvSpPr/>
              <p:nvPr/>
            </p:nvSpPr>
            <p:spPr>
              <a:xfrm>
                <a:off x="1143000" y="-31432"/>
                <a:ext cx="85800" cy="63000"/>
              </a:xfrm>
              <a:custGeom>
                <a:rect b="b" l="l" r="r" t="t"/>
                <a:pathLst>
                  <a:path extrusionOk="0" h="120000" w="120000">
                    <a:moveTo>
                      <a:pt x="0" y="120000"/>
                    </a:moveTo>
                    <a:lnTo>
                      <a:pt x="120000" y="60000"/>
                    </a:lnTo>
                    <a:lnTo>
                      <a:pt x="0" y="0"/>
                    </a:lnTo>
                    <a:close/>
                  </a:path>
                </a:pathLst>
              </a:custGeom>
              <a:solidFill>
                <a:srgbClr val="E7E6E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sp>
          <p:nvSpPr>
            <p:cNvPr id="2381" name="Google Shape;2381;p79"/>
            <p:cNvSpPr txBox="1"/>
            <p:nvPr/>
          </p:nvSpPr>
          <p:spPr>
            <a:xfrm>
              <a:off x="7381875" y="1381125"/>
              <a:ext cx="1238400" cy="8574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050">
                  <a:solidFill>
                    <a:srgbClr val="FFFFFF"/>
                  </a:solidFill>
                  <a:latin typeface="Open Sans"/>
                  <a:ea typeface="Open Sans"/>
                  <a:cs typeface="Open Sans"/>
                  <a:sym typeface="Open Sans"/>
                </a:rPr>
                <a:t>Onprem Artifactory</a:t>
              </a:r>
              <a:endParaRPr b="1" sz="1050">
                <a:solidFill>
                  <a:srgbClr val="FFFFFF"/>
                </a:solidFill>
                <a:latin typeface="Open Sans"/>
                <a:ea typeface="Open Sans"/>
                <a:cs typeface="Open Sans"/>
                <a:sym typeface="Open Sans"/>
              </a:endParaRPr>
            </a:p>
            <a:p>
              <a:pPr indent="0" lvl="0" marL="0" rtl="0" algn="ctr">
                <a:spcBef>
                  <a:spcPts val="225"/>
                </a:spcBef>
                <a:spcAft>
                  <a:spcPts val="0"/>
                </a:spcAft>
                <a:buNone/>
              </a:pPr>
              <a:r>
                <a:rPr b="1" lang="en" sz="900">
                  <a:solidFill>
                    <a:schemeClr val="accent4"/>
                  </a:solidFill>
                  <a:latin typeface="Open Sans"/>
                  <a:ea typeface="Open Sans"/>
                  <a:cs typeface="Open Sans"/>
                  <a:sym typeface="Open Sans"/>
                </a:rPr>
                <a:t>Secondary</a:t>
              </a:r>
              <a:endParaRPr b="1" sz="900">
                <a:solidFill>
                  <a:schemeClr val="accent4"/>
                </a:solidFill>
                <a:latin typeface="Open Sans"/>
                <a:ea typeface="Open Sans"/>
                <a:cs typeface="Open Sans"/>
                <a:sym typeface="Open Sans"/>
              </a:endParaRPr>
            </a:p>
            <a:p>
              <a:pPr indent="0" lvl="0" marL="0" rtl="0" algn="ctr">
                <a:spcBef>
                  <a:spcPts val="225"/>
                </a:spcBef>
                <a:spcAft>
                  <a:spcPts val="0"/>
                </a:spcAft>
                <a:buNone/>
              </a:pPr>
              <a:r>
                <a:rPr b="0" lang="en" sz="800">
                  <a:solidFill>
                    <a:srgbClr val="94A3B8"/>
                  </a:solidFill>
                  <a:latin typeface="Open Sans"/>
                  <a:ea typeface="Open Sans"/>
                  <a:cs typeface="Open Sans"/>
                  <a:sym typeface="Open Sans"/>
                </a:rPr>
                <a:t>Uber Infra</a:t>
              </a:r>
              <a:endParaRPr b="0" sz="800">
                <a:solidFill>
                  <a:srgbClr val="94A3B8"/>
                </a:solidFill>
                <a:latin typeface="Open Sans"/>
                <a:ea typeface="Open Sans"/>
                <a:cs typeface="Open Sans"/>
                <a:sym typeface="Open Sans"/>
              </a:endParaRPr>
            </a:p>
          </p:txBody>
        </p:sp>
      </p:grpSp>
      <p:grpSp>
        <p:nvGrpSpPr>
          <p:cNvPr id="2382" name="Google Shape;2382;p79"/>
          <p:cNvGrpSpPr/>
          <p:nvPr/>
        </p:nvGrpSpPr>
        <p:grpSpPr>
          <a:xfrm>
            <a:off x="7143750" y="2486000"/>
            <a:ext cx="1524000" cy="1143000"/>
            <a:chOff x="0" y="0"/>
            <a:chExt cx="1524000" cy="1143000"/>
          </a:xfrm>
        </p:grpSpPr>
        <p:sp>
          <p:nvSpPr>
            <p:cNvPr id="2383" name="Google Shape;2383;p79"/>
            <p:cNvSpPr/>
            <p:nvPr/>
          </p:nvSpPr>
          <p:spPr>
            <a:xfrm>
              <a:off x="0" y="0"/>
              <a:ext cx="1524000" cy="1143000"/>
            </a:xfrm>
            <a:prstGeom prst="roundRect">
              <a:avLst>
                <a:gd fmla="val 10000" name="adj"/>
              </a:avLst>
            </a:prstGeom>
            <a:solidFill>
              <a:srgbClr val="111C2E"/>
            </a:solidFill>
            <a:ln cap="flat" cmpd="sng" w="14300">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84" name="Google Shape;2384;p79"/>
            <p:cNvSpPr/>
            <p:nvPr/>
          </p:nvSpPr>
          <p:spPr>
            <a:xfrm>
              <a:off x="95265" y="95250"/>
              <a:ext cx="1324800" cy="952500"/>
            </a:xfrm>
            <a:prstGeom prst="roundRect">
              <a:avLst>
                <a:gd fmla="val 8000" name="adj"/>
              </a:avLst>
            </a:prstGeom>
            <a:solidFill>
              <a:srgbClr val="1E2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85" name="Google Shape;2385;p79"/>
            <p:cNvSpPr txBox="1"/>
            <p:nvPr/>
          </p:nvSpPr>
          <p:spPr>
            <a:xfrm>
              <a:off x="99600" y="142875"/>
              <a:ext cx="1281900" cy="8574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050">
                  <a:solidFill>
                    <a:srgbClr val="FFFFFF"/>
                  </a:solidFill>
                  <a:latin typeface="Open Sans"/>
                  <a:ea typeface="Open Sans"/>
                  <a:cs typeface="Open Sans"/>
                  <a:sym typeface="Open Sans"/>
                </a:rPr>
                <a:t>Cloud Artifactory</a:t>
              </a:r>
              <a:endParaRPr b="1" sz="1050">
                <a:solidFill>
                  <a:srgbClr val="FFFFFF"/>
                </a:solidFill>
                <a:latin typeface="Open Sans"/>
                <a:ea typeface="Open Sans"/>
                <a:cs typeface="Open Sans"/>
                <a:sym typeface="Open Sans"/>
              </a:endParaRPr>
            </a:p>
            <a:p>
              <a:pPr indent="0" lvl="0" marL="0" rtl="0" algn="ctr">
                <a:spcBef>
                  <a:spcPts val="225"/>
                </a:spcBef>
                <a:spcAft>
                  <a:spcPts val="0"/>
                </a:spcAft>
                <a:buClr>
                  <a:schemeClr val="dk1"/>
                </a:buClr>
                <a:buSzPts val="1100"/>
                <a:buFont typeface="Arial"/>
                <a:buNone/>
              </a:pPr>
              <a:r>
                <a:rPr b="1" lang="en" sz="900">
                  <a:solidFill>
                    <a:schemeClr val="accent1"/>
                  </a:solidFill>
                  <a:latin typeface="Open Sans"/>
                  <a:ea typeface="Open Sans"/>
                  <a:cs typeface="Open Sans"/>
                  <a:sym typeface="Open Sans"/>
                </a:rPr>
                <a:t>Primary</a:t>
              </a:r>
              <a:endParaRPr b="1" sz="900">
                <a:solidFill>
                  <a:schemeClr val="accent4"/>
                </a:solidFill>
                <a:latin typeface="Open Sans"/>
                <a:ea typeface="Open Sans"/>
                <a:cs typeface="Open Sans"/>
                <a:sym typeface="Open Sans"/>
              </a:endParaRPr>
            </a:p>
            <a:p>
              <a:pPr indent="0" lvl="0" marL="0" rtl="0" algn="ctr">
                <a:spcBef>
                  <a:spcPts val="225"/>
                </a:spcBef>
                <a:spcAft>
                  <a:spcPts val="0"/>
                </a:spcAft>
                <a:buNone/>
              </a:pPr>
              <a:r>
                <a:rPr b="0" lang="en" sz="800">
                  <a:solidFill>
                    <a:srgbClr val="94A3B8"/>
                  </a:solidFill>
                  <a:latin typeface="Open Sans"/>
                  <a:ea typeface="Open Sans"/>
                  <a:cs typeface="Open Sans"/>
                  <a:sym typeface="Open Sans"/>
                </a:rPr>
                <a:t>JFrog </a:t>
              </a:r>
              <a:r>
                <a:rPr lang="en" sz="800">
                  <a:solidFill>
                    <a:srgbClr val="94A3B8"/>
                  </a:solidFill>
                  <a:latin typeface="Open Sans"/>
                  <a:ea typeface="Open Sans"/>
                  <a:cs typeface="Open Sans"/>
                  <a:sym typeface="Open Sans"/>
                </a:rPr>
                <a:t>SaaS</a:t>
              </a:r>
              <a:endParaRPr b="1" sz="800">
                <a:solidFill>
                  <a:srgbClr val="FFFFFF"/>
                </a:solidFill>
                <a:latin typeface="Open Sans"/>
                <a:ea typeface="Open Sans"/>
                <a:cs typeface="Open Sans"/>
                <a:sym typeface="Open Sans"/>
              </a:endParaRPr>
            </a:p>
          </p:txBody>
        </p:sp>
      </p:grpSp>
      <p:cxnSp>
        <p:nvCxnSpPr>
          <p:cNvPr id="2386" name="Google Shape;2386;p79"/>
          <p:cNvCxnSpPr>
            <a:endCxn id="2351" idx="1"/>
          </p:cNvCxnSpPr>
          <p:nvPr/>
        </p:nvCxnSpPr>
        <p:spPr>
          <a:xfrm flipH="1" rot="10800000">
            <a:off x="5165550" y="1514500"/>
            <a:ext cx="1978200" cy="732300"/>
          </a:xfrm>
          <a:prstGeom prst="bentConnector3">
            <a:avLst>
              <a:gd fmla="val 68302" name="adj1"/>
            </a:avLst>
          </a:prstGeom>
          <a:noFill/>
          <a:ln cap="flat" cmpd="sng" w="9525">
            <a:solidFill>
              <a:schemeClr val="accent4"/>
            </a:solidFill>
            <a:prstDash val="dash"/>
            <a:round/>
            <a:headEnd len="med" w="med" type="none"/>
            <a:tailEnd len="med" w="med" type="triangle"/>
          </a:ln>
        </p:spPr>
      </p:cxnSp>
      <p:cxnSp>
        <p:nvCxnSpPr>
          <p:cNvPr id="2387" name="Google Shape;2387;p79"/>
          <p:cNvCxnSpPr>
            <a:endCxn id="2383" idx="1"/>
          </p:cNvCxnSpPr>
          <p:nvPr/>
        </p:nvCxnSpPr>
        <p:spPr>
          <a:xfrm>
            <a:off x="5143650" y="2581100"/>
            <a:ext cx="2000100" cy="476400"/>
          </a:xfrm>
          <a:prstGeom prst="bentConnector3">
            <a:avLst>
              <a:gd fmla="val 69097" name="adj1"/>
            </a:avLst>
          </a:prstGeom>
          <a:noFill/>
          <a:ln cap="flat" cmpd="sng" w="9525">
            <a:solidFill>
              <a:schemeClr val="accent1"/>
            </a:solidFill>
            <a:prstDash val="solid"/>
            <a:round/>
            <a:headEnd len="med" w="med" type="none"/>
            <a:tailEnd len="med" w="med" type="triangle"/>
          </a:ln>
        </p:spPr>
      </p:cxnSp>
      <p:pic>
        <p:nvPicPr>
          <p:cNvPr id="2388" name="Google Shape;2388;p79"/>
          <p:cNvPicPr preferRelativeResize="0"/>
          <p:nvPr/>
        </p:nvPicPr>
        <p:blipFill>
          <a:blip r:embed="rId5">
            <a:alphaModFix/>
          </a:blip>
          <a:stretch>
            <a:fillRect/>
          </a:stretch>
        </p:blipFill>
        <p:spPr>
          <a:xfrm>
            <a:off x="8532700" y="4705236"/>
            <a:ext cx="405100" cy="243025"/>
          </a:xfrm>
          <a:prstGeom prst="rect">
            <a:avLst/>
          </a:prstGeom>
          <a:noFill/>
          <a:ln>
            <a:noFill/>
          </a:ln>
        </p:spPr>
      </p:pic>
      <p:grpSp>
        <p:nvGrpSpPr>
          <p:cNvPr id="2389" name="Google Shape;2389;p79"/>
          <p:cNvGrpSpPr/>
          <p:nvPr/>
        </p:nvGrpSpPr>
        <p:grpSpPr>
          <a:xfrm>
            <a:off x="7204072" y="4948238"/>
            <a:ext cx="1939800" cy="194884"/>
            <a:chOff x="0" y="0"/>
            <a:chExt cx="1939800" cy="194884"/>
          </a:xfrm>
        </p:grpSpPr>
        <p:sp>
          <p:nvSpPr>
            <p:cNvPr id="2390" name="Google Shape;2390;p79"/>
            <p:cNvSpPr/>
            <p:nvPr/>
          </p:nvSpPr>
          <p:spPr>
            <a:xfrm>
              <a:off x="0" y="0"/>
              <a:ext cx="1939800" cy="1617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91" name="Google Shape;2391;p79"/>
            <p:cNvSpPr txBox="1"/>
            <p:nvPr/>
          </p:nvSpPr>
          <p:spPr>
            <a:xfrm>
              <a:off x="0" y="33184"/>
              <a:ext cx="1939800" cy="161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600">
                  <a:solidFill>
                    <a:srgbClr val="FFFFFF"/>
                  </a:solidFill>
                  <a:latin typeface="Open Sans"/>
                  <a:ea typeface="Open Sans"/>
                  <a:cs typeface="Open Sans"/>
                  <a:sym typeface="Open Sans"/>
                </a:rPr>
                <a:t>Copyrights @ 2026 – JFrog all rights reserved</a:t>
              </a:r>
              <a:endParaRPr sz="600">
                <a:solidFill>
                  <a:srgbClr val="FFFFFF"/>
                </a:solidFill>
                <a:latin typeface="Open Sans"/>
                <a:ea typeface="Open Sans"/>
                <a:cs typeface="Open Sans"/>
                <a:sym typeface="Open Sans"/>
              </a:endParaRPr>
            </a:p>
          </p:txBody>
        </p:sp>
      </p:grpSp>
      <p:sp>
        <p:nvSpPr>
          <p:cNvPr id="2392" name="Google Shape;2392;p79"/>
          <p:cNvSpPr/>
          <p:nvPr/>
        </p:nvSpPr>
        <p:spPr>
          <a:xfrm>
            <a:off x="1905000" y="3924300"/>
            <a:ext cx="5334000" cy="571500"/>
          </a:xfrm>
          <a:prstGeom prst="roundRect">
            <a:avLst>
              <a:gd fmla="val 13333" name="adj"/>
            </a:avLst>
          </a:prstGeom>
          <a:solidFill>
            <a:srgbClr val="111C2E"/>
          </a:solidFill>
          <a:ln cap="flat" cmpd="sng" w="14300">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93" name="Google Shape;2393;p79"/>
          <p:cNvSpPr txBox="1"/>
          <p:nvPr/>
        </p:nvSpPr>
        <p:spPr>
          <a:xfrm>
            <a:off x="1905000" y="3924300"/>
            <a:ext cx="5334000" cy="571500"/>
          </a:xfrm>
          <a:prstGeom prst="rect">
            <a:avLst/>
          </a:prstGeom>
          <a:solidFill>
            <a:srgbClr val="000000">
              <a:alpha val="0"/>
            </a:srgbClr>
          </a:solidFill>
          <a:ln>
            <a:noFill/>
          </a:ln>
        </p:spPr>
        <p:txBody>
          <a:bodyPr anchorCtr="0" anchor="ctr" bIns="0" lIns="190500" spcFirstLastPara="1" rIns="190500" wrap="square" tIns="0">
            <a:noAutofit/>
          </a:bodyPr>
          <a:lstStyle/>
          <a:p>
            <a:pPr indent="0" lvl="0" marL="0" rtl="0" algn="l">
              <a:spcBef>
                <a:spcPts val="0"/>
              </a:spcBef>
              <a:spcAft>
                <a:spcPts val="0"/>
              </a:spcAft>
              <a:buNone/>
            </a:pPr>
            <a:r>
              <a:rPr b="1" lang="en" sz="1000">
                <a:solidFill>
                  <a:srgbClr val="40BE46"/>
                </a:solidFill>
                <a:latin typeface="Open Sans"/>
                <a:ea typeface="Open Sans"/>
                <a:cs typeface="Open Sans"/>
                <a:sym typeface="Open Sans"/>
              </a:rPr>
              <a:t>Rollout Strategy:</a:t>
            </a:r>
            <a:r>
              <a:rPr lang="en" sz="1000">
                <a:solidFill>
                  <a:srgbClr val="FFFFFF"/>
                </a:solidFill>
                <a:latin typeface="Open Sans"/>
                <a:ea typeface="Open Sans"/>
                <a:cs typeface="Open Sans"/>
                <a:sym typeface="Open Sans"/>
              </a:rPr>
              <a:t> Gradual rollout executed on a per-repository basis, prioritizing low-traffic repositories first, and then systematically migrating all remaining repositories.</a:t>
            </a:r>
            <a:endParaRPr sz="1000">
              <a:solidFill>
                <a:srgbClr val="FFFFFF"/>
              </a:solidFill>
              <a:latin typeface="Open Sans"/>
              <a:ea typeface="Open Sans"/>
              <a:cs typeface="Open Sans"/>
              <a:sym typeface="Open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1320"/>
        </a:solidFill>
      </p:bgPr>
    </p:bg>
    <p:spTree>
      <p:nvGrpSpPr>
        <p:cNvPr id="2397" name="Shape 2397"/>
        <p:cNvGrpSpPr/>
        <p:nvPr/>
      </p:nvGrpSpPr>
      <p:grpSpPr>
        <a:xfrm>
          <a:off x="0" y="0"/>
          <a:ext cx="0" cy="0"/>
          <a:chOff x="0" y="0"/>
          <a:chExt cx="0" cy="0"/>
        </a:xfrm>
      </p:grpSpPr>
      <p:pic>
        <p:nvPicPr>
          <p:cNvPr id="2398" name="Google Shape;2398;p80"/>
          <p:cNvPicPr preferRelativeResize="0"/>
          <p:nvPr/>
        </p:nvPicPr>
        <p:blipFill rotWithShape="1">
          <a:blip r:embed="rId3">
            <a:alphaModFix/>
          </a:blip>
          <a:srcRect b="76510" l="68478" r="-47008" t="-5364"/>
          <a:stretch/>
        </p:blipFill>
        <p:spPr>
          <a:xfrm rot="10800000">
            <a:off x="5578924" y="0"/>
            <a:ext cx="3565076" cy="3320151"/>
          </a:xfrm>
          <a:prstGeom prst="rect">
            <a:avLst/>
          </a:prstGeom>
          <a:noFill/>
          <a:ln>
            <a:noFill/>
          </a:ln>
        </p:spPr>
      </p:pic>
      <p:pic>
        <p:nvPicPr>
          <p:cNvPr id="2399" name="Google Shape;2399;p80"/>
          <p:cNvPicPr preferRelativeResize="0"/>
          <p:nvPr/>
        </p:nvPicPr>
        <p:blipFill rotWithShape="1">
          <a:blip r:embed="rId4">
            <a:alphaModFix/>
          </a:blip>
          <a:srcRect b="0" l="0" r="0" t="0"/>
          <a:stretch/>
        </p:blipFill>
        <p:spPr>
          <a:xfrm>
            <a:off x="171375" y="4647152"/>
            <a:ext cx="844200" cy="290700"/>
          </a:xfrm>
          <a:prstGeom prst="rect">
            <a:avLst/>
          </a:prstGeom>
          <a:noFill/>
          <a:ln>
            <a:noFill/>
          </a:ln>
        </p:spPr>
      </p:pic>
      <p:grpSp>
        <p:nvGrpSpPr>
          <p:cNvPr id="2400" name="Google Shape;2400;p80"/>
          <p:cNvGrpSpPr/>
          <p:nvPr/>
        </p:nvGrpSpPr>
        <p:grpSpPr>
          <a:xfrm>
            <a:off x="571500" y="1333500"/>
            <a:ext cx="1714500" cy="2476500"/>
            <a:chOff x="0" y="0"/>
            <a:chExt cx="1714500" cy="2476500"/>
          </a:xfrm>
        </p:grpSpPr>
        <p:sp>
          <p:nvSpPr>
            <p:cNvPr id="2401" name="Google Shape;2401;p80"/>
            <p:cNvSpPr/>
            <p:nvPr/>
          </p:nvSpPr>
          <p:spPr>
            <a:xfrm>
              <a:off x="0" y="0"/>
              <a:ext cx="1714500" cy="2476500"/>
            </a:xfrm>
            <a:prstGeom prst="roundRect">
              <a:avLst>
                <a:gd fmla="val 8888" name="adj"/>
              </a:avLst>
            </a:prstGeom>
            <a:solidFill>
              <a:srgbClr val="111C2E"/>
            </a:solidFill>
            <a:ln cap="flat" cmpd="sng" w="1905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02" name="Google Shape;2402;p80"/>
            <p:cNvSpPr/>
            <p:nvPr/>
          </p:nvSpPr>
          <p:spPr>
            <a:xfrm>
              <a:off x="552450" y="361950"/>
              <a:ext cx="609600" cy="609600"/>
            </a:xfrm>
            <a:prstGeom prst="ellipse">
              <a:avLst/>
            </a:prstGeom>
            <a:solidFill>
              <a:srgbClr val="1E293B"/>
            </a:solidFill>
            <a:ln cap="flat" cmpd="sng" w="14300">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03" name="Google Shape;2403;p80"/>
            <p:cNvSpPr txBox="1"/>
            <p:nvPr/>
          </p:nvSpPr>
          <p:spPr>
            <a:xfrm>
              <a:off x="666750" y="511302"/>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400">
                  <a:solidFill>
                    <a:srgbClr val="40BE46"/>
                  </a:solidFill>
                  <a:latin typeface="Material Icons"/>
                  <a:ea typeface="Material Icons"/>
                  <a:cs typeface="Material Icons"/>
                  <a:sym typeface="Material Icons"/>
                </a:rPr>
                <a:t>person</a:t>
              </a:r>
              <a:endParaRPr sz="2400">
                <a:solidFill>
                  <a:srgbClr val="40BE46"/>
                </a:solidFill>
                <a:latin typeface="Material Icons"/>
                <a:ea typeface="Material Icons"/>
                <a:cs typeface="Material Icons"/>
                <a:sym typeface="Material Icons"/>
              </a:endParaRPr>
            </a:p>
          </p:txBody>
        </p:sp>
        <p:sp>
          <p:nvSpPr>
            <p:cNvPr id="2404" name="Google Shape;2404;p80"/>
            <p:cNvSpPr txBox="1"/>
            <p:nvPr/>
          </p:nvSpPr>
          <p:spPr>
            <a:xfrm>
              <a:off x="142875" y="1190625"/>
              <a:ext cx="1428900" cy="952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400">
                  <a:solidFill>
                    <a:srgbClr val="FFFFFF"/>
                  </a:solidFill>
                  <a:latin typeface="Open Sans"/>
                  <a:ea typeface="Open Sans"/>
                  <a:cs typeface="Open Sans"/>
                  <a:sym typeface="Open Sans"/>
                </a:rPr>
                <a:t>User</a:t>
              </a:r>
              <a:endParaRPr b="1" sz="1400">
                <a:solidFill>
                  <a:srgbClr val="FFFFFF"/>
                </a:solidFill>
                <a:latin typeface="Open Sans"/>
                <a:ea typeface="Open Sans"/>
                <a:cs typeface="Open Sans"/>
                <a:sym typeface="Open Sans"/>
              </a:endParaRPr>
            </a:p>
            <a:p>
              <a:pPr indent="0" lvl="0" marL="0" rtl="0" algn="ctr">
                <a:spcBef>
                  <a:spcPts val="450"/>
                </a:spcBef>
                <a:spcAft>
                  <a:spcPts val="0"/>
                </a:spcAft>
                <a:buNone/>
              </a:pPr>
              <a:r>
                <a:rPr b="0" lang="en" sz="1000">
                  <a:solidFill>
                    <a:srgbClr val="94A3B8"/>
                  </a:solidFill>
                  <a:latin typeface="Open Sans"/>
                  <a:ea typeface="Open Sans"/>
                  <a:cs typeface="Open Sans"/>
                  <a:sym typeface="Open Sans"/>
                </a:rPr>
                <a:t>Devs &amp; Automation</a:t>
              </a:r>
              <a:endParaRPr b="0" sz="1000">
                <a:solidFill>
                  <a:srgbClr val="94A3B8"/>
                </a:solidFill>
                <a:latin typeface="Open Sans"/>
                <a:ea typeface="Open Sans"/>
                <a:cs typeface="Open Sans"/>
                <a:sym typeface="Open Sans"/>
              </a:endParaRPr>
            </a:p>
          </p:txBody>
        </p:sp>
      </p:grpSp>
      <p:grpSp>
        <p:nvGrpSpPr>
          <p:cNvPr id="2405" name="Google Shape;2405;p80"/>
          <p:cNvGrpSpPr/>
          <p:nvPr/>
        </p:nvGrpSpPr>
        <p:grpSpPr>
          <a:xfrm>
            <a:off x="3238500" y="1333500"/>
            <a:ext cx="2667000" cy="2476500"/>
            <a:chOff x="0" y="0"/>
            <a:chExt cx="2667000" cy="2476500"/>
          </a:xfrm>
        </p:grpSpPr>
        <p:sp>
          <p:nvSpPr>
            <p:cNvPr id="2406" name="Google Shape;2406;p80"/>
            <p:cNvSpPr/>
            <p:nvPr/>
          </p:nvSpPr>
          <p:spPr>
            <a:xfrm>
              <a:off x="0" y="0"/>
              <a:ext cx="2667000" cy="2476500"/>
            </a:xfrm>
            <a:prstGeom prst="roundRect">
              <a:avLst>
                <a:gd fmla="val 6153" name="adj"/>
              </a:avLst>
            </a:prstGeom>
            <a:solidFill>
              <a:srgbClr val="111C2E"/>
            </a:solidFill>
            <a:ln cap="flat" cmpd="sng" w="1905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07" name="Google Shape;2407;p80"/>
            <p:cNvSpPr/>
            <p:nvPr/>
          </p:nvSpPr>
          <p:spPr>
            <a:xfrm>
              <a:off x="142875" y="142875"/>
              <a:ext cx="2381400" cy="381000"/>
            </a:xfrm>
            <a:prstGeom prst="roundRect">
              <a:avLst>
                <a:gd fmla="val 20000" name="adj"/>
              </a:avLst>
            </a:prstGeom>
            <a:solidFill>
              <a:srgbClr val="1E2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08" name="Google Shape;2408;p80"/>
            <p:cNvSpPr txBox="1"/>
            <p:nvPr/>
          </p:nvSpPr>
          <p:spPr>
            <a:xfrm>
              <a:off x="142875" y="142875"/>
              <a:ext cx="23814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100">
                  <a:solidFill>
                    <a:srgbClr val="FFFFFF"/>
                  </a:solidFill>
                  <a:latin typeface="Open Sans"/>
                  <a:ea typeface="Open Sans"/>
                  <a:cs typeface="Open Sans"/>
                  <a:sym typeface="Open Sans"/>
                </a:rPr>
                <a:t>Proxy (Uber Infra)</a:t>
              </a:r>
              <a:endParaRPr b="1" sz="1100">
                <a:solidFill>
                  <a:srgbClr val="FFFFFF"/>
                </a:solidFill>
                <a:latin typeface="Open Sans"/>
                <a:ea typeface="Open Sans"/>
                <a:cs typeface="Open Sans"/>
                <a:sym typeface="Open Sans"/>
              </a:endParaRPr>
            </a:p>
          </p:txBody>
        </p:sp>
        <p:grpSp>
          <p:nvGrpSpPr>
            <p:cNvPr id="2409" name="Google Shape;2409;p80"/>
            <p:cNvGrpSpPr/>
            <p:nvPr/>
          </p:nvGrpSpPr>
          <p:grpSpPr>
            <a:xfrm>
              <a:off x="142875" y="714375"/>
              <a:ext cx="2381400" cy="714300"/>
              <a:chOff x="0" y="0"/>
              <a:chExt cx="2381400" cy="714300"/>
            </a:xfrm>
          </p:grpSpPr>
          <p:sp>
            <p:nvSpPr>
              <p:cNvPr id="2410" name="Google Shape;2410;p80"/>
              <p:cNvSpPr/>
              <p:nvPr/>
            </p:nvSpPr>
            <p:spPr>
              <a:xfrm>
                <a:off x="0" y="0"/>
                <a:ext cx="2381400" cy="714300"/>
              </a:xfrm>
              <a:prstGeom prst="roundRect">
                <a:avLst>
                  <a:gd fmla="val 13333" name="adj"/>
                </a:avLst>
              </a:prstGeom>
              <a:solidFill>
                <a:srgbClr val="1E293B"/>
              </a:solidFill>
              <a:ln cap="flat" cmpd="sng" w="14300">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11" name="Google Shape;2411;p80"/>
              <p:cNvSpPr txBox="1"/>
              <p:nvPr/>
            </p:nvSpPr>
            <p:spPr>
              <a:xfrm>
                <a:off x="142875" y="0"/>
                <a:ext cx="2095500" cy="714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100">
                    <a:solidFill>
                      <a:srgbClr val="FFFFFF"/>
                    </a:solidFill>
                    <a:latin typeface="Open Sans"/>
                    <a:ea typeface="Open Sans"/>
                    <a:cs typeface="Open Sans"/>
                    <a:sym typeface="Open Sans"/>
                  </a:rPr>
                  <a:t>Authentication</a:t>
                </a:r>
                <a:endParaRPr b="1" sz="1100">
                  <a:solidFill>
                    <a:srgbClr val="FFFFFF"/>
                  </a:solidFill>
                  <a:latin typeface="Open Sans"/>
                  <a:ea typeface="Open Sans"/>
                  <a:cs typeface="Open Sans"/>
                  <a:sym typeface="Open Sans"/>
                </a:endParaRPr>
              </a:p>
            </p:txBody>
          </p:sp>
        </p:grpSp>
        <p:grpSp>
          <p:nvGrpSpPr>
            <p:cNvPr id="2412" name="Google Shape;2412;p80"/>
            <p:cNvGrpSpPr/>
            <p:nvPr/>
          </p:nvGrpSpPr>
          <p:grpSpPr>
            <a:xfrm>
              <a:off x="142875" y="1571625"/>
              <a:ext cx="2381400" cy="714300"/>
              <a:chOff x="0" y="0"/>
              <a:chExt cx="2381400" cy="714300"/>
            </a:xfrm>
          </p:grpSpPr>
          <p:sp>
            <p:nvSpPr>
              <p:cNvPr id="2413" name="Google Shape;2413;p80"/>
              <p:cNvSpPr/>
              <p:nvPr/>
            </p:nvSpPr>
            <p:spPr>
              <a:xfrm>
                <a:off x="0" y="0"/>
                <a:ext cx="2381400" cy="714300"/>
              </a:xfrm>
              <a:prstGeom prst="roundRect">
                <a:avLst>
                  <a:gd fmla="val 13333" name="adj"/>
                </a:avLst>
              </a:prstGeom>
              <a:solidFill>
                <a:srgbClr val="1E293B"/>
              </a:solidFill>
              <a:ln cap="flat" cmpd="sng" w="14300">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14" name="Google Shape;2414;p80"/>
              <p:cNvSpPr txBox="1"/>
              <p:nvPr/>
            </p:nvSpPr>
            <p:spPr>
              <a:xfrm>
                <a:off x="142875" y="0"/>
                <a:ext cx="2095500" cy="7143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100">
                    <a:solidFill>
                      <a:srgbClr val="FFFFFF"/>
                    </a:solidFill>
                    <a:latin typeface="Open Sans"/>
                    <a:ea typeface="Open Sans"/>
                    <a:cs typeface="Open Sans"/>
                    <a:sym typeface="Open Sans"/>
                  </a:rPr>
                  <a:t>Token Exchange</a:t>
                </a:r>
                <a:endParaRPr b="1" sz="1100">
                  <a:solidFill>
                    <a:srgbClr val="FFFFFF"/>
                  </a:solidFill>
                  <a:latin typeface="Open Sans"/>
                  <a:ea typeface="Open Sans"/>
                  <a:cs typeface="Open Sans"/>
                  <a:sym typeface="Open Sans"/>
                </a:endParaRPr>
              </a:p>
            </p:txBody>
          </p:sp>
        </p:grpSp>
      </p:grpSp>
      <p:grpSp>
        <p:nvGrpSpPr>
          <p:cNvPr id="2415" name="Google Shape;2415;p80"/>
          <p:cNvGrpSpPr/>
          <p:nvPr/>
        </p:nvGrpSpPr>
        <p:grpSpPr>
          <a:xfrm>
            <a:off x="5905500" y="2524124"/>
            <a:ext cx="952500" cy="119260"/>
            <a:chOff x="0" y="-47625"/>
            <a:chExt cx="762000" cy="95400"/>
          </a:xfrm>
        </p:grpSpPr>
        <p:cxnSp>
          <p:nvCxnSpPr>
            <p:cNvPr id="2416" name="Google Shape;2416;p80"/>
            <p:cNvCxnSpPr/>
            <p:nvPr/>
          </p:nvCxnSpPr>
          <p:spPr>
            <a:xfrm>
              <a:off x="0" y="0"/>
              <a:ext cx="762000" cy="0"/>
            </a:xfrm>
            <a:prstGeom prst="straightConnector1">
              <a:avLst/>
            </a:prstGeom>
            <a:solidFill>
              <a:srgbClr val="FFFFFF"/>
            </a:solidFill>
            <a:ln cap="flat" cmpd="sng" w="23800">
              <a:solidFill>
                <a:srgbClr val="40BE46"/>
              </a:solidFill>
              <a:prstDash val="solid"/>
              <a:round/>
              <a:headEnd len="sm" w="sm" type="none"/>
              <a:tailEnd len="sm" w="sm" type="none"/>
            </a:ln>
          </p:spPr>
        </p:cxnSp>
        <p:sp>
          <p:nvSpPr>
            <p:cNvPr id="2417" name="Google Shape;2417;p80"/>
            <p:cNvSpPr/>
            <p:nvPr/>
          </p:nvSpPr>
          <p:spPr>
            <a:xfrm>
              <a:off x="685800" y="-47625"/>
              <a:ext cx="76200" cy="95400"/>
            </a:xfrm>
            <a:custGeom>
              <a:rect b="b" l="l" r="r" t="t"/>
              <a:pathLst>
                <a:path extrusionOk="0" h="120000" w="120000">
                  <a:moveTo>
                    <a:pt x="120000" y="60000"/>
                  </a:moveTo>
                  <a:lnTo>
                    <a:pt x="0" y="0"/>
                  </a:lnTo>
                  <a:lnTo>
                    <a:pt x="0" y="120000"/>
                  </a:lnTo>
                  <a:close/>
                </a:path>
              </a:pathLst>
            </a:custGeom>
            <a:solidFill>
              <a:srgbClr val="40BE4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nvGrpSpPr>
          <p:cNvPr id="2418" name="Google Shape;2418;p80"/>
          <p:cNvGrpSpPr/>
          <p:nvPr/>
        </p:nvGrpSpPr>
        <p:grpSpPr>
          <a:xfrm>
            <a:off x="6858000" y="1524000"/>
            <a:ext cx="1714500" cy="2095500"/>
            <a:chOff x="0" y="0"/>
            <a:chExt cx="1714500" cy="2095500"/>
          </a:xfrm>
        </p:grpSpPr>
        <p:sp>
          <p:nvSpPr>
            <p:cNvPr id="2419" name="Google Shape;2419;p80"/>
            <p:cNvSpPr/>
            <p:nvPr/>
          </p:nvSpPr>
          <p:spPr>
            <a:xfrm>
              <a:off x="0" y="0"/>
              <a:ext cx="1714500" cy="2095500"/>
            </a:xfrm>
            <a:prstGeom prst="roundRect">
              <a:avLst>
                <a:gd fmla="val 8888" name="adj"/>
              </a:avLst>
            </a:prstGeom>
            <a:solidFill>
              <a:srgbClr val="111C2E"/>
            </a:solidFill>
            <a:ln cap="flat" cmpd="sng" w="19050">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20" name="Google Shape;2420;p80"/>
            <p:cNvSpPr/>
            <p:nvPr/>
          </p:nvSpPr>
          <p:spPr>
            <a:xfrm>
              <a:off x="114300" y="114300"/>
              <a:ext cx="1485900" cy="1866900"/>
            </a:xfrm>
            <a:prstGeom prst="roundRect">
              <a:avLst>
                <a:gd fmla="val 7692" name="adj"/>
              </a:avLst>
            </a:prstGeom>
            <a:solidFill>
              <a:srgbClr val="1E293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21" name="Google Shape;2421;p80"/>
            <p:cNvSpPr txBox="1"/>
            <p:nvPr/>
          </p:nvSpPr>
          <p:spPr>
            <a:xfrm>
              <a:off x="190500" y="190500"/>
              <a:ext cx="1333500" cy="1714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FFFFFF"/>
                  </a:solidFill>
                  <a:latin typeface="Open Sans"/>
                  <a:ea typeface="Open Sans"/>
                  <a:cs typeface="Open Sans"/>
                  <a:sym typeface="Open Sans"/>
                </a:rPr>
                <a:t>Cloud Artifactory</a:t>
              </a:r>
              <a:endParaRPr b="1" sz="1200">
                <a:solidFill>
                  <a:srgbClr val="FFFFFF"/>
                </a:solidFill>
                <a:latin typeface="Open Sans"/>
                <a:ea typeface="Open Sans"/>
                <a:cs typeface="Open Sans"/>
                <a:sym typeface="Open Sans"/>
              </a:endParaRPr>
            </a:p>
            <a:p>
              <a:pPr indent="0" lvl="0" marL="0" rtl="0" algn="ctr">
                <a:spcBef>
                  <a:spcPts val="600"/>
                </a:spcBef>
                <a:spcAft>
                  <a:spcPts val="0"/>
                </a:spcAft>
                <a:buNone/>
              </a:pPr>
              <a:r>
                <a:rPr b="1" lang="en" sz="1000">
                  <a:solidFill>
                    <a:srgbClr val="40BE46"/>
                  </a:solidFill>
                  <a:latin typeface="Open Sans"/>
                  <a:ea typeface="Open Sans"/>
                  <a:cs typeface="Open Sans"/>
                  <a:sym typeface="Open Sans"/>
                </a:rPr>
                <a:t>Primary</a:t>
              </a:r>
              <a:endParaRPr b="1" sz="1000">
                <a:solidFill>
                  <a:srgbClr val="40BE46"/>
                </a:solidFill>
                <a:latin typeface="Open Sans"/>
                <a:ea typeface="Open Sans"/>
                <a:cs typeface="Open Sans"/>
                <a:sym typeface="Open Sans"/>
              </a:endParaRPr>
            </a:p>
            <a:p>
              <a:pPr indent="0" lvl="0" marL="0" rtl="0" algn="ctr">
                <a:spcBef>
                  <a:spcPts val="600"/>
                </a:spcBef>
                <a:spcAft>
                  <a:spcPts val="0"/>
                </a:spcAft>
                <a:buNone/>
              </a:pPr>
              <a:r>
                <a:rPr b="0" lang="en" sz="900">
                  <a:solidFill>
                    <a:srgbClr val="94A3B8"/>
                  </a:solidFill>
                  <a:latin typeface="Open Sans"/>
                  <a:ea typeface="Open Sans"/>
                  <a:cs typeface="Open Sans"/>
                  <a:sym typeface="Open Sans"/>
                </a:rPr>
                <a:t>JFrog SaaS</a:t>
              </a:r>
              <a:endParaRPr b="0" sz="900">
                <a:solidFill>
                  <a:srgbClr val="94A3B8"/>
                </a:solidFill>
                <a:latin typeface="Open Sans"/>
                <a:ea typeface="Open Sans"/>
                <a:cs typeface="Open Sans"/>
                <a:sym typeface="Open Sans"/>
              </a:endParaRPr>
            </a:p>
          </p:txBody>
        </p:sp>
      </p:grpSp>
      <p:pic>
        <p:nvPicPr>
          <p:cNvPr id="2422" name="Google Shape;2422;p80"/>
          <p:cNvPicPr preferRelativeResize="0"/>
          <p:nvPr/>
        </p:nvPicPr>
        <p:blipFill>
          <a:blip r:embed="rId5">
            <a:alphaModFix/>
          </a:blip>
          <a:stretch>
            <a:fillRect/>
          </a:stretch>
        </p:blipFill>
        <p:spPr>
          <a:xfrm>
            <a:off x="8532700" y="4705236"/>
            <a:ext cx="405100" cy="243025"/>
          </a:xfrm>
          <a:prstGeom prst="rect">
            <a:avLst/>
          </a:prstGeom>
          <a:noFill/>
          <a:ln>
            <a:noFill/>
          </a:ln>
        </p:spPr>
      </p:pic>
      <p:grpSp>
        <p:nvGrpSpPr>
          <p:cNvPr id="2423" name="Google Shape;2423;p80"/>
          <p:cNvGrpSpPr/>
          <p:nvPr/>
        </p:nvGrpSpPr>
        <p:grpSpPr>
          <a:xfrm>
            <a:off x="7204072" y="4948238"/>
            <a:ext cx="1939800" cy="194884"/>
            <a:chOff x="0" y="0"/>
            <a:chExt cx="1939800" cy="194884"/>
          </a:xfrm>
        </p:grpSpPr>
        <p:sp>
          <p:nvSpPr>
            <p:cNvPr id="2424" name="Google Shape;2424;p80"/>
            <p:cNvSpPr/>
            <p:nvPr/>
          </p:nvSpPr>
          <p:spPr>
            <a:xfrm>
              <a:off x="0" y="0"/>
              <a:ext cx="1939800" cy="1617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25" name="Google Shape;2425;p80"/>
            <p:cNvSpPr txBox="1"/>
            <p:nvPr/>
          </p:nvSpPr>
          <p:spPr>
            <a:xfrm>
              <a:off x="0" y="33184"/>
              <a:ext cx="1939800" cy="161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600">
                  <a:solidFill>
                    <a:srgbClr val="FFFFFF"/>
                  </a:solidFill>
                  <a:latin typeface="Open Sans"/>
                  <a:ea typeface="Open Sans"/>
                  <a:cs typeface="Open Sans"/>
                  <a:sym typeface="Open Sans"/>
                </a:rPr>
                <a:t>Copyrights @ 2026 – JFrog all rights reserved</a:t>
              </a:r>
              <a:endParaRPr sz="600">
                <a:solidFill>
                  <a:srgbClr val="FFFFFF"/>
                </a:solidFill>
                <a:latin typeface="Open Sans"/>
                <a:ea typeface="Open Sans"/>
                <a:cs typeface="Open Sans"/>
                <a:sym typeface="Open Sans"/>
              </a:endParaRPr>
            </a:p>
          </p:txBody>
        </p:sp>
      </p:grpSp>
      <p:cxnSp>
        <p:nvCxnSpPr>
          <p:cNvPr id="2426" name="Google Shape;2426;p80"/>
          <p:cNvCxnSpPr>
            <a:stCxn id="2401" idx="3"/>
            <a:endCxn id="2406" idx="1"/>
          </p:cNvCxnSpPr>
          <p:nvPr/>
        </p:nvCxnSpPr>
        <p:spPr>
          <a:xfrm>
            <a:off x="2286000" y="2571750"/>
            <a:ext cx="952500" cy="0"/>
          </a:xfrm>
          <a:prstGeom prst="straightConnector1">
            <a:avLst/>
          </a:prstGeom>
          <a:noFill/>
          <a:ln cap="flat" cmpd="sng" w="19050">
            <a:solidFill>
              <a:schemeClr val="lt1"/>
            </a:solidFill>
            <a:prstDash val="solid"/>
            <a:round/>
            <a:headEnd len="med" w="med" type="none"/>
            <a:tailEnd len="med" w="med" type="triangle"/>
          </a:ln>
        </p:spPr>
      </p:cxnSp>
      <p:sp>
        <p:nvSpPr>
          <p:cNvPr id="2427" name="Google Shape;2427;p80"/>
          <p:cNvSpPr txBox="1"/>
          <p:nvPr/>
        </p:nvSpPr>
        <p:spPr>
          <a:xfrm>
            <a:off x="168007" y="273844"/>
            <a:ext cx="8769600" cy="411900"/>
          </a:xfrm>
          <a:prstGeom prst="rect">
            <a:avLst/>
          </a:prstGeom>
          <a:noFill/>
          <a:ln>
            <a:noFill/>
          </a:ln>
        </p:spPr>
        <p:txBody>
          <a:bodyPr anchorCtr="0" anchor="t" bIns="33325" lIns="68575" spcFirstLastPara="1" rIns="68575" wrap="square" tIns="33325">
            <a:noAutofit/>
          </a:bodyPr>
          <a:lstStyle/>
          <a:p>
            <a:pPr indent="0" lvl="0" marL="0" rtl="0" algn="l">
              <a:spcBef>
                <a:spcPts val="0"/>
              </a:spcBef>
              <a:spcAft>
                <a:spcPts val="0"/>
              </a:spcAft>
              <a:buNone/>
            </a:pPr>
            <a:r>
              <a:rPr b="1" lang="en" sz="2220">
                <a:solidFill>
                  <a:srgbClr val="40BE46"/>
                </a:solidFill>
                <a:latin typeface="Open Sans"/>
                <a:ea typeface="Open Sans"/>
                <a:cs typeface="Open Sans"/>
                <a:sym typeface="Open Sans"/>
              </a:rPr>
              <a:t>End State</a:t>
            </a:r>
            <a:endParaRPr b="1" sz="2220">
              <a:solidFill>
                <a:srgbClr val="40BE46"/>
              </a:solidFill>
              <a:latin typeface="Open Sans"/>
              <a:ea typeface="Open Sans"/>
              <a:cs typeface="Open Sans"/>
              <a:sym typeface="Open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1320"/>
        </a:solidFill>
      </p:bgPr>
    </p:bg>
    <p:spTree>
      <p:nvGrpSpPr>
        <p:cNvPr id="2431" name="Shape 2431"/>
        <p:cNvGrpSpPr/>
        <p:nvPr/>
      </p:nvGrpSpPr>
      <p:grpSpPr>
        <a:xfrm>
          <a:off x="0" y="0"/>
          <a:ext cx="0" cy="0"/>
          <a:chOff x="0" y="0"/>
          <a:chExt cx="0" cy="0"/>
        </a:xfrm>
      </p:grpSpPr>
      <p:pic>
        <p:nvPicPr>
          <p:cNvPr id="2432" name="Google Shape;2432;p81"/>
          <p:cNvPicPr preferRelativeResize="0"/>
          <p:nvPr/>
        </p:nvPicPr>
        <p:blipFill rotWithShape="1">
          <a:blip r:embed="rId3">
            <a:alphaModFix/>
          </a:blip>
          <a:srcRect b="76510" l="68478" r="-47008" t="-5364"/>
          <a:stretch/>
        </p:blipFill>
        <p:spPr>
          <a:xfrm rot="10800000">
            <a:off x="5578800" y="48"/>
            <a:ext cx="3565200" cy="3320100"/>
          </a:xfrm>
          <a:prstGeom prst="rect">
            <a:avLst/>
          </a:prstGeom>
          <a:noFill/>
          <a:ln>
            <a:noFill/>
          </a:ln>
        </p:spPr>
      </p:pic>
      <p:grpSp>
        <p:nvGrpSpPr>
          <p:cNvPr id="2433" name="Google Shape;2433;p81"/>
          <p:cNvGrpSpPr/>
          <p:nvPr/>
        </p:nvGrpSpPr>
        <p:grpSpPr>
          <a:xfrm>
            <a:off x="1714500" y="1238250"/>
            <a:ext cx="2476500" cy="1476300"/>
            <a:chOff x="0" y="0"/>
            <a:chExt cx="2476500" cy="1476300"/>
          </a:xfrm>
        </p:grpSpPr>
        <p:sp>
          <p:nvSpPr>
            <p:cNvPr id="2434" name="Google Shape;2434;p81"/>
            <p:cNvSpPr/>
            <p:nvPr/>
          </p:nvSpPr>
          <p:spPr>
            <a:xfrm>
              <a:off x="0" y="0"/>
              <a:ext cx="2476500" cy="1476300"/>
            </a:xfrm>
            <a:prstGeom prst="roundRect">
              <a:avLst>
                <a:gd fmla="val 6451" name="adj"/>
              </a:avLst>
            </a:prstGeom>
            <a:solidFill>
              <a:srgbClr val="132237">
                <a:alpha val="25000"/>
              </a:srgbClr>
            </a:solidFill>
            <a:ln cap="flat" cmpd="sng" w="9525">
              <a:solidFill>
                <a:srgbClr val="33415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35" name="Google Shape;2435;p81"/>
            <p:cNvSpPr/>
            <p:nvPr/>
          </p:nvSpPr>
          <p:spPr>
            <a:xfrm>
              <a:off x="152400" y="152400"/>
              <a:ext cx="342900" cy="342900"/>
            </a:xfrm>
            <a:prstGeom prst="roundRect">
              <a:avLst>
                <a:gd fmla="val 16666" name="adj"/>
              </a:avLst>
            </a:prstGeom>
            <a:solidFill>
              <a:srgbClr val="475569">
                <a:alpha val="1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36" name="Google Shape;2436;p81"/>
            <p:cNvSpPr txBox="1"/>
            <p:nvPr/>
          </p:nvSpPr>
          <p:spPr>
            <a:xfrm>
              <a:off x="152400" y="178689"/>
              <a:ext cx="342900" cy="342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1800">
                  <a:solidFill>
                    <a:srgbClr val="475569"/>
                  </a:solidFill>
                  <a:latin typeface="Material Icons"/>
                  <a:ea typeface="Material Icons"/>
                  <a:cs typeface="Material Icons"/>
                  <a:sym typeface="Material Icons"/>
                </a:rPr>
                <a:t>security</a:t>
              </a:r>
              <a:endParaRPr b="0" sz="1800">
                <a:solidFill>
                  <a:srgbClr val="475569"/>
                </a:solidFill>
                <a:latin typeface="Material Icons"/>
                <a:ea typeface="Material Icons"/>
                <a:cs typeface="Material Icons"/>
                <a:sym typeface="Material Icons"/>
              </a:endParaRPr>
            </a:p>
          </p:txBody>
        </p:sp>
        <p:sp>
          <p:nvSpPr>
            <p:cNvPr id="2437" name="Google Shape;2437;p81"/>
            <p:cNvSpPr txBox="1"/>
            <p:nvPr/>
          </p:nvSpPr>
          <p:spPr>
            <a:xfrm>
              <a:off x="152400" y="609600"/>
              <a:ext cx="2171700" cy="762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200">
                  <a:solidFill>
                    <a:srgbClr val="475569"/>
                  </a:solidFill>
                  <a:latin typeface="Open Sans"/>
                  <a:ea typeface="Open Sans"/>
                  <a:cs typeface="Open Sans"/>
                  <a:sym typeface="Open Sans"/>
                </a:rPr>
                <a:t>Authentication &amp; Identity</a:t>
              </a:r>
              <a:endParaRPr b="1" sz="1200">
                <a:solidFill>
                  <a:srgbClr val="475569"/>
                </a:solidFill>
                <a:latin typeface="Open Sans"/>
                <a:ea typeface="Open Sans"/>
                <a:cs typeface="Open Sans"/>
                <a:sym typeface="Open Sans"/>
              </a:endParaRPr>
            </a:p>
            <a:p>
              <a:pPr indent="0" lvl="0" marL="0" rtl="0" algn="l">
                <a:spcBef>
                  <a:spcPts val="450"/>
                </a:spcBef>
                <a:spcAft>
                  <a:spcPts val="0"/>
                </a:spcAft>
                <a:buNone/>
              </a:pPr>
              <a:r>
                <a:rPr b="0" lang="en" sz="950">
                  <a:solidFill>
                    <a:srgbClr val="334155"/>
                  </a:solidFill>
                  <a:latin typeface="Open Sans"/>
                  <a:ea typeface="Open Sans"/>
                  <a:cs typeface="Open Sans"/>
                  <a:sym typeface="Open Sans"/>
                </a:rPr>
                <a:t>Manages short-lived session tokens and in-memory storage.</a:t>
              </a:r>
              <a:endParaRPr b="0" sz="950">
                <a:solidFill>
                  <a:srgbClr val="334155"/>
                </a:solidFill>
                <a:latin typeface="Open Sans"/>
                <a:ea typeface="Open Sans"/>
                <a:cs typeface="Open Sans"/>
                <a:sym typeface="Open Sans"/>
              </a:endParaRPr>
            </a:p>
          </p:txBody>
        </p:sp>
      </p:grpSp>
      <p:grpSp>
        <p:nvGrpSpPr>
          <p:cNvPr id="2438" name="Google Shape;2438;p81"/>
          <p:cNvGrpSpPr/>
          <p:nvPr/>
        </p:nvGrpSpPr>
        <p:grpSpPr>
          <a:xfrm>
            <a:off x="4953000" y="1238250"/>
            <a:ext cx="2476500" cy="1476300"/>
            <a:chOff x="0" y="0"/>
            <a:chExt cx="2476500" cy="1476300"/>
          </a:xfrm>
        </p:grpSpPr>
        <p:sp>
          <p:nvSpPr>
            <p:cNvPr id="2439" name="Google Shape;2439;p81"/>
            <p:cNvSpPr/>
            <p:nvPr/>
          </p:nvSpPr>
          <p:spPr>
            <a:xfrm>
              <a:off x="0" y="0"/>
              <a:ext cx="2476500" cy="1476300"/>
            </a:xfrm>
            <a:prstGeom prst="roundRect">
              <a:avLst>
                <a:gd fmla="val 6451" name="adj"/>
              </a:avLst>
            </a:prstGeom>
            <a:solidFill>
              <a:srgbClr val="132237">
                <a:alpha val="80000"/>
              </a:srgbClr>
            </a:solidFill>
            <a:ln cap="flat" cmpd="sng" w="9525">
              <a:solidFill>
                <a:srgbClr val="33415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40" name="Google Shape;2440;p81"/>
            <p:cNvSpPr/>
            <p:nvPr/>
          </p:nvSpPr>
          <p:spPr>
            <a:xfrm>
              <a:off x="152400" y="152400"/>
              <a:ext cx="342900" cy="342900"/>
            </a:xfrm>
            <a:prstGeom prst="roundRect">
              <a:avLst>
                <a:gd fmla="val 16666" name="adj"/>
              </a:avLst>
            </a:prstGeom>
            <a:solidFill>
              <a:srgbClr val="F59E0B">
                <a:alpha val="15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41" name="Google Shape;2441;p81"/>
            <p:cNvSpPr txBox="1"/>
            <p:nvPr/>
          </p:nvSpPr>
          <p:spPr>
            <a:xfrm>
              <a:off x="152400" y="178689"/>
              <a:ext cx="342900" cy="342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1800">
                  <a:solidFill>
                    <a:srgbClr val="F59E0B"/>
                  </a:solidFill>
                  <a:latin typeface="Material Icons"/>
                  <a:ea typeface="Material Icons"/>
                  <a:cs typeface="Material Icons"/>
                  <a:sym typeface="Material Icons"/>
                </a:rPr>
                <a:t>visibility</a:t>
              </a:r>
              <a:endParaRPr b="0" sz="1800">
                <a:solidFill>
                  <a:srgbClr val="F59E0B"/>
                </a:solidFill>
                <a:latin typeface="Material Icons"/>
                <a:ea typeface="Material Icons"/>
                <a:cs typeface="Material Icons"/>
                <a:sym typeface="Material Icons"/>
              </a:endParaRPr>
            </a:p>
          </p:txBody>
        </p:sp>
        <p:sp>
          <p:nvSpPr>
            <p:cNvPr id="2442" name="Google Shape;2442;p81"/>
            <p:cNvSpPr txBox="1"/>
            <p:nvPr/>
          </p:nvSpPr>
          <p:spPr>
            <a:xfrm>
              <a:off x="152400" y="609600"/>
              <a:ext cx="2171700" cy="762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200">
                  <a:solidFill>
                    <a:srgbClr val="FFFFFF"/>
                  </a:solidFill>
                  <a:latin typeface="Open Sans"/>
                  <a:ea typeface="Open Sans"/>
                  <a:cs typeface="Open Sans"/>
                  <a:sym typeface="Open Sans"/>
                </a:rPr>
                <a:t>Tracing &amp; Observability</a:t>
              </a:r>
              <a:endParaRPr b="1" sz="1200">
                <a:solidFill>
                  <a:srgbClr val="FFFFFF"/>
                </a:solidFill>
                <a:latin typeface="Open Sans"/>
                <a:ea typeface="Open Sans"/>
                <a:cs typeface="Open Sans"/>
                <a:sym typeface="Open Sans"/>
              </a:endParaRPr>
            </a:p>
            <a:p>
              <a:pPr indent="0" lvl="0" marL="0" rtl="0" algn="l">
                <a:spcBef>
                  <a:spcPts val="450"/>
                </a:spcBef>
                <a:spcAft>
                  <a:spcPts val="0"/>
                </a:spcAft>
                <a:buNone/>
              </a:pPr>
              <a:r>
                <a:rPr b="0" lang="en" sz="950">
                  <a:solidFill>
                    <a:srgbClr val="94A3B8"/>
                  </a:solidFill>
                  <a:latin typeface="Open Sans"/>
                  <a:ea typeface="Open Sans"/>
                  <a:cs typeface="Open Sans"/>
                  <a:sym typeface="Open Sans"/>
                </a:rPr>
                <a:t>Provides deep request visibility, logging, and metrics.</a:t>
              </a:r>
              <a:endParaRPr b="0" sz="950">
                <a:solidFill>
                  <a:srgbClr val="94A3B8"/>
                </a:solidFill>
                <a:latin typeface="Open Sans"/>
                <a:ea typeface="Open Sans"/>
                <a:cs typeface="Open Sans"/>
                <a:sym typeface="Open Sans"/>
              </a:endParaRPr>
            </a:p>
          </p:txBody>
        </p:sp>
      </p:grpSp>
      <p:grpSp>
        <p:nvGrpSpPr>
          <p:cNvPr id="2443" name="Google Shape;2443;p81"/>
          <p:cNvGrpSpPr/>
          <p:nvPr/>
        </p:nvGrpSpPr>
        <p:grpSpPr>
          <a:xfrm>
            <a:off x="1714500" y="2905125"/>
            <a:ext cx="2476500" cy="1476300"/>
            <a:chOff x="0" y="0"/>
            <a:chExt cx="2476500" cy="1476300"/>
          </a:xfrm>
        </p:grpSpPr>
        <p:sp>
          <p:nvSpPr>
            <p:cNvPr id="2444" name="Google Shape;2444;p81"/>
            <p:cNvSpPr/>
            <p:nvPr/>
          </p:nvSpPr>
          <p:spPr>
            <a:xfrm>
              <a:off x="0" y="0"/>
              <a:ext cx="2476500" cy="1476300"/>
            </a:xfrm>
            <a:prstGeom prst="roundRect">
              <a:avLst>
                <a:gd fmla="val 6451" name="adj"/>
              </a:avLst>
            </a:prstGeom>
            <a:solidFill>
              <a:srgbClr val="132237">
                <a:alpha val="25000"/>
              </a:srgbClr>
            </a:solidFill>
            <a:ln cap="flat" cmpd="sng" w="9525">
              <a:solidFill>
                <a:srgbClr val="33415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45" name="Google Shape;2445;p81"/>
            <p:cNvSpPr/>
            <p:nvPr/>
          </p:nvSpPr>
          <p:spPr>
            <a:xfrm>
              <a:off x="152400" y="152400"/>
              <a:ext cx="342900" cy="342900"/>
            </a:xfrm>
            <a:prstGeom prst="roundRect">
              <a:avLst>
                <a:gd fmla="val 16666" name="adj"/>
              </a:avLst>
            </a:prstGeom>
            <a:solidFill>
              <a:srgbClr val="475569">
                <a:alpha val="1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46" name="Google Shape;2446;p81"/>
            <p:cNvSpPr txBox="1"/>
            <p:nvPr/>
          </p:nvSpPr>
          <p:spPr>
            <a:xfrm>
              <a:off x="152400" y="178689"/>
              <a:ext cx="342900" cy="342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1800">
                  <a:solidFill>
                    <a:srgbClr val="475569"/>
                  </a:solidFill>
                  <a:latin typeface="Material Icons"/>
                  <a:ea typeface="Material Icons"/>
                  <a:cs typeface="Material Icons"/>
                  <a:sym typeface="Material Icons"/>
                </a:rPr>
                <a:t>swap_horiz</a:t>
              </a:r>
              <a:endParaRPr b="0" sz="1800">
                <a:solidFill>
                  <a:srgbClr val="475569"/>
                </a:solidFill>
                <a:latin typeface="Material Icons"/>
                <a:ea typeface="Material Icons"/>
                <a:cs typeface="Material Icons"/>
                <a:sym typeface="Material Icons"/>
              </a:endParaRPr>
            </a:p>
          </p:txBody>
        </p:sp>
        <p:sp>
          <p:nvSpPr>
            <p:cNvPr id="2447" name="Google Shape;2447;p81"/>
            <p:cNvSpPr txBox="1"/>
            <p:nvPr/>
          </p:nvSpPr>
          <p:spPr>
            <a:xfrm>
              <a:off x="152400" y="609600"/>
              <a:ext cx="2171700" cy="762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200">
                  <a:solidFill>
                    <a:srgbClr val="475569"/>
                  </a:solidFill>
                  <a:latin typeface="Open Sans"/>
                  <a:ea typeface="Open Sans"/>
                  <a:cs typeface="Open Sans"/>
                  <a:sym typeface="Open Sans"/>
                </a:rPr>
                <a:t>On-Prem to Cloud</a:t>
              </a:r>
              <a:endParaRPr b="1" sz="1200">
                <a:solidFill>
                  <a:srgbClr val="475569"/>
                </a:solidFill>
                <a:latin typeface="Open Sans"/>
                <a:ea typeface="Open Sans"/>
                <a:cs typeface="Open Sans"/>
                <a:sym typeface="Open Sans"/>
              </a:endParaRPr>
            </a:p>
            <a:p>
              <a:pPr indent="0" lvl="0" marL="0" rtl="0" algn="l">
                <a:spcBef>
                  <a:spcPts val="450"/>
                </a:spcBef>
                <a:spcAft>
                  <a:spcPts val="0"/>
                </a:spcAft>
                <a:buNone/>
              </a:pPr>
              <a:r>
                <a:rPr b="0" lang="en" sz="950">
                  <a:solidFill>
                    <a:srgbClr val="334155"/>
                  </a:solidFill>
                  <a:latin typeface="Open Sans"/>
                  <a:ea typeface="Open Sans"/>
                  <a:cs typeface="Open Sans"/>
                  <a:sym typeface="Open Sans"/>
                </a:rPr>
                <a:t>Enables seamless and secure transitioning from on-prem environments.</a:t>
              </a:r>
              <a:endParaRPr b="0" sz="950">
                <a:solidFill>
                  <a:srgbClr val="334155"/>
                </a:solidFill>
                <a:latin typeface="Open Sans"/>
                <a:ea typeface="Open Sans"/>
                <a:cs typeface="Open Sans"/>
                <a:sym typeface="Open Sans"/>
              </a:endParaRPr>
            </a:p>
          </p:txBody>
        </p:sp>
      </p:grpSp>
      <p:grpSp>
        <p:nvGrpSpPr>
          <p:cNvPr id="2448" name="Google Shape;2448;p81"/>
          <p:cNvGrpSpPr/>
          <p:nvPr/>
        </p:nvGrpSpPr>
        <p:grpSpPr>
          <a:xfrm>
            <a:off x="4953000" y="2905125"/>
            <a:ext cx="2476500" cy="1476300"/>
            <a:chOff x="0" y="0"/>
            <a:chExt cx="2476500" cy="1476300"/>
          </a:xfrm>
        </p:grpSpPr>
        <p:sp>
          <p:nvSpPr>
            <p:cNvPr id="2449" name="Google Shape;2449;p81"/>
            <p:cNvSpPr/>
            <p:nvPr/>
          </p:nvSpPr>
          <p:spPr>
            <a:xfrm>
              <a:off x="0" y="0"/>
              <a:ext cx="2476500" cy="1476300"/>
            </a:xfrm>
            <a:prstGeom prst="roundRect">
              <a:avLst>
                <a:gd fmla="val 6451" name="adj"/>
              </a:avLst>
            </a:prstGeom>
            <a:solidFill>
              <a:srgbClr val="132237">
                <a:alpha val="25000"/>
              </a:srgbClr>
            </a:solidFill>
            <a:ln cap="flat" cmpd="sng" w="9525">
              <a:solidFill>
                <a:srgbClr val="33415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50" name="Google Shape;2450;p81"/>
            <p:cNvSpPr/>
            <p:nvPr/>
          </p:nvSpPr>
          <p:spPr>
            <a:xfrm>
              <a:off x="152400" y="152400"/>
              <a:ext cx="342900" cy="342900"/>
            </a:xfrm>
            <a:prstGeom prst="roundRect">
              <a:avLst>
                <a:gd fmla="val 16666" name="adj"/>
              </a:avLst>
            </a:prstGeom>
            <a:solidFill>
              <a:srgbClr val="475569">
                <a:alpha val="1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51" name="Google Shape;2451;p81"/>
            <p:cNvSpPr txBox="1"/>
            <p:nvPr/>
          </p:nvSpPr>
          <p:spPr>
            <a:xfrm>
              <a:off x="152400" y="178689"/>
              <a:ext cx="342900" cy="342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0" lang="en" sz="1800">
                  <a:solidFill>
                    <a:srgbClr val="475569"/>
                  </a:solidFill>
                  <a:latin typeface="Material Icons"/>
                  <a:ea typeface="Material Icons"/>
                  <a:cs typeface="Material Icons"/>
                  <a:sym typeface="Material Icons"/>
                </a:rPr>
                <a:t>alt_route</a:t>
              </a:r>
              <a:endParaRPr b="0" sz="1800">
                <a:solidFill>
                  <a:srgbClr val="475569"/>
                </a:solidFill>
                <a:latin typeface="Material Icons"/>
                <a:ea typeface="Material Icons"/>
                <a:cs typeface="Material Icons"/>
                <a:sym typeface="Material Icons"/>
              </a:endParaRPr>
            </a:p>
          </p:txBody>
        </p:sp>
        <p:sp>
          <p:nvSpPr>
            <p:cNvPr id="2452" name="Google Shape;2452;p81"/>
            <p:cNvSpPr txBox="1"/>
            <p:nvPr/>
          </p:nvSpPr>
          <p:spPr>
            <a:xfrm>
              <a:off x="152400" y="609600"/>
              <a:ext cx="2171700" cy="762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200">
                  <a:solidFill>
                    <a:srgbClr val="475569"/>
                  </a:solidFill>
                  <a:latin typeface="Open Sans"/>
                  <a:ea typeface="Open Sans"/>
                  <a:cs typeface="Open Sans"/>
                  <a:sym typeface="Open Sans"/>
                </a:rPr>
                <a:t>Failover Routing</a:t>
              </a:r>
              <a:endParaRPr b="1" sz="1200">
                <a:solidFill>
                  <a:srgbClr val="475569"/>
                </a:solidFill>
                <a:latin typeface="Open Sans"/>
                <a:ea typeface="Open Sans"/>
                <a:cs typeface="Open Sans"/>
                <a:sym typeface="Open Sans"/>
              </a:endParaRPr>
            </a:p>
            <a:p>
              <a:pPr indent="0" lvl="0" marL="0" rtl="0" algn="l">
                <a:spcBef>
                  <a:spcPts val="450"/>
                </a:spcBef>
                <a:spcAft>
                  <a:spcPts val="0"/>
                </a:spcAft>
                <a:buNone/>
              </a:pPr>
              <a:r>
                <a:rPr b="0" lang="en" sz="950">
                  <a:solidFill>
                    <a:srgbClr val="334155"/>
                  </a:solidFill>
                  <a:latin typeface="Open Sans"/>
                  <a:ea typeface="Open Sans"/>
                  <a:cs typeface="Open Sans"/>
                  <a:sym typeface="Open Sans"/>
                </a:rPr>
                <a:t>Enables dynamic, resilient traffic redirection during outages.</a:t>
              </a:r>
              <a:endParaRPr b="0" sz="950">
                <a:solidFill>
                  <a:srgbClr val="334155"/>
                </a:solidFill>
                <a:latin typeface="Open Sans"/>
                <a:ea typeface="Open Sans"/>
                <a:cs typeface="Open Sans"/>
                <a:sym typeface="Open Sans"/>
              </a:endParaRPr>
            </a:p>
          </p:txBody>
        </p:sp>
      </p:grpSp>
      <p:pic>
        <p:nvPicPr>
          <p:cNvPr id="2453" name="Google Shape;2453;p81"/>
          <p:cNvPicPr preferRelativeResize="0"/>
          <p:nvPr/>
        </p:nvPicPr>
        <p:blipFill rotWithShape="1">
          <a:blip r:embed="rId4">
            <a:alphaModFix/>
          </a:blip>
          <a:srcRect b="0" l="0" r="0" t="0"/>
          <a:stretch/>
        </p:blipFill>
        <p:spPr>
          <a:xfrm>
            <a:off x="171375" y="4647152"/>
            <a:ext cx="844200" cy="290700"/>
          </a:xfrm>
          <a:prstGeom prst="rect">
            <a:avLst/>
          </a:prstGeom>
          <a:noFill/>
          <a:ln>
            <a:noFill/>
          </a:ln>
        </p:spPr>
      </p:pic>
      <p:pic>
        <p:nvPicPr>
          <p:cNvPr id="2454" name="Google Shape;2454;p81"/>
          <p:cNvPicPr preferRelativeResize="0"/>
          <p:nvPr/>
        </p:nvPicPr>
        <p:blipFill rotWithShape="1">
          <a:blip r:embed="rId5">
            <a:alphaModFix/>
          </a:blip>
          <a:srcRect b="739" l="0" r="0" t="739"/>
          <a:stretch/>
        </p:blipFill>
        <p:spPr>
          <a:xfrm>
            <a:off x="8532705" y="4705236"/>
            <a:ext cx="405000" cy="243000"/>
          </a:xfrm>
          <a:prstGeom prst="rect">
            <a:avLst/>
          </a:prstGeom>
          <a:noFill/>
          <a:ln>
            <a:noFill/>
          </a:ln>
        </p:spPr>
      </p:pic>
      <p:sp>
        <p:nvSpPr>
          <p:cNvPr id="2455" name="Google Shape;2455;p81"/>
          <p:cNvSpPr txBox="1"/>
          <p:nvPr/>
        </p:nvSpPr>
        <p:spPr>
          <a:xfrm>
            <a:off x="7204072" y="4948238"/>
            <a:ext cx="1939800" cy="161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0" lang="en" sz="600">
                <a:solidFill>
                  <a:srgbClr val="FFFFFF"/>
                </a:solidFill>
                <a:latin typeface="Open Sans"/>
                <a:ea typeface="Open Sans"/>
                <a:cs typeface="Open Sans"/>
                <a:sym typeface="Open Sans"/>
              </a:rPr>
              <a:t>Copyrights @ 2026 – JFrog all rights reserved</a:t>
            </a:r>
            <a:endParaRPr b="0" sz="600">
              <a:solidFill>
                <a:srgbClr val="FFFFFF"/>
              </a:solidFill>
              <a:latin typeface="Open Sans"/>
              <a:ea typeface="Open Sans"/>
              <a:cs typeface="Open Sans"/>
              <a:sym typeface="Open Sans"/>
            </a:endParaRPr>
          </a:p>
        </p:txBody>
      </p:sp>
      <p:sp>
        <p:nvSpPr>
          <p:cNvPr id="2456" name="Google Shape;2456;p81"/>
          <p:cNvSpPr txBox="1"/>
          <p:nvPr/>
        </p:nvSpPr>
        <p:spPr>
          <a:xfrm>
            <a:off x="168007" y="273844"/>
            <a:ext cx="8769600" cy="411900"/>
          </a:xfrm>
          <a:prstGeom prst="rect">
            <a:avLst/>
          </a:prstGeom>
          <a:noFill/>
          <a:ln>
            <a:noFill/>
          </a:ln>
        </p:spPr>
        <p:txBody>
          <a:bodyPr anchorCtr="0" anchor="t" bIns="33325" lIns="68575" spcFirstLastPara="1" rIns="68575" wrap="square" tIns="33325">
            <a:noAutofit/>
          </a:bodyPr>
          <a:lstStyle/>
          <a:p>
            <a:pPr indent="0" lvl="0" marL="0" rtl="0" algn="l">
              <a:spcBef>
                <a:spcPts val="0"/>
              </a:spcBef>
              <a:spcAft>
                <a:spcPts val="0"/>
              </a:spcAft>
              <a:buNone/>
            </a:pPr>
            <a:r>
              <a:rPr b="1" lang="en" sz="2420">
                <a:solidFill>
                  <a:srgbClr val="40BE46"/>
                </a:solidFill>
                <a:latin typeface="Open Sans"/>
                <a:ea typeface="Open Sans"/>
                <a:cs typeface="Open Sans"/>
                <a:sym typeface="Open Sans"/>
              </a:rPr>
              <a:t>Core Proxy Features</a:t>
            </a:r>
            <a:endParaRPr b="1" sz="2420">
              <a:solidFill>
                <a:srgbClr val="40BE46"/>
              </a:solidFill>
              <a:latin typeface="Open Sans"/>
              <a:ea typeface="Open Sans"/>
              <a:cs typeface="Open Sans"/>
              <a:sym typeface="Open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1" name="Shape 2461"/>
        <p:cNvGrpSpPr/>
        <p:nvPr/>
      </p:nvGrpSpPr>
      <p:grpSpPr>
        <a:xfrm>
          <a:off x="0" y="0"/>
          <a:ext cx="0" cy="0"/>
          <a:chOff x="0" y="0"/>
          <a:chExt cx="0" cy="0"/>
        </a:xfrm>
      </p:grpSpPr>
      <p:sp>
        <p:nvSpPr>
          <p:cNvPr id="2462" name="Google Shape;2462;p82"/>
          <p:cNvSpPr txBox="1"/>
          <p:nvPr>
            <p:ph type="title"/>
          </p:nvPr>
        </p:nvSpPr>
        <p:spPr>
          <a:xfrm>
            <a:off x="168007" y="273844"/>
            <a:ext cx="8769600" cy="4119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rgbClr val="40BE46"/>
              </a:buClr>
              <a:buSzPts val="2400"/>
              <a:buFont typeface="Open Sans"/>
              <a:buNone/>
            </a:pPr>
            <a:r>
              <a:rPr lang="en"/>
              <a:t>Observability</a:t>
            </a:r>
            <a:endParaRPr/>
          </a:p>
        </p:txBody>
      </p:sp>
      <p:pic>
        <p:nvPicPr>
          <p:cNvPr id="2463" name="Google Shape;2463;p82"/>
          <p:cNvPicPr preferRelativeResize="0"/>
          <p:nvPr/>
        </p:nvPicPr>
        <p:blipFill>
          <a:blip r:embed="rId3">
            <a:alphaModFix/>
          </a:blip>
          <a:stretch>
            <a:fillRect/>
          </a:stretch>
        </p:blipFill>
        <p:spPr>
          <a:xfrm>
            <a:off x="8532700" y="4705236"/>
            <a:ext cx="405100" cy="243025"/>
          </a:xfrm>
          <a:prstGeom prst="rect">
            <a:avLst/>
          </a:prstGeom>
          <a:noFill/>
          <a:ln>
            <a:noFill/>
          </a:ln>
        </p:spPr>
      </p:pic>
      <p:pic>
        <p:nvPicPr>
          <p:cNvPr id="2464" name="Google Shape;2464;p82"/>
          <p:cNvPicPr preferRelativeResize="0"/>
          <p:nvPr/>
        </p:nvPicPr>
        <p:blipFill rotWithShape="1">
          <a:blip r:embed="rId4">
            <a:alphaModFix/>
          </a:blip>
          <a:srcRect b="76510" l="68478" r="-47008" t="-5364"/>
          <a:stretch/>
        </p:blipFill>
        <p:spPr>
          <a:xfrm rot="10800000">
            <a:off x="5578924" y="0"/>
            <a:ext cx="3565076" cy="3320151"/>
          </a:xfrm>
          <a:prstGeom prst="rect">
            <a:avLst/>
          </a:prstGeom>
          <a:noFill/>
          <a:ln>
            <a:noFill/>
          </a:ln>
        </p:spPr>
      </p:pic>
      <p:grpSp>
        <p:nvGrpSpPr>
          <p:cNvPr id="2465" name="Google Shape;2465;p82"/>
          <p:cNvGrpSpPr/>
          <p:nvPr/>
        </p:nvGrpSpPr>
        <p:grpSpPr>
          <a:xfrm>
            <a:off x="571500" y="1428750"/>
            <a:ext cx="8001000" cy="2667000"/>
            <a:chOff x="571500" y="1428750"/>
            <a:chExt cx="8001000" cy="2667000"/>
          </a:xfrm>
        </p:grpSpPr>
        <p:grpSp>
          <p:nvGrpSpPr>
            <p:cNvPr id="2466" name="Google Shape;2466;p82"/>
            <p:cNvGrpSpPr/>
            <p:nvPr/>
          </p:nvGrpSpPr>
          <p:grpSpPr>
            <a:xfrm>
              <a:off x="571500" y="1428750"/>
              <a:ext cx="2476500" cy="2667000"/>
              <a:chOff x="0" y="0"/>
              <a:chExt cx="2476500" cy="2667000"/>
            </a:xfrm>
          </p:grpSpPr>
          <p:sp>
            <p:nvSpPr>
              <p:cNvPr id="2467" name="Google Shape;2467;p82"/>
              <p:cNvSpPr/>
              <p:nvPr/>
            </p:nvSpPr>
            <p:spPr>
              <a:xfrm>
                <a:off x="0" y="0"/>
                <a:ext cx="2476500" cy="2667000"/>
              </a:xfrm>
              <a:prstGeom prst="roundRect">
                <a:avLst>
                  <a:gd fmla="val 4615" name="adj"/>
                </a:avLst>
              </a:prstGeom>
              <a:solidFill>
                <a:srgbClr val="111C2E"/>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68" name="Google Shape;2468;p82"/>
              <p:cNvSpPr/>
              <p:nvPr/>
            </p:nvSpPr>
            <p:spPr>
              <a:xfrm>
                <a:off x="971550" y="257175"/>
                <a:ext cx="533400" cy="533400"/>
              </a:xfrm>
              <a:prstGeom prst="ellipse">
                <a:avLst/>
              </a:prstGeom>
              <a:solidFill>
                <a:srgbClr val="1E293B"/>
              </a:solidFill>
              <a:ln cap="flat" cmpd="sng" w="9525">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469" name="Google Shape;2469;p82"/>
              <p:cNvGrpSpPr/>
              <p:nvPr/>
            </p:nvGrpSpPr>
            <p:grpSpPr>
              <a:xfrm>
                <a:off x="1047750" y="333375"/>
                <a:ext cx="381000" cy="416052"/>
                <a:chOff x="0" y="0"/>
                <a:chExt cx="381000" cy="416052"/>
              </a:xfrm>
            </p:grpSpPr>
            <p:sp>
              <p:nvSpPr>
                <p:cNvPr id="2470" name="Google Shape;2470;p82"/>
                <p:cNvSpPr/>
                <p:nvPr/>
              </p:nvSpPr>
              <p:spPr>
                <a:xfrm>
                  <a:off x="0" y="0"/>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71" name="Google Shape;2471;p82"/>
                <p:cNvSpPr txBox="1"/>
                <p:nvPr/>
              </p:nvSpPr>
              <p:spPr>
                <a:xfrm>
                  <a:off x="0" y="35052"/>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400">
                      <a:solidFill>
                        <a:srgbClr val="40BE46"/>
                      </a:solidFill>
                      <a:latin typeface="Material Icons"/>
                      <a:ea typeface="Material Icons"/>
                      <a:cs typeface="Material Icons"/>
                      <a:sym typeface="Material Icons"/>
                    </a:rPr>
                    <a:t>error</a:t>
                  </a:r>
                  <a:endParaRPr sz="2400">
                    <a:solidFill>
                      <a:srgbClr val="40BE46"/>
                    </a:solidFill>
                    <a:latin typeface="Material Icons"/>
                    <a:ea typeface="Material Icons"/>
                    <a:cs typeface="Material Icons"/>
                    <a:sym typeface="Material Icons"/>
                  </a:endParaRPr>
                </a:p>
              </p:txBody>
            </p:sp>
          </p:grpSp>
          <p:grpSp>
            <p:nvGrpSpPr>
              <p:cNvPr id="2472" name="Google Shape;2472;p82"/>
              <p:cNvGrpSpPr/>
              <p:nvPr/>
            </p:nvGrpSpPr>
            <p:grpSpPr>
              <a:xfrm>
                <a:off x="142875" y="952500"/>
                <a:ext cx="2190900" cy="1571700"/>
                <a:chOff x="0" y="0"/>
                <a:chExt cx="2190900" cy="1571700"/>
              </a:xfrm>
            </p:grpSpPr>
            <p:sp>
              <p:nvSpPr>
                <p:cNvPr id="2473" name="Google Shape;2473;p82"/>
                <p:cNvSpPr/>
                <p:nvPr/>
              </p:nvSpPr>
              <p:spPr>
                <a:xfrm>
                  <a:off x="0" y="0"/>
                  <a:ext cx="2190900" cy="15717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74" name="Google Shape;2474;p82"/>
                <p:cNvSpPr txBox="1"/>
                <p:nvPr/>
              </p:nvSpPr>
              <p:spPr>
                <a:xfrm>
                  <a:off x="0" y="0"/>
                  <a:ext cx="2190900" cy="1571700"/>
                </a:xfrm>
                <a:prstGeom prst="rect">
                  <a:avLst/>
                </a:prstGeom>
                <a:solidFill>
                  <a:srgbClr val="000000">
                    <a:alpha val="0"/>
                  </a:srgbClr>
                </a:solidFill>
                <a:ln>
                  <a:noFill/>
                </a:ln>
              </p:spPr>
              <p:txBody>
                <a:bodyPr anchorCtr="0" anchor="ctr" bIns="95250" lIns="95250" spcFirstLastPara="1" rIns="95250" wrap="square" tIns="95250">
                  <a:noAutofit/>
                </a:bodyPr>
                <a:lstStyle/>
                <a:p>
                  <a:pPr indent="0" lvl="0" marL="0" rtl="0" algn="ctr">
                    <a:spcBef>
                      <a:spcPts val="0"/>
                    </a:spcBef>
                    <a:spcAft>
                      <a:spcPts val="0"/>
                    </a:spcAft>
                    <a:buNone/>
                  </a:pPr>
                  <a:r>
                    <a:rPr b="1" lang="en" sz="1400">
                      <a:solidFill>
                        <a:srgbClr val="FFFFFF"/>
                      </a:solidFill>
                      <a:latin typeface="Open Sans"/>
                      <a:ea typeface="Open Sans"/>
                      <a:cs typeface="Open Sans"/>
                      <a:sym typeface="Open Sans"/>
                    </a:rPr>
                    <a:t>Error Classification</a:t>
                  </a:r>
                  <a:endParaRPr b="1" sz="1400">
                    <a:solidFill>
                      <a:srgbClr val="FFFFFF"/>
                    </a:solidFill>
                    <a:latin typeface="Open Sans"/>
                    <a:ea typeface="Open Sans"/>
                    <a:cs typeface="Open Sans"/>
                    <a:sym typeface="Open Sans"/>
                  </a:endParaRPr>
                </a:p>
                <a:p>
                  <a:pPr indent="0" lvl="0" marL="0" rtl="0" algn="ctr">
                    <a:spcBef>
                      <a:spcPts val="750"/>
                    </a:spcBef>
                    <a:spcAft>
                      <a:spcPts val="0"/>
                    </a:spcAft>
                    <a:buNone/>
                  </a:pPr>
                  <a:r>
                    <a:rPr b="0" lang="en" sz="1000">
                      <a:solidFill>
                        <a:srgbClr val="94A3B8"/>
                      </a:solidFill>
                      <a:latin typeface="Open Sans"/>
                      <a:ea typeface="Open Sans"/>
                      <a:cs typeface="Open Sans"/>
                      <a:sym typeface="Open Sans"/>
                    </a:rPr>
                    <a:t>Categorizes system errors in real-time across internal services and external APIs.</a:t>
                  </a:r>
                  <a:endParaRPr b="0" sz="1000">
                    <a:solidFill>
                      <a:srgbClr val="94A3B8"/>
                    </a:solidFill>
                    <a:latin typeface="Open Sans"/>
                    <a:ea typeface="Open Sans"/>
                    <a:cs typeface="Open Sans"/>
                    <a:sym typeface="Open Sans"/>
                  </a:endParaRPr>
                </a:p>
              </p:txBody>
            </p:sp>
          </p:grpSp>
        </p:grpSp>
        <p:grpSp>
          <p:nvGrpSpPr>
            <p:cNvPr id="2475" name="Google Shape;2475;p82"/>
            <p:cNvGrpSpPr/>
            <p:nvPr/>
          </p:nvGrpSpPr>
          <p:grpSpPr>
            <a:xfrm>
              <a:off x="3333750" y="1428750"/>
              <a:ext cx="2476500" cy="2667000"/>
              <a:chOff x="0" y="0"/>
              <a:chExt cx="2476500" cy="2667000"/>
            </a:xfrm>
          </p:grpSpPr>
          <p:sp>
            <p:nvSpPr>
              <p:cNvPr id="2476" name="Google Shape;2476;p82"/>
              <p:cNvSpPr/>
              <p:nvPr/>
            </p:nvSpPr>
            <p:spPr>
              <a:xfrm>
                <a:off x="0" y="0"/>
                <a:ext cx="2476500" cy="2667000"/>
              </a:xfrm>
              <a:prstGeom prst="roundRect">
                <a:avLst>
                  <a:gd fmla="val 4615" name="adj"/>
                </a:avLst>
              </a:prstGeom>
              <a:solidFill>
                <a:srgbClr val="111C2E"/>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77" name="Google Shape;2477;p82"/>
              <p:cNvSpPr/>
              <p:nvPr/>
            </p:nvSpPr>
            <p:spPr>
              <a:xfrm>
                <a:off x="971550" y="257175"/>
                <a:ext cx="533400" cy="533400"/>
              </a:xfrm>
              <a:prstGeom prst="ellipse">
                <a:avLst/>
              </a:prstGeom>
              <a:solidFill>
                <a:srgbClr val="1E293B"/>
              </a:solidFill>
              <a:ln cap="flat" cmpd="sng" w="9525">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478" name="Google Shape;2478;p82"/>
              <p:cNvGrpSpPr/>
              <p:nvPr/>
            </p:nvGrpSpPr>
            <p:grpSpPr>
              <a:xfrm>
                <a:off x="1047750" y="333375"/>
                <a:ext cx="381000" cy="416052"/>
                <a:chOff x="0" y="0"/>
                <a:chExt cx="381000" cy="416052"/>
              </a:xfrm>
            </p:grpSpPr>
            <p:sp>
              <p:nvSpPr>
                <p:cNvPr id="2479" name="Google Shape;2479;p82"/>
                <p:cNvSpPr/>
                <p:nvPr/>
              </p:nvSpPr>
              <p:spPr>
                <a:xfrm>
                  <a:off x="0" y="0"/>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80" name="Google Shape;2480;p82"/>
                <p:cNvSpPr txBox="1"/>
                <p:nvPr/>
              </p:nvSpPr>
              <p:spPr>
                <a:xfrm>
                  <a:off x="0" y="35052"/>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400">
                      <a:solidFill>
                        <a:srgbClr val="40BE46"/>
                      </a:solidFill>
                      <a:latin typeface="Material Icons"/>
                      <a:ea typeface="Material Icons"/>
                      <a:cs typeface="Material Icons"/>
                      <a:sym typeface="Material Icons"/>
                    </a:rPr>
                    <a:t>speed</a:t>
                  </a:r>
                  <a:endParaRPr sz="2400">
                    <a:solidFill>
                      <a:srgbClr val="40BE46"/>
                    </a:solidFill>
                    <a:latin typeface="Material Icons"/>
                    <a:ea typeface="Material Icons"/>
                    <a:cs typeface="Material Icons"/>
                    <a:sym typeface="Material Icons"/>
                  </a:endParaRPr>
                </a:p>
              </p:txBody>
            </p:sp>
          </p:grpSp>
          <p:grpSp>
            <p:nvGrpSpPr>
              <p:cNvPr id="2481" name="Google Shape;2481;p82"/>
              <p:cNvGrpSpPr/>
              <p:nvPr/>
            </p:nvGrpSpPr>
            <p:grpSpPr>
              <a:xfrm>
                <a:off x="142875" y="952500"/>
                <a:ext cx="2190900" cy="1571700"/>
                <a:chOff x="0" y="0"/>
                <a:chExt cx="2190900" cy="1571700"/>
              </a:xfrm>
            </p:grpSpPr>
            <p:sp>
              <p:nvSpPr>
                <p:cNvPr id="2482" name="Google Shape;2482;p82"/>
                <p:cNvSpPr/>
                <p:nvPr/>
              </p:nvSpPr>
              <p:spPr>
                <a:xfrm>
                  <a:off x="0" y="0"/>
                  <a:ext cx="2190900" cy="15717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83" name="Google Shape;2483;p82"/>
                <p:cNvSpPr txBox="1"/>
                <p:nvPr/>
              </p:nvSpPr>
              <p:spPr>
                <a:xfrm>
                  <a:off x="0" y="0"/>
                  <a:ext cx="2190900" cy="1571700"/>
                </a:xfrm>
                <a:prstGeom prst="rect">
                  <a:avLst/>
                </a:prstGeom>
                <a:solidFill>
                  <a:srgbClr val="000000">
                    <a:alpha val="0"/>
                  </a:srgbClr>
                </a:solidFill>
                <a:ln>
                  <a:noFill/>
                </a:ln>
              </p:spPr>
              <p:txBody>
                <a:bodyPr anchorCtr="0" anchor="ctr" bIns="95250" lIns="95250" spcFirstLastPara="1" rIns="95250" wrap="square" tIns="95250">
                  <a:noAutofit/>
                </a:bodyPr>
                <a:lstStyle/>
                <a:p>
                  <a:pPr indent="0" lvl="0" marL="0" rtl="0" algn="ctr">
                    <a:spcBef>
                      <a:spcPts val="0"/>
                    </a:spcBef>
                    <a:spcAft>
                      <a:spcPts val="0"/>
                    </a:spcAft>
                    <a:buNone/>
                  </a:pPr>
                  <a:r>
                    <a:rPr b="1" lang="en" sz="1400">
                      <a:solidFill>
                        <a:srgbClr val="FFFFFF"/>
                      </a:solidFill>
                      <a:latin typeface="Open Sans"/>
                      <a:ea typeface="Open Sans"/>
                      <a:cs typeface="Open Sans"/>
                      <a:sym typeface="Open Sans"/>
                    </a:rPr>
                    <a:t>Request Latency</a:t>
                  </a:r>
                  <a:endParaRPr b="1" sz="1400">
                    <a:solidFill>
                      <a:srgbClr val="FFFFFF"/>
                    </a:solidFill>
                    <a:latin typeface="Open Sans"/>
                    <a:ea typeface="Open Sans"/>
                    <a:cs typeface="Open Sans"/>
                    <a:sym typeface="Open Sans"/>
                  </a:endParaRPr>
                </a:p>
                <a:p>
                  <a:pPr indent="0" lvl="0" marL="0" rtl="0" algn="ctr">
                    <a:spcBef>
                      <a:spcPts val="750"/>
                    </a:spcBef>
                    <a:spcAft>
                      <a:spcPts val="0"/>
                    </a:spcAft>
                    <a:buNone/>
                  </a:pPr>
                  <a:r>
                    <a:rPr b="0" lang="en" sz="1000">
                      <a:solidFill>
                        <a:srgbClr val="94A3B8"/>
                      </a:solidFill>
                      <a:latin typeface="Open Sans"/>
                      <a:ea typeface="Open Sans"/>
                      <a:cs typeface="Open Sans"/>
                      <a:sym typeface="Open Sans"/>
                    </a:rPr>
                    <a:t>Provides granular, hop-by-hop latency breakdowns at the 95th and 99th percentiles.</a:t>
                  </a:r>
                  <a:endParaRPr b="0" sz="1000">
                    <a:solidFill>
                      <a:srgbClr val="94A3B8"/>
                    </a:solidFill>
                    <a:latin typeface="Open Sans"/>
                    <a:ea typeface="Open Sans"/>
                    <a:cs typeface="Open Sans"/>
                    <a:sym typeface="Open Sans"/>
                  </a:endParaRPr>
                </a:p>
              </p:txBody>
            </p:sp>
          </p:grpSp>
        </p:grpSp>
        <p:grpSp>
          <p:nvGrpSpPr>
            <p:cNvPr id="2484" name="Google Shape;2484;p82"/>
            <p:cNvGrpSpPr/>
            <p:nvPr/>
          </p:nvGrpSpPr>
          <p:grpSpPr>
            <a:xfrm>
              <a:off x="6096000" y="1428750"/>
              <a:ext cx="2476500" cy="2667000"/>
              <a:chOff x="0" y="0"/>
              <a:chExt cx="2476500" cy="2667000"/>
            </a:xfrm>
          </p:grpSpPr>
          <p:sp>
            <p:nvSpPr>
              <p:cNvPr id="2485" name="Google Shape;2485;p82"/>
              <p:cNvSpPr/>
              <p:nvPr/>
            </p:nvSpPr>
            <p:spPr>
              <a:xfrm>
                <a:off x="0" y="0"/>
                <a:ext cx="2476500" cy="2667000"/>
              </a:xfrm>
              <a:prstGeom prst="roundRect">
                <a:avLst>
                  <a:gd fmla="val 4615" name="adj"/>
                </a:avLst>
              </a:prstGeom>
              <a:solidFill>
                <a:srgbClr val="111C2E"/>
              </a:solidFill>
              <a:ln cap="flat" cmpd="sng" w="14300">
                <a:solidFill>
                  <a:srgbClr val="1E293B"/>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86" name="Google Shape;2486;p82"/>
              <p:cNvSpPr/>
              <p:nvPr/>
            </p:nvSpPr>
            <p:spPr>
              <a:xfrm>
                <a:off x="971550" y="257175"/>
                <a:ext cx="533400" cy="533400"/>
              </a:xfrm>
              <a:prstGeom prst="ellipse">
                <a:avLst/>
              </a:prstGeom>
              <a:solidFill>
                <a:srgbClr val="1E293B"/>
              </a:solidFill>
              <a:ln cap="flat" cmpd="sng" w="9525">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487" name="Google Shape;2487;p82"/>
              <p:cNvGrpSpPr/>
              <p:nvPr/>
            </p:nvGrpSpPr>
            <p:grpSpPr>
              <a:xfrm>
                <a:off x="1047750" y="333375"/>
                <a:ext cx="381000" cy="416052"/>
                <a:chOff x="0" y="0"/>
                <a:chExt cx="381000" cy="416052"/>
              </a:xfrm>
            </p:grpSpPr>
            <p:sp>
              <p:nvSpPr>
                <p:cNvPr id="2488" name="Google Shape;2488;p82"/>
                <p:cNvSpPr/>
                <p:nvPr/>
              </p:nvSpPr>
              <p:spPr>
                <a:xfrm>
                  <a:off x="0" y="0"/>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89" name="Google Shape;2489;p82"/>
                <p:cNvSpPr txBox="1"/>
                <p:nvPr/>
              </p:nvSpPr>
              <p:spPr>
                <a:xfrm>
                  <a:off x="0" y="35052"/>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400">
                      <a:solidFill>
                        <a:srgbClr val="40BE46"/>
                      </a:solidFill>
                      <a:latin typeface="Material Icons"/>
                      <a:ea typeface="Material Icons"/>
                      <a:cs typeface="Material Icons"/>
                      <a:sym typeface="Material Icons"/>
                    </a:rPr>
                    <a:t>track_changes</a:t>
                  </a:r>
                  <a:endParaRPr sz="2400">
                    <a:solidFill>
                      <a:srgbClr val="40BE46"/>
                    </a:solidFill>
                    <a:latin typeface="Material Icons"/>
                    <a:ea typeface="Material Icons"/>
                    <a:cs typeface="Material Icons"/>
                    <a:sym typeface="Material Icons"/>
                  </a:endParaRPr>
                </a:p>
              </p:txBody>
            </p:sp>
          </p:grpSp>
          <p:grpSp>
            <p:nvGrpSpPr>
              <p:cNvPr id="2490" name="Google Shape;2490;p82"/>
              <p:cNvGrpSpPr/>
              <p:nvPr/>
            </p:nvGrpSpPr>
            <p:grpSpPr>
              <a:xfrm>
                <a:off x="142875" y="952500"/>
                <a:ext cx="2190900" cy="1571700"/>
                <a:chOff x="0" y="0"/>
                <a:chExt cx="2190900" cy="1571700"/>
              </a:xfrm>
            </p:grpSpPr>
            <p:sp>
              <p:nvSpPr>
                <p:cNvPr id="2491" name="Google Shape;2491;p82"/>
                <p:cNvSpPr/>
                <p:nvPr/>
              </p:nvSpPr>
              <p:spPr>
                <a:xfrm>
                  <a:off x="0" y="0"/>
                  <a:ext cx="2190900" cy="15717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92" name="Google Shape;2492;p82"/>
                <p:cNvSpPr txBox="1"/>
                <p:nvPr/>
              </p:nvSpPr>
              <p:spPr>
                <a:xfrm>
                  <a:off x="0" y="0"/>
                  <a:ext cx="2190900" cy="1571700"/>
                </a:xfrm>
                <a:prstGeom prst="rect">
                  <a:avLst/>
                </a:prstGeom>
                <a:solidFill>
                  <a:srgbClr val="000000">
                    <a:alpha val="0"/>
                  </a:srgbClr>
                </a:solidFill>
                <a:ln>
                  <a:noFill/>
                </a:ln>
              </p:spPr>
              <p:txBody>
                <a:bodyPr anchorCtr="0" anchor="ctr" bIns="95250" lIns="95250" spcFirstLastPara="1" rIns="95250" wrap="square" tIns="95250">
                  <a:noAutofit/>
                </a:bodyPr>
                <a:lstStyle/>
                <a:p>
                  <a:pPr indent="0" lvl="0" marL="0" rtl="0" algn="ctr">
                    <a:spcBef>
                      <a:spcPts val="0"/>
                    </a:spcBef>
                    <a:spcAft>
                      <a:spcPts val="0"/>
                    </a:spcAft>
                    <a:buNone/>
                  </a:pPr>
                  <a:r>
                    <a:rPr b="1" lang="en" sz="1400">
                      <a:solidFill>
                        <a:srgbClr val="FFFFFF"/>
                      </a:solidFill>
                      <a:latin typeface="Open Sans"/>
                      <a:ea typeface="Open Sans"/>
                      <a:cs typeface="Open Sans"/>
                      <a:sym typeface="Open Sans"/>
                    </a:rPr>
                    <a:t>Lag Detection</a:t>
                  </a:r>
                  <a:endParaRPr b="1" sz="1400">
                    <a:solidFill>
                      <a:srgbClr val="FFFFFF"/>
                    </a:solidFill>
                    <a:latin typeface="Open Sans"/>
                    <a:ea typeface="Open Sans"/>
                    <a:cs typeface="Open Sans"/>
                    <a:sym typeface="Open Sans"/>
                  </a:endParaRPr>
                </a:p>
                <a:p>
                  <a:pPr indent="0" lvl="0" marL="0" rtl="0" algn="ctr">
                    <a:spcBef>
                      <a:spcPts val="750"/>
                    </a:spcBef>
                    <a:spcAft>
                      <a:spcPts val="0"/>
                    </a:spcAft>
                    <a:buNone/>
                  </a:pPr>
                  <a:r>
                    <a:rPr b="0" lang="en" sz="1000">
                      <a:solidFill>
                        <a:srgbClr val="94A3B8"/>
                      </a:solidFill>
                      <a:latin typeface="Open Sans"/>
                      <a:ea typeface="Open Sans"/>
                      <a:cs typeface="Open Sans"/>
                      <a:sym typeface="Open Sans"/>
                    </a:rPr>
                    <a:t>Monitors replication delay across environments and automatically triggers on-call pages.</a:t>
                  </a:r>
                  <a:endParaRPr b="0" sz="1000">
                    <a:solidFill>
                      <a:srgbClr val="94A3B8"/>
                    </a:solidFill>
                    <a:latin typeface="Open Sans"/>
                    <a:ea typeface="Open Sans"/>
                    <a:cs typeface="Open Sans"/>
                    <a:sym typeface="Open Sans"/>
                  </a:endParaRPr>
                </a:p>
              </p:txBody>
            </p:sp>
          </p:grpSp>
        </p:grpSp>
      </p:gr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7" name="Shape 2497"/>
        <p:cNvGrpSpPr/>
        <p:nvPr/>
      </p:nvGrpSpPr>
      <p:grpSpPr>
        <a:xfrm>
          <a:off x="0" y="0"/>
          <a:ext cx="0" cy="0"/>
          <a:chOff x="0" y="0"/>
          <a:chExt cx="0" cy="0"/>
        </a:xfrm>
      </p:grpSpPr>
      <p:pic>
        <p:nvPicPr>
          <p:cNvPr id="2498" name="Google Shape;2498;p83"/>
          <p:cNvPicPr preferRelativeResize="0"/>
          <p:nvPr/>
        </p:nvPicPr>
        <p:blipFill rotWithShape="1">
          <a:blip r:embed="rId3">
            <a:alphaModFix/>
          </a:blip>
          <a:srcRect b="76510" l="68478" r="-47008" t="-5364"/>
          <a:stretch/>
        </p:blipFill>
        <p:spPr>
          <a:xfrm rot="10800000">
            <a:off x="5578924" y="0"/>
            <a:ext cx="3565076" cy="3320151"/>
          </a:xfrm>
          <a:prstGeom prst="rect">
            <a:avLst/>
          </a:prstGeom>
          <a:noFill/>
          <a:ln>
            <a:noFill/>
          </a:ln>
        </p:spPr>
      </p:pic>
      <p:sp>
        <p:nvSpPr>
          <p:cNvPr id="2499" name="Google Shape;2499;p83"/>
          <p:cNvSpPr txBox="1"/>
          <p:nvPr>
            <p:ph type="title"/>
          </p:nvPr>
        </p:nvSpPr>
        <p:spPr>
          <a:xfrm>
            <a:off x="168007" y="273844"/>
            <a:ext cx="8769600" cy="4119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rgbClr val="40BE46"/>
              </a:buClr>
              <a:buSzPts val="2400"/>
              <a:buFont typeface="Open Sans"/>
              <a:buNone/>
            </a:pPr>
            <a:r>
              <a:rPr lang="en"/>
              <a:t>Federated Repository Lag Detection: JFrog API</a:t>
            </a:r>
            <a:endParaRPr/>
          </a:p>
        </p:txBody>
      </p:sp>
      <p:pic>
        <p:nvPicPr>
          <p:cNvPr id="2500" name="Google Shape;2500;p83"/>
          <p:cNvPicPr preferRelativeResize="0"/>
          <p:nvPr/>
        </p:nvPicPr>
        <p:blipFill>
          <a:blip r:embed="rId4">
            <a:alphaModFix/>
          </a:blip>
          <a:stretch>
            <a:fillRect/>
          </a:stretch>
        </p:blipFill>
        <p:spPr>
          <a:xfrm>
            <a:off x="8532700" y="4705236"/>
            <a:ext cx="405100" cy="243025"/>
          </a:xfrm>
          <a:prstGeom prst="rect">
            <a:avLst/>
          </a:prstGeom>
          <a:noFill/>
          <a:ln>
            <a:noFill/>
          </a:ln>
        </p:spPr>
      </p:pic>
      <p:sp>
        <p:nvSpPr>
          <p:cNvPr id="2501" name="Google Shape;2501;p83"/>
          <p:cNvSpPr/>
          <p:nvPr/>
        </p:nvSpPr>
        <p:spPr>
          <a:xfrm>
            <a:off x="1381163" y="1404863"/>
            <a:ext cx="2095500" cy="1238400"/>
          </a:xfrm>
          <a:prstGeom prst="roundRect">
            <a:avLst>
              <a:gd fmla="val 9230" name="adj"/>
            </a:avLst>
          </a:prstGeom>
          <a:solidFill>
            <a:srgbClr val="111C2E"/>
          </a:solidFill>
          <a:ln cap="flat" cmpd="sng" w="14300">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502" name="Google Shape;2502;p83"/>
          <p:cNvGrpSpPr/>
          <p:nvPr/>
        </p:nvGrpSpPr>
        <p:grpSpPr>
          <a:xfrm>
            <a:off x="1381163" y="1404863"/>
            <a:ext cx="2095500" cy="1238400"/>
            <a:chOff x="0" y="0"/>
            <a:chExt cx="2095500" cy="1238400"/>
          </a:xfrm>
        </p:grpSpPr>
        <p:sp>
          <p:nvSpPr>
            <p:cNvPr id="2503" name="Google Shape;2503;p83"/>
            <p:cNvSpPr/>
            <p:nvPr/>
          </p:nvSpPr>
          <p:spPr>
            <a:xfrm>
              <a:off x="0" y="0"/>
              <a:ext cx="2095500" cy="12384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04" name="Google Shape;2504;p83"/>
            <p:cNvSpPr txBox="1"/>
            <p:nvPr/>
          </p:nvSpPr>
          <p:spPr>
            <a:xfrm>
              <a:off x="0" y="0"/>
              <a:ext cx="2095500" cy="1238400"/>
            </a:xfrm>
            <a:prstGeom prst="rect">
              <a:avLst/>
            </a:prstGeom>
            <a:noFill/>
            <a:ln>
              <a:noFill/>
            </a:ln>
          </p:spPr>
          <p:txBody>
            <a:bodyPr anchorCtr="0" anchor="ctr" bIns="95250" lIns="95250" spcFirstLastPara="1" rIns="95250" wrap="square" tIns="95250">
              <a:noAutofit/>
            </a:bodyPr>
            <a:lstStyle/>
            <a:p>
              <a:pPr indent="0" lvl="0" marL="0" rtl="0" algn="ctr">
                <a:spcBef>
                  <a:spcPts val="0"/>
                </a:spcBef>
                <a:spcAft>
                  <a:spcPts val="0"/>
                </a:spcAft>
                <a:buNone/>
              </a:pPr>
              <a:r>
                <a:rPr b="1" lang="en" sz="1200">
                  <a:solidFill>
                    <a:srgbClr val="40BE46"/>
                  </a:solidFill>
                  <a:latin typeface="Open Sans"/>
                  <a:ea typeface="Open Sans"/>
                  <a:cs typeface="Open Sans"/>
                  <a:sym typeface="Open Sans"/>
                </a:rPr>
                <a:t>Proxy (Uber Infra)</a:t>
              </a:r>
              <a:endParaRPr b="1" sz="1200">
                <a:solidFill>
                  <a:srgbClr val="40BE46"/>
                </a:solidFill>
                <a:latin typeface="Open Sans"/>
                <a:ea typeface="Open Sans"/>
                <a:cs typeface="Open Sans"/>
                <a:sym typeface="Open Sans"/>
              </a:endParaRPr>
            </a:p>
            <a:p>
              <a:pPr indent="0" lvl="0" marL="0" rtl="0" algn="ctr">
                <a:spcBef>
                  <a:spcPts val="600"/>
                </a:spcBef>
                <a:spcAft>
                  <a:spcPts val="0"/>
                </a:spcAft>
                <a:buNone/>
              </a:pPr>
              <a:r>
                <a:rPr b="0" lang="en" sz="950">
                  <a:solidFill>
                    <a:srgbClr val="94A3B8"/>
                  </a:solidFill>
                  <a:latin typeface="Open Sans"/>
                  <a:ea typeface="Open Sans"/>
                  <a:cs typeface="Open Sans"/>
                  <a:sym typeface="Open Sans"/>
                </a:rPr>
                <a:t>Periodically triggers API calls to monitor replication state</a:t>
              </a:r>
              <a:endParaRPr b="0" sz="950">
                <a:solidFill>
                  <a:srgbClr val="94A3B8"/>
                </a:solidFill>
                <a:latin typeface="Open Sans"/>
                <a:ea typeface="Open Sans"/>
                <a:cs typeface="Open Sans"/>
                <a:sym typeface="Open Sans"/>
              </a:endParaRPr>
            </a:p>
          </p:txBody>
        </p:sp>
      </p:grpSp>
      <p:sp>
        <p:nvSpPr>
          <p:cNvPr id="2505" name="Google Shape;2505;p83"/>
          <p:cNvSpPr/>
          <p:nvPr/>
        </p:nvSpPr>
        <p:spPr>
          <a:xfrm>
            <a:off x="5476913" y="1404863"/>
            <a:ext cx="2095500" cy="1238400"/>
          </a:xfrm>
          <a:prstGeom prst="roundRect">
            <a:avLst>
              <a:gd fmla="val 9230" name="adj"/>
            </a:avLst>
          </a:prstGeom>
          <a:solidFill>
            <a:srgbClr val="111C2E"/>
          </a:solidFill>
          <a:ln cap="flat" cmpd="sng" w="14300">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506" name="Google Shape;2506;p83"/>
          <p:cNvGrpSpPr/>
          <p:nvPr/>
        </p:nvGrpSpPr>
        <p:grpSpPr>
          <a:xfrm>
            <a:off x="5476913" y="1404863"/>
            <a:ext cx="2095500" cy="1238400"/>
            <a:chOff x="0" y="0"/>
            <a:chExt cx="2095500" cy="1238400"/>
          </a:xfrm>
        </p:grpSpPr>
        <p:sp>
          <p:nvSpPr>
            <p:cNvPr id="2507" name="Google Shape;2507;p83"/>
            <p:cNvSpPr/>
            <p:nvPr/>
          </p:nvSpPr>
          <p:spPr>
            <a:xfrm>
              <a:off x="0" y="0"/>
              <a:ext cx="2095500" cy="12384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08" name="Google Shape;2508;p83"/>
            <p:cNvSpPr txBox="1"/>
            <p:nvPr/>
          </p:nvSpPr>
          <p:spPr>
            <a:xfrm>
              <a:off x="0" y="0"/>
              <a:ext cx="2095500" cy="1238400"/>
            </a:xfrm>
            <a:prstGeom prst="rect">
              <a:avLst/>
            </a:prstGeom>
            <a:noFill/>
            <a:ln>
              <a:noFill/>
            </a:ln>
          </p:spPr>
          <p:txBody>
            <a:bodyPr anchorCtr="0" anchor="ctr" bIns="95250" lIns="95250" spcFirstLastPara="1" rIns="95250" wrap="square" tIns="95250">
              <a:noAutofit/>
            </a:bodyPr>
            <a:lstStyle/>
            <a:p>
              <a:pPr indent="0" lvl="0" marL="0" rtl="0" algn="ctr">
                <a:spcBef>
                  <a:spcPts val="0"/>
                </a:spcBef>
                <a:spcAft>
                  <a:spcPts val="0"/>
                </a:spcAft>
                <a:buNone/>
              </a:pPr>
              <a:r>
                <a:rPr b="1" lang="en" sz="1200">
                  <a:solidFill>
                    <a:srgbClr val="FFFFFF"/>
                  </a:solidFill>
                  <a:latin typeface="Open Sans"/>
                  <a:ea typeface="Open Sans"/>
                  <a:cs typeface="Open Sans"/>
                  <a:sym typeface="Open Sans"/>
                </a:rPr>
                <a:t>Cloud Artifactory</a:t>
              </a:r>
              <a:endParaRPr b="1" sz="1200">
                <a:solidFill>
                  <a:srgbClr val="FFFFFF"/>
                </a:solidFill>
                <a:latin typeface="Open Sans"/>
                <a:ea typeface="Open Sans"/>
                <a:cs typeface="Open Sans"/>
                <a:sym typeface="Open Sans"/>
              </a:endParaRPr>
            </a:p>
            <a:p>
              <a:pPr indent="0" lvl="0" marL="0" rtl="0" algn="ctr">
                <a:spcBef>
                  <a:spcPts val="300"/>
                </a:spcBef>
                <a:spcAft>
                  <a:spcPts val="0"/>
                </a:spcAft>
                <a:buNone/>
              </a:pPr>
              <a:r>
                <a:rPr b="1" lang="en" sz="1000">
                  <a:solidFill>
                    <a:srgbClr val="FEBF1D"/>
                  </a:solidFill>
                  <a:latin typeface="Open Sans"/>
                  <a:ea typeface="Open Sans"/>
                  <a:cs typeface="Open Sans"/>
                  <a:sym typeface="Open Sans"/>
                </a:rPr>
                <a:t>JFrog SaaS</a:t>
              </a:r>
              <a:endParaRPr b="1" sz="1000">
                <a:solidFill>
                  <a:srgbClr val="FEBF1D"/>
                </a:solidFill>
                <a:latin typeface="Open Sans"/>
                <a:ea typeface="Open Sans"/>
                <a:cs typeface="Open Sans"/>
                <a:sym typeface="Open Sans"/>
              </a:endParaRPr>
            </a:p>
            <a:p>
              <a:pPr indent="0" lvl="0" marL="0" rtl="0" algn="ctr">
                <a:spcBef>
                  <a:spcPts val="600"/>
                </a:spcBef>
                <a:spcAft>
                  <a:spcPts val="0"/>
                </a:spcAft>
                <a:buNone/>
              </a:pPr>
              <a:r>
                <a:rPr b="0" lang="en" sz="900">
                  <a:solidFill>
                    <a:srgbClr val="94A3B8"/>
                  </a:solidFill>
                  <a:latin typeface="Open Sans"/>
                  <a:ea typeface="Open Sans"/>
                  <a:cs typeface="Open Sans"/>
                  <a:sym typeface="Open Sans"/>
                </a:rPr>
                <a:t>Federated Repository State</a:t>
              </a:r>
              <a:endParaRPr b="0" sz="900">
                <a:solidFill>
                  <a:srgbClr val="94A3B8"/>
                </a:solidFill>
                <a:latin typeface="Open Sans"/>
                <a:ea typeface="Open Sans"/>
                <a:cs typeface="Open Sans"/>
                <a:sym typeface="Open Sans"/>
              </a:endParaRPr>
            </a:p>
          </p:txBody>
        </p:sp>
      </p:grpSp>
      <p:sp>
        <p:nvSpPr>
          <p:cNvPr id="2509" name="Google Shape;2509;p83"/>
          <p:cNvSpPr/>
          <p:nvPr/>
        </p:nvSpPr>
        <p:spPr>
          <a:xfrm>
            <a:off x="3476663" y="2023988"/>
            <a:ext cx="1905000" cy="0"/>
          </a:xfrm>
          <a:custGeom>
            <a:rect b="b" l="l" r="r" t="t"/>
            <a:pathLst>
              <a:path extrusionOk="0" h="120000" w="120000">
                <a:moveTo>
                  <a:pt x="0" y="0"/>
                </a:moveTo>
                <a:lnTo>
                  <a:pt x="120000" y="0"/>
                </a:lnTo>
              </a:path>
            </a:pathLst>
          </a:custGeom>
          <a:solidFill>
            <a:srgbClr val="000000">
              <a:alpha val="0"/>
            </a:srgbClr>
          </a:solidFill>
          <a:ln cap="rnd"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10" name="Google Shape;2510;p83"/>
          <p:cNvSpPr/>
          <p:nvPr/>
        </p:nvSpPr>
        <p:spPr>
          <a:xfrm>
            <a:off x="5381663" y="1985888"/>
            <a:ext cx="76200" cy="76200"/>
          </a:xfrm>
          <a:custGeom>
            <a:rect b="b" l="l" r="r" t="t"/>
            <a:pathLst>
              <a:path extrusionOk="0" h="120000" w="120000">
                <a:moveTo>
                  <a:pt x="0" y="0"/>
                </a:moveTo>
                <a:lnTo>
                  <a:pt x="120000" y="60000"/>
                </a:lnTo>
                <a:lnTo>
                  <a:pt x="0" y="120000"/>
                </a:lnTo>
                <a:close/>
              </a:path>
            </a:pathLst>
          </a:custGeom>
          <a:solidFill>
            <a:srgbClr val="40BE4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511" name="Google Shape;2511;p83"/>
          <p:cNvGrpSpPr/>
          <p:nvPr/>
        </p:nvGrpSpPr>
        <p:grpSpPr>
          <a:xfrm>
            <a:off x="3524288" y="1452488"/>
            <a:ext cx="1905000" cy="476400"/>
            <a:chOff x="0" y="0"/>
            <a:chExt cx="1905000" cy="476400"/>
          </a:xfrm>
        </p:grpSpPr>
        <p:sp>
          <p:nvSpPr>
            <p:cNvPr id="2512" name="Google Shape;2512;p83"/>
            <p:cNvSpPr/>
            <p:nvPr/>
          </p:nvSpPr>
          <p:spPr>
            <a:xfrm>
              <a:off x="0" y="0"/>
              <a:ext cx="1905000" cy="4764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13" name="Google Shape;2513;p83"/>
            <p:cNvSpPr txBox="1"/>
            <p:nvPr/>
          </p:nvSpPr>
          <p:spPr>
            <a:xfrm>
              <a:off x="0" y="0"/>
              <a:ext cx="1905000" cy="476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950">
                  <a:solidFill>
                    <a:srgbClr val="40BE46"/>
                  </a:solidFill>
                  <a:latin typeface="Open Sans"/>
                  <a:ea typeface="Open Sans"/>
                  <a:cs typeface="Open Sans"/>
                  <a:sym typeface="Open Sans"/>
                </a:rPr>
                <a:t>API Poll (Fetch State)</a:t>
              </a:r>
              <a:endParaRPr b="1" sz="950">
                <a:solidFill>
                  <a:srgbClr val="40BE46"/>
                </a:solidFill>
                <a:latin typeface="Open Sans"/>
                <a:ea typeface="Open Sans"/>
                <a:cs typeface="Open Sans"/>
                <a:sym typeface="Open Sans"/>
              </a:endParaRPr>
            </a:p>
            <a:p>
              <a:pPr indent="0" lvl="0" marL="0" rtl="0" algn="ctr">
                <a:spcBef>
                  <a:spcPts val="150"/>
                </a:spcBef>
                <a:spcAft>
                  <a:spcPts val="0"/>
                </a:spcAft>
                <a:buNone/>
              </a:pPr>
              <a:r>
                <a:rPr b="0" lang="en" sz="800">
                  <a:solidFill>
                    <a:srgbClr val="94A3B8"/>
                  </a:solidFill>
                  <a:latin typeface="Open Sans"/>
                  <a:ea typeface="Open Sans"/>
                  <a:cs typeface="Open Sans"/>
                  <a:sym typeface="Open Sans"/>
                </a:rPr>
                <a:t>Detects Lag &amp; Health</a:t>
              </a:r>
              <a:endParaRPr b="0" sz="800">
                <a:solidFill>
                  <a:srgbClr val="94A3B8"/>
                </a:solidFill>
                <a:latin typeface="Open Sans"/>
                <a:ea typeface="Open Sans"/>
                <a:cs typeface="Open Sans"/>
                <a:sym typeface="Open Sans"/>
              </a:endParaRPr>
            </a:p>
          </p:txBody>
        </p:sp>
      </p:grpSp>
      <p:sp>
        <p:nvSpPr>
          <p:cNvPr id="2514" name="Google Shape;2514;p83"/>
          <p:cNvSpPr/>
          <p:nvPr/>
        </p:nvSpPr>
        <p:spPr>
          <a:xfrm>
            <a:off x="1381163" y="2881238"/>
            <a:ext cx="2095500" cy="857400"/>
          </a:xfrm>
          <a:prstGeom prst="roundRect">
            <a:avLst>
              <a:gd fmla="val 13333" name="adj"/>
            </a:avLst>
          </a:prstGeom>
          <a:solidFill>
            <a:srgbClr val="111C2E"/>
          </a:solidFill>
          <a:ln cap="flat" cmpd="sng" w="14300">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515" name="Google Shape;2515;p83"/>
          <p:cNvGrpSpPr/>
          <p:nvPr/>
        </p:nvGrpSpPr>
        <p:grpSpPr>
          <a:xfrm>
            <a:off x="5476913" y="3071738"/>
            <a:ext cx="476400" cy="508531"/>
            <a:chOff x="0" y="0"/>
            <a:chExt cx="476400" cy="508531"/>
          </a:xfrm>
        </p:grpSpPr>
        <p:sp>
          <p:nvSpPr>
            <p:cNvPr id="2516" name="Google Shape;2516;p83"/>
            <p:cNvSpPr/>
            <p:nvPr/>
          </p:nvSpPr>
          <p:spPr>
            <a:xfrm>
              <a:off x="0" y="0"/>
              <a:ext cx="476400" cy="476400"/>
            </a:xfrm>
            <a:prstGeom prst="ellipse">
              <a:avLst/>
            </a:prstGeom>
            <a:solidFill>
              <a:srgbClr val="111C2E"/>
            </a:solidFill>
            <a:ln cap="flat" cmpd="sng" w="14300">
              <a:solidFill>
                <a:srgbClr val="F87171"/>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17" name="Google Shape;2517;p83"/>
            <p:cNvSpPr txBox="1"/>
            <p:nvPr/>
          </p:nvSpPr>
          <p:spPr>
            <a:xfrm>
              <a:off x="0" y="32131"/>
              <a:ext cx="476400" cy="476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200">
                  <a:solidFill>
                    <a:srgbClr val="F87171"/>
                  </a:solidFill>
                  <a:latin typeface="Material Icons"/>
                  <a:ea typeface="Material Icons"/>
                  <a:cs typeface="Material Icons"/>
                  <a:sym typeface="Material Icons"/>
                </a:rPr>
                <a:t>support_agent</a:t>
              </a:r>
              <a:endParaRPr sz="2200">
                <a:solidFill>
                  <a:srgbClr val="F87171"/>
                </a:solidFill>
                <a:latin typeface="Material Icons"/>
                <a:ea typeface="Material Icons"/>
                <a:cs typeface="Material Icons"/>
                <a:sym typeface="Material Icons"/>
              </a:endParaRPr>
            </a:p>
          </p:txBody>
        </p:sp>
      </p:grpSp>
      <p:grpSp>
        <p:nvGrpSpPr>
          <p:cNvPr id="2518" name="Google Shape;2518;p83"/>
          <p:cNvGrpSpPr/>
          <p:nvPr/>
        </p:nvGrpSpPr>
        <p:grpSpPr>
          <a:xfrm>
            <a:off x="1381163" y="2881238"/>
            <a:ext cx="2095500" cy="857400"/>
            <a:chOff x="0" y="0"/>
            <a:chExt cx="2095500" cy="857400"/>
          </a:xfrm>
        </p:grpSpPr>
        <p:sp>
          <p:nvSpPr>
            <p:cNvPr id="2519" name="Google Shape;2519;p83"/>
            <p:cNvSpPr/>
            <p:nvPr/>
          </p:nvSpPr>
          <p:spPr>
            <a:xfrm>
              <a:off x="0" y="0"/>
              <a:ext cx="2095500" cy="8574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20" name="Google Shape;2520;p83"/>
            <p:cNvSpPr txBox="1"/>
            <p:nvPr/>
          </p:nvSpPr>
          <p:spPr>
            <a:xfrm>
              <a:off x="0" y="0"/>
              <a:ext cx="2095500" cy="857400"/>
            </a:xfrm>
            <a:prstGeom prst="rect">
              <a:avLst/>
            </a:prstGeom>
            <a:noFill/>
            <a:ln>
              <a:noFill/>
            </a:ln>
          </p:spPr>
          <p:txBody>
            <a:bodyPr anchorCtr="0" anchor="ctr" bIns="95250" lIns="95250" spcFirstLastPara="1" rIns="95250" wrap="square" tIns="95250">
              <a:noAutofit/>
            </a:bodyPr>
            <a:lstStyle/>
            <a:p>
              <a:pPr indent="0" lvl="0" marL="0" rtl="0" algn="ctr">
                <a:spcBef>
                  <a:spcPts val="0"/>
                </a:spcBef>
                <a:spcAft>
                  <a:spcPts val="0"/>
                </a:spcAft>
                <a:buNone/>
              </a:pPr>
              <a:r>
                <a:rPr b="1" lang="en" sz="1000">
                  <a:solidFill>
                    <a:srgbClr val="FEBF1D"/>
                  </a:solidFill>
                  <a:latin typeface="Open Sans"/>
                  <a:ea typeface="Open Sans"/>
                  <a:cs typeface="Open Sans"/>
                  <a:sym typeface="Open Sans"/>
                </a:rPr>
                <a:t>Detected Metrics</a:t>
              </a:r>
              <a:endParaRPr b="1" sz="1000">
                <a:solidFill>
                  <a:srgbClr val="FEBF1D"/>
                </a:solidFill>
                <a:latin typeface="Open Sans"/>
                <a:ea typeface="Open Sans"/>
                <a:cs typeface="Open Sans"/>
                <a:sym typeface="Open Sans"/>
              </a:endParaRPr>
            </a:p>
            <a:p>
              <a:pPr indent="0" lvl="0" marL="0" rtl="0" algn="ctr">
                <a:spcBef>
                  <a:spcPts val="450"/>
                </a:spcBef>
                <a:spcAft>
                  <a:spcPts val="0"/>
                </a:spcAft>
                <a:buNone/>
              </a:pPr>
              <a:r>
                <a:rPr b="0" lang="en" sz="900">
                  <a:solidFill>
                    <a:srgbClr val="CBD5E1"/>
                  </a:solidFill>
                  <a:latin typeface="Open Sans"/>
                  <a:ea typeface="Open Sans"/>
                  <a:cs typeface="Open Sans"/>
                  <a:sym typeface="Open Sans"/>
                </a:rPr>
                <a:t>• Replication Lag (</a:t>
              </a:r>
              <a:r>
                <a:rPr lang="en" sz="900">
                  <a:solidFill>
                    <a:srgbClr val="CBD5E1"/>
                  </a:solidFill>
                  <a:latin typeface="Open Sans"/>
                  <a:ea typeface="Open Sans"/>
                  <a:cs typeface="Open Sans"/>
                  <a:sym typeface="Open Sans"/>
                </a:rPr>
                <a:t>millis</a:t>
              </a:r>
              <a:r>
                <a:rPr b="0" lang="en" sz="900">
                  <a:solidFill>
                    <a:srgbClr val="CBD5E1"/>
                  </a:solidFill>
                  <a:latin typeface="Open Sans"/>
                  <a:ea typeface="Open Sans"/>
                  <a:cs typeface="Open Sans"/>
                  <a:sym typeface="Open Sans"/>
                </a:rPr>
                <a:t>)</a:t>
              </a:r>
              <a:endParaRPr b="0" sz="900">
                <a:solidFill>
                  <a:srgbClr val="CBD5E1"/>
                </a:solidFill>
                <a:latin typeface="Open Sans"/>
                <a:ea typeface="Open Sans"/>
                <a:cs typeface="Open Sans"/>
                <a:sym typeface="Open Sans"/>
              </a:endParaRPr>
            </a:p>
            <a:p>
              <a:pPr indent="0" lvl="0" marL="0" rtl="0" algn="ctr">
                <a:spcBef>
                  <a:spcPts val="0"/>
                </a:spcBef>
                <a:spcAft>
                  <a:spcPts val="0"/>
                </a:spcAft>
                <a:buNone/>
              </a:pPr>
              <a:r>
                <a:rPr b="0" lang="en" sz="900">
                  <a:solidFill>
                    <a:srgbClr val="CBD5E1"/>
                  </a:solidFill>
                  <a:latin typeface="Open Sans"/>
                  <a:ea typeface="Open Sans"/>
                  <a:cs typeface="Open Sans"/>
                  <a:sym typeface="Open Sans"/>
                </a:rPr>
                <a:t>• Replication Health Status</a:t>
              </a:r>
              <a:endParaRPr b="0" sz="900">
                <a:solidFill>
                  <a:srgbClr val="CBD5E1"/>
                </a:solidFill>
                <a:latin typeface="Open Sans"/>
                <a:ea typeface="Open Sans"/>
                <a:cs typeface="Open Sans"/>
                <a:sym typeface="Open Sans"/>
              </a:endParaRPr>
            </a:p>
          </p:txBody>
        </p:sp>
      </p:grpSp>
      <p:sp>
        <p:nvSpPr>
          <p:cNvPr id="2521" name="Google Shape;2521;p83"/>
          <p:cNvSpPr txBox="1"/>
          <p:nvPr/>
        </p:nvSpPr>
        <p:spPr>
          <a:xfrm>
            <a:off x="6096038" y="2881238"/>
            <a:ext cx="1666800" cy="8574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450"/>
              </a:spcAft>
              <a:buNone/>
            </a:pPr>
            <a:r>
              <a:rPr b="1" lang="en" sz="1100">
                <a:solidFill>
                  <a:srgbClr val="F87171"/>
                </a:solidFill>
                <a:latin typeface="Open Sans"/>
                <a:ea typeface="Open Sans"/>
                <a:cs typeface="Open Sans"/>
                <a:sym typeface="Open Sans"/>
              </a:rPr>
              <a:t>On-Call Paged</a:t>
            </a:r>
            <a:endParaRPr sz="900">
              <a:solidFill>
                <a:srgbClr val="CBD5E1"/>
              </a:solidFill>
              <a:latin typeface="Open Sans"/>
              <a:ea typeface="Open Sans"/>
              <a:cs typeface="Open Sans"/>
              <a:sym typeface="Open Sans"/>
            </a:endParaRPr>
          </a:p>
        </p:txBody>
      </p:sp>
      <p:sp>
        <p:nvSpPr>
          <p:cNvPr id="2522" name="Google Shape;2522;p83"/>
          <p:cNvSpPr/>
          <p:nvPr/>
        </p:nvSpPr>
        <p:spPr>
          <a:xfrm>
            <a:off x="2428913" y="2643113"/>
            <a:ext cx="0" cy="162000"/>
          </a:xfrm>
          <a:custGeom>
            <a:rect b="b" l="l" r="r" t="t"/>
            <a:pathLst>
              <a:path extrusionOk="0" h="120000" w="120000">
                <a:moveTo>
                  <a:pt x="0" y="0"/>
                </a:moveTo>
                <a:lnTo>
                  <a:pt x="0" y="120000"/>
                </a:lnTo>
              </a:path>
            </a:pathLst>
          </a:custGeom>
          <a:solidFill>
            <a:srgbClr val="000000">
              <a:alpha val="0"/>
            </a:srgbClr>
          </a:solidFill>
          <a:ln cap="rnd" cmpd="sng" w="14300">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23" name="Google Shape;2523;p83"/>
          <p:cNvSpPr/>
          <p:nvPr/>
        </p:nvSpPr>
        <p:spPr>
          <a:xfrm>
            <a:off x="3476663" y="3309863"/>
            <a:ext cx="1905000" cy="0"/>
          </a:xfrm>
          <a:custGeom>
            <a:rect b="b" l="l" r="r" t="t"/>
            <a:pathLst>
              <a:path extrusionOk="0" h="120000" w="120000">
                <a:moveTo>
                  <a:pt x="0" y="0"/>
                </a:moveTo>
                <a:lnTo>
                  <a:pt x="120000" y="0"/>
                </a:lnTo>
              </a:path>
            </a:pathLst>
          </a:custGeom>
          <a:solidFill>
            <a:srgbClr val="000000">
              <a:alpha val="0"/>
            </a:srgbClr>
          </a:solidFill>
          <a:ln cap="flat" cmpd="sng" w="14300">
            <a:solidFill>
              <a:srgbClr val="F87171"/>
            </a:solidFill>
            <a:prstDash val="dash"/>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24" name="Google Shape;2524;p83"/>
          <p:cNvSpPr/>
          <p:nvPr/>
        </p:nvSpPr>
        <p:spPr>
          <a:xfrm>
            <a:off x="2400338" y="2805038"/>
            <a:ext cx="57300" cy="57300"/>
          </a:xfrm>
          <a:custGeom>
            <a:rect b="b" l="l" r="r" t="t"/>
            <a:pathLst>
              <a:path extrusionOk="0" h="120000" w="120000">
                <a:moveTo>
                  <a:pt x="0" y="0"/>
                </a:moveTo>
                <a:lnTo>
                  <a:pt x="60000" y="120000"/>
                </a:lnTo>
                <a:lnTo>
                  <a:pt x="120000" y="0"/>
                </a:lnTo>
                <a:close/>
              </a:path>
            </a:pathLst>
          </a:cu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25" name="Google Shape;2525;p83"/>
          <p:cNvSpPr/>
          <p:nvPr/>
        </p:nvSpPr>
        <p:spPr>
          <a:xfrm>
            <a:off x="5381663" y="3276525"/>
            <a:ext cx="76200" cy="66600"/>
          </a:xfrm>
          <a:custGeom>
            <a:rect b="b" l="l" r="r" t="t"/>
            <a:pathLst>
              <a:path extrusionOk="0" h="120000" w="120000">
                <a:moveTo>
                  <a:pt x="0" y="0"/>
                </a:moveTo>
                <a:lnTo>
                  <a:pt x="120000" y="60000"/>
                </a:lnTo>
                <a:lnTo>
                  <a:pt x="0" y="120000"/>
                </a:lnTo>
                <a:close/>
              </a:path>
            </a:pathLst>
          </a:custGeom>
          <a:solidFill>
            <a:srgbClr val="F87171"/>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526" name="Google Shape;2526;p83"/>
          <p:cNvGrpSpPr/>
          <p:nvPr/>
        </p:nvGrpSpPr>
        <p:grpSpPr>
          <a:xfrm>
            <a:off x="3476663" y="2976488"/>
            <a:ext cx="1905000" cy="285900"/>
            <a:chOff x="0" y="0"/>
            <a:chExt cx="1905000" cy="285900"/>
          </a:xfrm>
        </p:grpSpPr>
        <p:sp>
          <p:nvSpPr>
            <p:cNvPr id="2527" name="Google Shape;2527;p83"/>
            <p:cNvSpPr/>
            <p:nvPr/>
          </p:nvSpPr>
          <p:spPr>
            <a:xfrm>
              <a:off x="0" y="0"/>
              <a:ext cx="1905000" cy="2859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28" name="Google Shape;2528;p83"/>
            <p:cNvSpPr txBox="1"/>
            <p:nvPr/>
          </p:nvSpPr>
          <p:spPr>
            <a:xfrm>
              <a:off x="0" y="0"/>
              <a:ext cx="1905000" cy="285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850">
                  <a:solidFill>
                    <a:srgbClr val="F87171"/>
                  </a:solidFill>
                  <a:latin typeface="Open Sans"/>
                  <a:ea typeface="Open Sans"/>
                  <a:cs typeface="Open Sans"/>
                  <a:sym typeface="Open Sans"/>
                </a:rPr>
                <a:t>Lag / Unhealthy State</a:t>
              </a:r>
              <a:endParaRPr b="1" sz="850">
                <a:solidFill>
                  <a:srgbClr val="F87171"/>
                </a:solidFill>
                <a:latin typeface="Open Sans"/>
                <a:ea typeface="Open Sans"/>
                <a:cs typeface="Open Sans"/>
                <a:sym typeface="Open Sans"/>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3" name="Shape 2533"/>
        <p:cNvGrpSpPr/>
        <p:nvPr/>
      </p:nvGrpSpPr>
      <p:grpSpPr>
        <a:xfrm>
          <a:off x="0" y="0"/>
          <a:ext cx="0" cy="0"/>
          <a:chOff x="0" y="0"/>
          <a:chExt cx="0" cy="0"/>
        </a:xfrm>
      </p:grpSpPr>
      <p:pic>
        <p:nvPicPr>
          <p:cNvPr id="2534" name="Google Shape;2534;p84"/>
          <p:cNvPicPr preferRelativeResize="0"/>
          <p:nvPr/>
        </p:nvPicPr>
        <p:blipFill rotWithShape="1">
          <a:blip r:embed="rId3">
            <a:alphaModFix/>
          </a:blip>
          <a:srcRect b="76510" l="68478" r="-47008" t="-5364"/>
          <a:stretch/>
        </p:blipFill>
        <p:spPr>
          <a:xfrm rot="10800000">
            <a:off x="5578924" y="0"/>
            <a:ext cx="3565076" cy="3320151"/>
          </a:xfrm>
          <a:prstGeom prst="rect">
            <a:avLst/>
          </a:prstGeom>
          <a:noFill/>
          <a:ln>
            <a:noFill/>
          </a:ln>
        </p:spPr>
      </p:pic>
      <p:sp>
        <p:nvSpPr>
          <p:cNvPr id="2535" name="Google Shape;2535;p84"/>
          <p:cNvSpPr txBox="1"/>
          <p:nvPr>
            <p:ph type="title"/>
          </p:nvPr>
        </p:nvSpPr>
        <p:spPr>
          <a:xfrm>
            <a:off x="168007" y="273844"/>
            <a:ext cx="8769600" cy="411900"/>
          </a:xfrm>
          <a:prstGeom prst="rect">
            <a:avLst/>
          </a:prstGeom>
          <a:noFill/>
          <a:ln>
            <a:noFill/>
          </a:ln>
        </p:spPr>
        <p:txBody>
          <a:bodyPr anchorCtr="0" anchor="t" bIns="34275" lIns="68575" spcFirstLastPara="1" rIns="68575" wrap="square" tIns="34275">
            <a:noAutofit/>
          </a:bodyPr>
          <a:lstStyle/>
          <a:p>
            <a:pPr indent="0" lvl="0" marL="0" rtl="0" algn="l">
              <a:spcBef>
                <a:spcPts val="0"/>
              </a:spcBef>
              <a:spcAft>
                <a:spcPts val="0"/>
              </a:spcAft>
              <a:buClr>
                <a:schemeClr val="accent1"/>
              </a:buClr>
              <a:buSzPts val="2400"/>
              <a:buFont typeface="Open Sans"/>
              <a:buNone/>
            </a:pPr>
            <a:r>
              <a:rPr lang="en">
                <a:solidFill>
                  <a:schemeClr val="accent1"/>
                </a:solidFill>
              </a:rPr>
              <a:t>Federated Repository Lag Detection: Read after write</a:t>
            </a:r>
            <a:endParaRPr>
              <a:solidFill>
                <a:schemeClr val="accent1"/>
              </a:solidFill>
            </a:endParaRPr>
          </a:p>
          <a:p>
            <a:pPr indent="0" lvl="0" marL="0" rtl="0" algn="l">
              <a:lnSpc>
                <a:spcPct val="90000"/>
              </a:lnSpc>
              <a:spcBef>
                <a:spcPts val="0"/>
              </a:spcBef>
              <a:spcAft>
                <a:spcPts val="0"/>
              </a:spcAft>
              <a:buClr>
                <a:srgbClr val="40BE46"/>
              </a:buClr>
              <a:buSzPts val="2400"/>
              <a:buFont typeface="Open Sans"/>
              <a:buNone/>
            </a:pPr>
            <a:r>
              <a:t/>
            </a:r>
            <a:endParaRPr/>
          </a:p>
        </p:txBody>
      </p:sp>
      <p:pic>
        <p:nvPicPr>
          <p:cNvPr id="2536" name="Google Shape;2536;p84"/>
          <p:cNvPicPr preferRelativeResize="0"/>
          <p:nvPr/>
        </p:nvPicPr>
        <p:blipFill>
          <a:blip r:embed="rId4">
            <a:alphaModFix/>
          </a:blip>
          <a:stretch>
            <a:fillRect/>
          </a:stretch>
        </p:blipFill>
        <p:spPr>
          <a:xfrm>
            <a:off x="8532700" y="4705236"/>
            <a:ext cx="405100" cy="243025"/>
          </a:xfrm>
          <a:prstGeom prst="rect">
            <a:avLst/>
          </a:prstGeom>
          <a:noFill/>
          <a:ln>
            <a:noFill/>
          </a:ln>
        </p:spPr>
      </p:pic>
      <p:grpSp>
        <p:nvGrpSpPr>
          <p:cNvPr id="2537" name="Google Shape;2537;p84"/>
          <p:cNvGrpSpPr/>
          <p:nvPr/>
        </p:nvGrpSpPr>
        <p:grpSpPr>
          <a:xfrm>
            <a:off x="1136650" y="1304950"/>
            <a:ext cx="2381400" cy="1143000"/>
            <a:chOff x="0" y="0"/>
            <a:chExt cx="2381400" cy="1143000"/>
          </a:xfrm>
        </p:grpSpPr>
        <p:sp>
          <p:nvSpPr>
            <p:cNvPr id="2538" name="Google Shape;2538;p84"/>
            <p:cNvSpPr/>
            <p:nvPr/>
          </p:nvSpPr>
          <p:spPr>
            <a:xfrm>
              <a:off x="0" y="0"/>
              <a:ext cx="2381400" cy="1143000"/>
            </a:xfrm>
            <a:prstGeom prst="roundRect">
              <a:avLst>
                <a:gd fmla="val 10000" name="adj"/>
              </a:avLst>
            </a:prstGeom>
            <a:solidFill>
              <a:srgbClr val="111C2E"/>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39" name="Google Shape;2539;p84"/>
            <p:cNvSpPr txBox="1"/>
            <p:nvPr/>
          </p:nvSpPr>
          <p:spPr>
            <a:xfrm>
              <a:off x="0" y="0"/>
              <a:ext cx="2381400" cy="1143000"/>
            </a:xfrm>
            <a:prstGeom prst="rect">
              <a:avLst/>
            </a:prstGeom>
            <a:noFill/>
            <a:ln>
              <a:noFill/>
            </a:ln>
          </p:spPr>
          <p:txBody>
            <a:bodyPr anchorCtr="0" anchor="ctr" bIns="142875" lIns="142875" spcFirstLastPara="1" rIns="142875" wrap="square" tIns="142875">
              <a:noAutofit/>
            </a:bodyPr>
            <a:lstStyle/>
            <a:p>
              <a:pPr indent="0" lvl="0" marL="0" rtl="0" algn="ctr">
                <a:spcBef>
                  <a:spcPts val="0"/>
                </a:spcBef>
                <a:spcAft>
                  <a:spcPts val="0"/>
                </a:spcAft>
                <a:buNone/>
              </a:pPr>
              <a:r>
                <a:rPr b="1" lang="en" sz="1300">
                  <a:solidFill>
                    <a:srgbClr val="40BE46"/>
                  </a:solidFill>
                  <a:latin typeface="Open Sans"/>
                  <a:ea typeface="Open Sans"/>
                  <a:cs typeface="Open Sans"/>
                  <a:sym typeface="Open Sans"/>
                </a:rPr>
                <a:t>Proxy (Uber Infra)</a:t>
              </a:r>
              <a:endParaRPr b="1" sz="1300">
                <a:solidFill>
                  <a:srgbClr val="40BE46"/>
                </a:solidFill>
                <a:latin typeface="Open Sans"/>
                <a:ea typeface="Open Sans"/>
                <a:cs typeface="Open Sans"/>
                <a:sym typeface="Open Sans"/>
              </a:endParaRPr>
            </a:p>
            <a:p>
              <a:pPr indent="0" lvl="0" marL="0" rtl="0" algn="ctr">
                <a:spcBef>
                  <a:spcPts val="450"/>
                </a:spcBef>
                <a:spcAft>
                  <a:spcPts val="0"/>
                </a:spcAft>
                <a:buNone/>
              </a:pPr>
              <a:r>
                <a:rPr b="0" lang="en" sz="1000">
                  <a:solidFill>
                    <a:srgbClr val="94A3B8"/>
                  </a:solidFill>
                  <a:latin typeface="Open Sans"/>
                  <a:ea typeface="Open Sans"/>
                  <a:cs typeface="Open Sans"/>
                  <a:sym typeface="Open Sans"/>
                </a:rPr>
                <a:t>Captures uploaded artifact path and waits for fixed delay</a:t>
              </a:r>
              <a:endParaRPr b="0" sz="1000">
                <a:solidFill>
                  <a:srgbClr val="94A3B8"/>
                </a:solidFill>
                <a:latin typeface="Open Sans"/>
                <a:ea typeface="Open Sans"/>
                <a:cs typeface="Open Sans"/>
                <a:sym typeface="Open Sans"/>
              </a:endParaRPr>
            </a:p>
          </p:txBody>
        </p:sp>
      </p:grpSp>
      <p:grpSp>
        <p:nvGrpSpPr>
          <p:cNvPr id="2540" name="Google Shape;2540;p84"/>
          <p:cNvGrpSpPr/>
          <p:nvPr/>
        </p:nvGrpSpPr>
        <p:grpSpPr>
          <a:xfrm>
            <a:off x="1136650" y="3019450"/>
            <a:ext cx="2381400" cy="1143000"/>
            <a:chOff x="0" y="0"/>
            <a:chExt cx="2381400" cy="1143000"/>
          </a:xfrm>
        </p:grpSpPr>
        <p:sp>
          <p:nvSpPr>
            <p:cNvPr id="2541" name="Google Shape;2541;p84"/>
            <p:cNvSpPr/>
            <p:nvPr/>
          </p:nvSpPr>
          <p:spPr>
            <a:xfrm>
              <a:off x="0" y="0"/>
              <a:ext cx="2381400" cy="1143000"/>
            </a:xfrm>
            <a:prstGeom prst="roundRect">
              <a:avLst>
                <a:gd fmla="val 10000" name="adj"/>
              </a:avLst>
            </a:prstGeom>
            <a:solidFill>
              <a:srgbClr val="111C2E"/>
            </a:solidFill>
            <a:ln cap="flat" cmpd="sng" w="14300">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42" name="Google Shape;2542;p84"/>
            <p:cNvSpPr txBox="1"/>
            <p:nvPr/>
          </p:nvSpPr>
          <p:spPr>
            <a:xfrm>
              <a:off x="0" y="0"/>
              <a:ext cx="2381400" cy="1143000"/>
            </a:xfrm>
            <a:prstGeom prst="rect">
              <a:avLst/>
            </a:prstGeom>
            <a:noFill/>
            <a:ln>
              <a:noFill/>
            </a:ln>
          </p:spPr>
          <p:txBody>
            <a:bodyPr anchorCtr="0" anchor="ctr" bIns="142875" lIns="142875" spcFirstLastPara="1" rIns="142875" wrap="square" tIns="142875">
              <a:noAutofit/>
            </a:bodyPr>
            <a:lstStyle/>
            <a:p>
              <a:pPr indent="0" lvl="0" marL="0" rtl="0" algn="ctr">
                <a:spcBef>
                  <a:spcPts val="0"/>
                </a:spcBef>
                <a:spcAft>
                  <a:spcPts val="0"/>
                </a:spcAft>
                <a:buNone/>
              </a:pPr>
              <a:r>
                <a:rPr b="1" lang="en" sz="1100">
                  <a:solidFill>
                    <a:srgbClr val="FEBF1D"/>
                  </a:solidFill>
                  <a:latin typeface="Open Sans"/>
                  <a:ea typeface="Open Sans"/>
                  <a:cs typeface="Open Sans"/>
                  <a:sym typeface="Open Sans"/>
                </a:rPr>
                <a:t>Download Status</a:t>
              </a:r>
              <a:endParaRPr b="1" sz="1100">
                <a:solidFill>
                  <a:srgbClr val="FEBF1D"/>
                </a:solidFill>
                <a:latin typeface="Open Sans"/>
                <a:ea typeface="Open Sans"/>
                <a:cs typeface="Open Sans"/>
                <a:sym typeface="Open Sans"/>
              </a:endParaRPr>
            </a:p>
            <a:p>
              <a:pPr indent="0" lvl="0" marL="0" rtl="0" algn="l">
                <a:spcBef>
                  <a:spcPts val="600"/>
                </a:spcBef>
                <a:spcAft>
                  <a:spcPts val="0"/>
                </a:spcAft>
                <a:buNone/>
              </a:pPr>
              <a:r>
                <a:rPr b="0" lang="en" sz="950">
                  <a:solidFill>
                    <a:srgbClr val="CBD5E1"/>
                  </a:solidFill>
                  <a:latin typeface="Open Sans"/>
                  <a:ea typeface="Open Sans"/>
                  <a:cs typeface="Open Sans"/>
                  <a:sym typeface="Open Sans"/>
                </a:rPr>
                <a:t>• Status 200: OK / No Alert</a:t>
              </a:r>
              <a:endParaRPr b="0" sz="950">
                <a:solidFill>
                  <a:srgbClr val="CBD5E1"/>
                </a:solidFill>
                <a:latin typeface="Open Sans"/>
                <a:ea typeface="Open Sans"/>
                <a:cs typeface="Open Sans"/>
                <a:sym typeface="Open Sans"/>
              </a:endParaRPr>
            </a:p>
            <a:p>
              <a:pPr indent="0" lvl="0" marL="0" rtl="0" algn="l">
                <a:spcBef>
                  <a:spcPts val="300"/>
                </a:spcBef>
                <a:spcAft>
                  <a:spcPts val="0"/>
                </a:spcAft>
                <a:buNone/>
              </a:pPr>
              <a:r>
                <a:rPr b="1" lang="en" sz="950">
                  <a:solidFill>
                    <a:srgbClr val="F87171"/>
                  </a:solidFill>
                  <a:latin typeface="Open Sans"/>
                  <a:ea typeface="Open Sans"/>
                  <a:cs typeface="Open Sans"/>
                  <a:sym typeface="Open Sans"/>
                </a:rPr>
                <a:t>• Status 404: Lag Detected</a:t>
              </a:r>
              <a:endParaRPr b="1" sz="950">
                <a:solidFill>
                  <a:srgbClr val="F87171"/>
                </a:solidFill>
                <a:latin typeface="Open Sans"/>
                <a:ea typeface="Open Sans"/>
                <a:cs typeface="Open Sans"/>
                <a:sym typeface="Open Sans"/>
              </a:endParaRPr>
            </a:p>
          </p:txBody>
        </p:sp>
      </p:grpSp>
      <p:grpSp>
        <p:nvGrpSpPr>
          <p:cNvPr id="2543" name="Google Shape;2543;p84"/>
          <p:cNvGrpSpPr/>
          <p:nvPr/>
        </p:nvGrpSpPr>
        <p:grpSpPr>
          <a:xfrm>
            <a:off x="2289175" y="2447950"/>
            <a:ext cx="76200" cy="571500"/>
            <a:chOff x="1724025" y="2381250"/>
            <a:chExt cx="76200" cy="571500"/>
          </a:xfrm>
        </p:grpSpPr>
        <p:sp>
          <p:nvSpPr>
            <p:cNvPr id="2544" name="Google Shape;2544;p84"/>
            <p:cNvSpPr/>
            <p:nvPr/>
          </p:nvSpPr>
          <p:spPr>
            <a:xfrm>
              <a:off x="1762125" y="2381250"/>
              <a:ext cx="0" cy="495300"/>
            </a:xfrm>
            <a:custGeom>
              <a:rect b="b" l="l" r="r" t="t"/>
              <a:pathLst>
                <a:path extrusionOk="0" h="120000" w="120000">
                  <a:moveTo>
                    <a:pt x="0" y="0"/>
                  </a:moveTo>
                  <a:lnTo>
                    <a:pt x="0" y="120000"/>
                  </a:lnTo>
                </a:path>
              </a:pathLst>
            </a:custGeom>
            <a:solidFill>
              <a:srgbClr val="000000">
                <a:alpha val="0"/>
              </a:srgbClr>
            </a:solidFill>
            <a:ln cap="flat" cmpd="sng" w="19050">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45" name="Google Shape;2545;p84"/>
            <p:cNvSpPr/>
            <p:nvPr/>
          </p:nvSpPr>
          <p:spPr>
            <a:xfrm>
              <a:off x="1724025" y="2876550"/>
              <a:ext cx="76200" cy="76200"/>
            </a:xfrm>
            <a:custGeom>
              <a:rect b="b" l="l" r="r" t="t"/>
              <a:pathLst>
                <a:path extrusionOk="0" h="120000" w="120000">
                  <a:moveTo>
                    <a:pt x="60000" y="120000"/>
                  </a:moveTo>
                  <a:lnTo>
                    <a:pt x="0" y="0"/>
                  </a:lnTo>
                  <a:lnTo>
                    <a:pt x="120000" y="0"/>
                  </a:lnTo>
                  <a:close/>
                </a:path>
              </a:pathLst>
            </a:cu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nvGrpSpPr>
          <p:cNvPr id="2546" name="Google Shape;2546;p84"/>
          <p:cNvGrpSpPr/>
          <p:nvPr/>
        </p:nvGrpSpPr>
        <p:grpSpPr>
          <a:xfrm>
            <a:off x="5314025" y="981038"/>
            <a:ext cx="2381400" cy="809700"/>
            <a:chOff x="0" y="0"/>
            <a:chExt cx="2381400" cy="809700"/>
          </a:xfrm>
        </p:grpSpPr>
        <p:sp>
          <p:nvSpPr>
            <p:cNvPr id="2547" name="Google Shape;2547;p84"/>
            <p:cNvSpPr/>
            <p:nvPr/>
          </p:nvSpPr>
          <p:spPr>
            <a:xfrm>
              <a:off x="0" y="0"/>
              <a:ext cx="2381400" cy="809700"/>
            </a:xfrm>
            <a:prstGeom prst="roundRect">
              <a:avLst>
                <a:gd fmla="val 14117" name="adj"/>
              </a:avLst>
            </a:prstGeom>
            <a:solidFill>
              <a:srgbClr val="111C2E"/>
            </a:solidFill>
            <a:ln cap="flat" cmpd="sng" w="14300">
              <a:solidFill>
                <a:srgbClr val="475569"/>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48" name="Google Shape;2548;p84"/>
            <p:cNvSpPr txBox="1"/>
            <p:nvPr/>
          </p:nvSpPr>
          <p:spPr>
            <a:xfrm>
              <a:off x="0" y="0"/>
              <a:ext cx="2381400" cy="809700"/>
            </a:xfrm>
            <a:prstGeom prst="rect">
              <a:avLst/>
            </a:prstGeom>
            <a:noFill/>
            <a:ln>
              <a:noFill/>
            </a:ln>
          </p:spPr>
          <p:txBody>
            <a:bodyPr anchorCtr="0" anchor="ctr" bIns="95250" lIns="95250" spcFirstLastPara="1" rIns="95250" wrap="square" tIns="95250">
              <a:noAutofit/>
            </a:bodyPr>
            <a:lstStyle/>
            <a:p>
              <a:pPr indent="0" lvl="0" marL="0" rtl="0" algn="ctr">
                <a:spcBef>
                  <a:spcPts val="0"/>
                </a:spcBef>
                <a:spcAft>
                  <a:spcPts val="0"/>
                </a:spcAft>
                <a:buNone/>
              </a:pPr>
              <a:r>
                <a:rPr b="1" lang="en" sz="1100">
                  <a:solidFill>
                    <a:srgbClr val="FFFFFF"/>
                  </a:solidFill>
                  <a:latin typeface="Open Sans"/>
                  <a:ea typeface="Open Sans"/>
                  <a:cs typeface="Open Sans"/>
                  <a:sym typeface="Open Sans"/>
                </a:rPr>
                <a:t>Cloud Artifactory</a:t>
              </a:r>
              <a:endParaRPr b="1" sz="1100">
                <a:solidFill>
                  <a:srgbClr val="FFFFFF"/>
                </a:solidFill>
                <a:latin typeface="Open Sans"/>
                <a:ea typeface="Open Sans"/>
                <a:cs typeface="Open Sans"/>
                <a:sym typeface="Open Sans"/>
              </a:endParaRPr>
            </a:p>
            <a:p>
              <a:pPr indent="0" lvl="0" marL="0" rtl="0" algn="ctr">
                <a:spcBef>
                  <a:spcPts val="150"/>
                </a:spcBef>
                <a:spcAft>
                  <a:spcPts val="0"/>
                </a:spcAft>
                <a:buNone/>
              </a:pPr>
              <a:r>
                <a:rPr b="1" lang="en" sz="1000">
                  <a:solidFill>
                    <a:schemeClr val="accent1"/>
                  </a:solidFill>
                  <a:latin typeface="Open Sans"/>
                  <a:ea typeface="Open Sans"/>
                  <a:cs typeface="Open Sans"/>
                  <a:sym typeface="Open Sans"/>
                </a:rPr>
                <a:t>JFrog SaaS (DC1)</a:t>
              </a:r>
              <a:endParaRPr b="1" sz="1000">
                <a:solidFill>
                  <a:schemeClr val="accent1"/>
                </a:solidFill>
                <a:latin typeface="Open Sans"/>
                <a:ea typeface="Open Sans"/>
                <a:cs typeface="Open Sans"/>
                <a:sym typeface="Open Sans"/>
              </a:endParaRPr>
            </a:p>
            <a:p>
              <a:pPr indent="0" lvl="0" marL="0" rtl="0" algn="ctr">
                <a:spcBef>
                  <a:spcPts val="150"/>
                </a:spcBef>
                <a:spcAft>
                  <a:spcPts val="0"/>
                </a:spcAft>
                <a:buNone/>
              </a:pPr>
              <a:r>
                <a:rPr b="1" lang="en" sz="850">
                  <a:solidFill>
                    <a:schemeClr val="accent1"/>
                  </a:solidFill>
                  <a:latin typeface="Open Sans"/>
                  <a:ea typeface="Open Sans"/>
                  <a:cs typeface="Open Sans"/>
                  <a:sym typeface="Open Sans"/>
                </a:rPr>
                <a:t>Primary Write Target</a:t>
              </a:r>
              <a:endParaRPr b="1" sz="850">
                <a:solidFill>
                  <a:schemeClr val="accent1"/>
                </a:solidFill>
                <a:latin typeface="Open Sans"/>
                <a:ea typeface="Open Sans"/>
                <a:cs typeface="Open Sans"/>
                <a:sym typeface="Open Sans"/>
              </a:endParaRPr>
            </a:p>
          </p:txBody>
        </p:sp>
      </p:grpSp>
      <p:grpSp>
        <p:nvGrpSpPr>
          <p:cNvPr id="2549" name="Google Shape;2549;p84"/>
          <p:cNvGrpSpPr/>
          <p:nvPr/>
        </p:nvGrpSpPr>
        <p:grpSpPr>
          <a:xfrm>
            <a:off x="5314025" y="2233588"/>
            <a:ext cx="2381400" cy="809700"/>
            <a:chOff x="0" y="0"/>
            <a:chExt cx="2381400" cy="809700"/>
          </a:xfrm>
        </p:grpSpPr>
        <p:sp>
          <p:nvSpPr>
            <p:cNvPr id="2550" name="Google Shape;2550;p84"/>
            <p:cNvSpPr/>
            <p:nvPr/>
          </p:nvSpPr>
          <p:spPr>
            <a:xfrm>
              <a:off x="0" y="0"/>
              <a:ext cx="2381400" cy="809700"/>
            </a:xfrm>
            <a:prstGeom prst="roundRect">
              <a:avLst>
                <a:gd fmla="val 14117" name="adj"/>
              </a:avLst>
            </a:prstGeom>
            <a:solidFill>
              <a:srgbClr val="111C2E"/>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51" name="Google Shape;2551;p84"/>
            <p:cNvSpPr txBox="1"/>
            <p:nvPr/>
          </p:nvSpPr>
          <p:spPr>
            <a:xfrm>
              <a:off x="0" y="0"/>
              <a:ext cx="2381400" cy="809700"/>
            </a:xfrm>
            <a:prstGeom prst="rect">
              <a:avLst/>
            </a:prstGeom>
            <a:noFill/>
            <a:ln>
              <a:noFill/>
            </a:ln>
          </p:spPr>
          <p:txBody>
            <a:bodyPr anchorCtr="0" anchor="ctr" bIns="95250" lIns="95250" spcFirstLastPara="1" rIns="95250" wrap="square" tIns="95250">
              <a:noAutofit/>
            </a:bodyPr>
            <a:lstStyle/>
            <a:p>
              <a:pPr indent="0" lvl="0" marL="0" rtl="0" algn="ctr">
                <a:spcBef>
                  <a:spcPts val="0"/>
                </a:spcBef>
                <a:spcAft>
                  <a:spcPts val="0"/>
                </a:spcAft>
                <a:buNone/>
              </a:pPr>
              <a:r>
                <a:rPr b="1" lang="en" sz="1100">
                  <a:solidFill>
                    <a:srgbClr val="FFFFFF"/>
                  </a:solidFill>
                  <a:latin typeface="Open Sans"/>
                  <a:ea typeface="Open Sans"/>
                  <a:cs typeface="Open Sans"/>
                  <a:sym typeface="Open Sans"/>
                </a:rPr>
                <a:t>Cloud Artifactory</a:t>
              </a:r>
              <a:endParaRPr b="1" sz="1100">
                <a:solidFill>
                  <a:srgbClr val="FFFFFF"/>
                </a:solidFill>
                <a:latin typeface="Open Sans"/>
                <a:ea typeface="Open Sans"/>
                <a:cs typeface="Open Sans"/>
                <a:sym typeface="Open Sans"/>
              </a:endParaRPr>
            </a:p>
            <a:p>
              <a:pPr indent="0" lvl="0" marL="0" rtl="0" algn="ctr">
                <a:spcBef>
                  <a:spcPts val="150"/>
                </a:spcBef>
                <a:spcAft>
                  <a:spcPts val="0"/>
                </a:spcAft>
                <a:buNone/>
              </a:pPr>
              <a:r>
                <a:rPr b="1" lang="en" sz="1000">
                  <a:solidFill>
                    <a:schemeClr val="accent4"/>
                  </a:solidFill>
                  <a:latin typeface="Open Sans"/>
                  <a:ea typeface="Open Sans"/>
                  <a:cs typeface="Open Sans"/>
                  <a:sym typeface="Open Sans"/>
                </a:rPr>
                <a:t>JFrog SaaS (DC2)</a:t>
              </a:r>
              <a:endParaRPr b="1" sz="1000">
                <a:solidFill>
                  <a:schemeClr val="accent4"/>
                </a:solidFill>
                <a:latin typeface="Open Sans"/>
                <a:ea typeface="Open Sans"/>
                <a:cs typeface="Open Sans"/>
                <a:sym typeface="Open Sans"/>
              </a:endParaRPr>
            </a:p>
            <a:p>
              <a:pPr indent="0" lvl="0" marL="0" rtl="0" algn="ctr">
                <a:spcBef>
                  <a:spcPts val="150"/>
                </a:spcBef>
                <a:spcAft>
                  <a:spcPts val="0"/>
                </a:spcAft>
                <a:buNone/>
              </a:pPr>
              <a:r>
                <a:rPr b="1" lang="en" sz="850">
                  <a:solidFill>
                    <a:schemeClr val="accent4"/>
                  </a:solidFill>
                  <a:latin typeface="Open Sans"/>
                  <a:ea typeface="Open Sans"/>
                  <a:cs typeface="Open Sans"/>
                  <a:sym typeface="Open Sans"/>
                </a:rPr>
                <a:t>Secondary Read Target</a:t>
              </a:r>
              <a:endParaRPr b="1" sz="850">
                <a:solidFill>
                  <a:schemeClr val="accent4"/>
                </a:solidFill>
                <a:latin typeface="Open Sans"/>
                <a:ea typeface="Open Sans"/>
                <a:cs typeface="Open Sans"/>
                <a:sym typeface="Open Sans"/>
              </a:endParaRPr>
            </a:p>
          </p:txBody>
        </p:sp>
      </p:grpSp>
      <p:grpSp>
        <p:nvGrpSpPr>
          <p:cNvPr id="2552" name="Google Shape;2552;p84"/>
          <p:cNvGrpSpPr/>
          <p:nvPr/>
        </p:nvGrpSpPr>
        <p:grpSpPr>
          <a:xfrm>
            <a:off x="5117205" y="3019450"/>
            <a:ext cx="4286400" cy="1143000"/>
            <a:chOff x="0" y="0"/>
            <a:chExt cx="4286400" cy="1143000"/>
          </a:xfrm>
        </p:grpSpPr>
        <p:sp>
          <p:nvSpPr>
            <p:cNvPr id="2553" name="Google Shape;2553;p84"/>
            <p:cNvSpPr/>
            <p:nvPr/>
          </p:nvSpPr>
          <p:spPr>
            <a:xfrm>
              <a:off x="0" y="0"/>
              <a:ext cx="4286400" cy="1143000"/>
            </a:xfrm>
            <a:prstGeom prst="roundRect">
              <a:avLst>
                <a:gd fmla="val 10000" name="adj"/>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554" name="Google Shape;2554;p84"/>
            <p:cNvGrpSpPr/>
            <p:nvPr/>
          </p:nvGrpSpPr>
          <p:grpSpPr>
            <a:xfrm>
              <a:off x="190500" y="333375"/>
              <a:ext cx="476400" cy="511452"/>
              <a:chOff x="0" y="0"/>
              <a:chExt cx="476400" cy="511452"/>
            </a:xfrm>
          </p:grpSpPr>
          <p:sp>
            <p:nvSpPr>
              <p:cNvPr id="2555" name="Google Shape;2555;p84"/>
              <p:cNvSpPr/>
              <p:nvPr/>
            </p:nvSpPr>
            <p:spPr>
              <a:xfrm>
                <a:off x="0" y="0"/>
                <a:ext cx="476400" cy="476400"/>
              </a:xfrm>
              <a:prstGeom prst="ellipse">
                <a:avLst/>
              </a:prstGeom>
              <a:solidFill>
                <a:srgbClr val="311F2E"/>
              </a:solidFill>
              <a:ln cap="flat" cmpd="sng" w="14300">
                <a:solidFill>
                  <a:srgbClr val="F87171"/>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56" name="Google Shape;2556;p84"/>
              <p:cNvSpPr txBox="1"/>
              <p:nvPr/>
            </p:nvSpPr>
            <p:spPr>
              <a:xfrm>
                <a:off x="0" y="35052"/>
                <a:ext cx="476400" cy="4764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400">
                    <a:solidFill>
                      <a:srgbClr val="F87171"/>
                    </a:solidFill>
                    <a:latin typeface="Material Icons"/>
                    <a:ea typeface="Material Icons"/>
                    <a:cs typeface="Material Icons"/>
                    <a:sym typeface="Material Icons"/>
                  </a:rPr>
                  <a:t>support_agent</a:t>
                </a:r>
                <a:endParaRPr sz="2400">
                  <a:solidFill>
                    <a:srgbClr val="F87171"/>
                  </a:solidFill>
                  <a:latin typeface="Material Icons"/>
                  <a:ea typeface="Material Icons"/>
                  <a:cs typeface="Material Icons"/>
                  <a:sym typeface="Material Icons"/>
                </a:endParaRPr>
              </a:p>
            </p:txBody>
          </p:sp>
        </p:grpSp>
        <p:sp>
          <p:nvSpPr>
            <p:cNvPr id="2557" name="Google Shape;2557;p84"/>
            <p:cNvSpPr txBox="1"/>
            <p:nvPr/>
          </p:nvSpPr>
          <p:spPr>
            <a:xfrm>
              <a:off x="809625" y="0"/>
              <a:ext cx="3286200" cy="1143000"/>
            </a:xfrm>
            <a:prstGeom prst="rect">
              <a:avLst/>
            </a:prstGeom>
            <a:noFill/>
            <a:ln>
              <a:noFill/>
            </a:ln>
          </p:spPr>
          <p:txBody>
            <a:bodyPr anchorCtr="0" anchor="ctr" bIns="0" lIns="0" spcFirstLastPara="1" rIns="142875" wrap="square" tIns="0">
              <a:noAutofit/>
            </a:bodyPr>
            <a:lstStyle/>
            <a:p>
              <a:pPr indent="0" lvl="0" marL="0" rtl="0" algn="l">
                <a:spcBef>
                  <a:spcPts val="0"/>
                </a:spcBef>
                <a:spcAft>
                  <a:spcPts val="450"/>
                </a:spcAft>
                <a:buNone/>
              </a:pPr>
              <a:r>
                <a:rPr b="1" lang="en" sz="1200">
                  <a:solidFill>
                    <a:srgbClr val="F87171"/>
                  </a:solidFill>
                  <a:latin typeface="Open Sans"/>
                  <a:ea typeface="Open Sans"/>
                  <a:cs typeface="Open Sans"/>
                  <a:sym typeface="Open Sans"/>
                </a:rPr>
                <a:t>On-Call Paged</a:t>
              </a:r>
              <a:endParaRPr b="0" sz="1000">
                <a:solidFill>
                  <a:srgbClr val="CBD5E1"/>
                </a:solidFill>
                <a:latin typeface="Open Sans"/>
                <a:ea typeface="Open Sans"/>
                <a:cs typeface="Open Sans"/>
                <a:sym typeface="Open Sans"/>
              </a:endParaRPr>
            </a:p>
          </p:txBody>
        </p:sp>
      </p:grpSp>
      <p:cxnSp>
        <p:nvCxnSpPr>
          <p:cNvPr id="2558" name="Google Shape;2558;p84"/>
          <p:cNvCxnSpPr>
            <a:endCxn id="2548" idx="1"/>
          </p:cNvCxnSpPr>
          <p:nvPr/>
        </p:nvCxnSpPr>
        <p:spPr>
          <a:xfrm flipH="1" rot="10800000">
            <a:off x="3535625" y="1385888"/>
            <a:ext cx="1778400" cy="210900"/>
          </a:xfrm>
          <a:prstGeom prst="bentConnector3">
            <a:avLst>
              <a:gd fmla="val 50000" name="adj1"/>
            </a:avLst>
          </a:prstGeom>
          <a:noFill/>
          <a:ln cap="flat" cmpd="sng" w="19050">
            <a:solidFill>
              <a:schemeClr val="accent1"/>
            </a:solidFill>
            <a:prstDash val="solid"/>
            <a:round/>
            <a:headEnd len="med" w="med" type="none"/>
            <a:tailEnd len="med" w="med" type="triangle"/>
          </a:ln>
        </p:spPr>
      </p:cxnSp>
      <p:cxnSp>
        <p:nvCxnSpPr>
          <p:cNvPr id="2559" name="Google Shape;2559;p84"/>
          <p:cNvCxnSpPr>
            <a:endCxn id="2551" idx="1"/>
          </p:cNvCxnSpPr>
          <p:nvPr/>
        </p:nvCxnSpPr>
        <p:spPr>
          <a:xfrm>
            <a:off x="3526625" y="2178238"/>
            <a:ext cx="1787400" cy="460200"/>
          </a:xfrm>
          <a:prstGeom prst="bentConnector3">
            <a:avLst>
              <a:gd fmla="val 50000" name="adj1"/>
            </a:avLst>
          </a:prstGeom>
          <a:noFill/>
          <a:ln cap="flat" cmpd="sng" w="19050">
            <a:solidFill>
              <a:schemeClr val="accent4"/>
            </a:solidFill>
            <a:prstDash val="solid"/>
            <a:round/>
            <a:headEnd len="med" w="med" type="none"/>
            <a:tailEnd len="med" w="med" type="triangle"/>
          </a:ln>
        </p:spPr>
      </p:cxnSp>
      <p:sp>
        <p:nvSpPr>
          <p:cNvPr id="2560" name="Google Shape;2560;p84"/>
          <p:cNvSpPr txBox="1"/>
          <p:nvPr/>
        </p:nvSpPr>
        <p:spPr>
          <a:xfrm>
            <a:off x="4486663" y="1062800"/>
            <a:ext cx="6888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chemeClr val="accent1"/>
                </a:solidFill>
                <a:latin typeface="Open Sans"/>
                <a:ea typeface="Open Sans"/>
                <a:cs typeface="Open Sans"/>
                <a:sym typeface="Open Sans"/>
              </a:rPr>
              <a:t>upload</a:t>
            </a:r>
            <a:endParaRPr b="1" sz="900">
              <a:solidFill>
                <a:schemeClr val="accent1"/>
              </a:solidFill>
              <a:latin typeface="Open Sans"/>
              <a:ea typeface="Open Sans"/>
              <a:cs typeface="Open Sans"/>
              <a:sym typeface="Open Sans"/>
            </a:endParaRPr>
          </a:p>
        </p:txBody>
      </p:sp>
      <p:sp>
        <p:nvSpPr>
          <p:cNvPr id="2561" name="Google Shape;2561;p84"/>
          <p:cNvSpPr txBox="1"/>
          <p:nvPr/>
        </p:nvSpPr>
        <p:spPr>
          <a:xfrm>
            <a:off x="4370281" y="2667403"/>
            <a:ext cx="8052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chemeClr val="accent1"/>
                </a:solidFill>
                <a:latin typeface="Open Sans"/>
                <a:ea typeface="Open Sans"/>
                <a:cs typeface="Open Sans"/>
                <a:sym typeface="Open Sans"/>
              </a:rPr>
              <a:t>download</a:t>
            </a:r>
            <a:endParaRPr b="1" sz="900">
              <a:solidFill>
                <a:schemeClr val="accent1"/>
              </a:solidFill>
              <a:latin typeface="Open Sans"/>
              <a:ea typeface="Open Sans"/>
              <a:cs typeface="Open Sans"/>
              <a:sym typeface="Open Sans"/>
            </a:endParaRPr>
          </a:p>
        </p:txBody>
      </p:sp>
      <p:cxnSp>
        <p:nvCxnSpPr>
          <p:cNvPr id="2562" name="Google Shape;2562;p84"/>
          <p:cNvCxnSpPr>
            <a:stCxn id="2548" idx="2"/>
            <a:endCxn id="2551" idx="0"/>
          </p:cNvCxnSpPr>
          <p:nvPr/>
        </p:nvCxnSpPr>
        <p:spPr>
          <a:xfrm>
            <a:off x="6504725" y="1790738"/>
            <a:ext cx="0" cy="442800"/>
          </a:xfrm>
          <a:prstGeom prst="straightConnector1">
            <a:avLst/>
          </a:prstGeom>
          <a:noFill/>
          <a:ln cap="flat" cmpd="sng" w="9525">
            <a:solidFill>
              <a:schemeClr val="accent4"/>
            </a:solidFill>
            <a:prstDash val="dash"/>
            <a:round/>
            <a:headEnd len="med" w="med" type="none"/>
            <a:tailEnd len="med" w="med" type="triangle"/>
          </a:ln>
        </p:spPr>
      </p:cxnSp>
      <p:sp>
        <p:nvSpPr>
          <p:cNvPr id="2563" name="Google Shape;2563;p84"/>
          <p:cNvSpPr txBox="1"/>
          <p:nvPr/>
        </p:nvSpPr>
        <p:spPr>
          <a:xfrm>
            <a:off x="6515067" y="1849136"/>
            <a:ext cx="8052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chemeClr val="accent4"/>
                </a:solidFill>
                <a:latin typeface="Open Sans"/>
                <a:ea typeface="Open Sans"/>
                <a:cs typeface="Open Sans"/>
                <a:sym typeface="Open Sans"/>
              </a:rPr>
              <a:t>replicate</a:t>
            </a:r>
            <a:endParaRPr b="1" sz="900">
              <a:solidFill>
                <a:schemeClr val="accent4"/>
              </a:solidFill>
              <a:latin typeface="Open Sans"/>
              <a:ea typeface="Open Sans"/>
              <a:cs typeface="Open Sans"/>
              <a:sym typeface="Open Sans"/>
            </a:endParaRPr>
          </a:p>
        </p:txBody>
      </p:sp>
      <p:cxnSp>
        <p:nvCxnSpPr>
          <p:cNvPr id="2564" name="Google Shape;2564;p84"/>
          <p:cNvCxnSpPr>
            <a:stCxn id="2542" idx="3"/>
            <a:endCxn id="2553" idx="1"/>
          </p:cNvCxnSpPr>
          <p:nvPr/>
        </p:nvCxnSpPr>
        <p:spPr>
          <a:xfrm>
            <a:off x="3518050" y="3590950"/>
            <a:ext cx="1599300" cy="0"/>
          </a:xfrm>
          <a:prstGeom prst="straightConnector1">
            <a:avLst/>
          </a:prstGeom>
          <a:noFill/>
          <a:ln cap="flat" cmpd="sng" w="19050">
            <a:solidFill>
              <a:srgbClr val="EF4444"/>
            </a:solidFill>
            <a:prstDash val="dash"/>
            <a:round/>
            <a:headEnd len="med" w="med" type="none"/>
            <a:tailEnd len="med" w="med" type="triangle"/>
          </a:ln>
        </p:spPr>
      </p:cxnSp>
      <p:sp>
        <p:nvSpPr>
          <p:cNvPr id="2565" name="Google Shape;2565;p84"/>
          <p:cNvSpPr txBox="1"/>
          <p:nvPr/>
        </p:nvSpPr>
        <p:spPr>
          <a:xfrm>
            <a:off x="3518050" y="3219900"/>
            <a:ext cx="1599300" cy="565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 sz="976">
                <a:solidFill>
                  <a:srgbClr val="F87171"/>
                </a:solidFill>
                <a:latin typeface="Open Sans"/>
                <a:ea typeface="Open Sans"/>
                <a:cs typeface="Open Sans"/>
                <a:sym typeface="Open Sans"/>
              </a:rPr>
              <a:t>Status is 404 (Failure)</a:t>
            </a:r>
            <a:endParaRPr b="1" sz="976">
              <a:solidFill>
                <a:srgbClr val="F87171"/>
              </a:solidFill>
              <a:latin typeface="Open Sans"/>
              <a:ea typeface="Open Sans"/>
              <a:cs typeface="Open Sans"/>
              <a:sym typeface="Open Sans"/>
            </a:endParaRPr>
          </a:p>
          <a:p>
            <a:pPr indent="0" lvl="0" marL="0" rtl="0" algn="l">
              <a:spcBef>
                <a:spcPts val="0"/>
              </a:spcBef>
              <a:spcAft>
                <a:spcPts val="0"/>
              </a:spcAft>
              <a:buNone/>
            </a:pPr>
            <a:r>
              <a:t/>
            </a:r>
            <a:endParaRPr sz="1500">
              <a:solidFill>
                <a:schemeClr val="lt1"/>
              </a:solidFill>
              <a:latin typeface="Open Sans"/>
              <a:ea typeface="Open Sans"/>
              <a:cs typeface="Open Sans"/>
              <a:sym typeface="Open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1320"/>
        </a:solidFill>
      </p:bgPr>
    </p:bg>
    <p:spTree>
      <p:nvGrpSpPr>
        <p:cNvPr id="2569" name="Shape 2569"/>
        <p:cNvGrpSpPr/>
        <p:nvPr/>
      </p:nvGrpSpPr>
      <p:grpSpPr>
        <a:xfrm>
          <a:off x="0" y="0"/>
          <a:ext cx="0" cy="0"/>
          <a:chOff x="0" y="0"/>
          <a:chExt cx="0" cy="0"/>
        </a:xfrm>
      </p:grpSpPr>
      <p:pic>
        <p:nvPicPr>
          <p:cNvPr id="2570" name="Google Shape;2570;p85"/>
          <p:cNvPicPr preferRelativeResize="0"/>
          <p:nvPr/>
        </p:nvPicPr>
        <p:blipFill rotWithShape="1">
          <a:blip r:embed="rId3">
            <a:alphaModFix/>
          </a:blip>
          <a:srcRect b="0" l="0" r="0" t="0"/>
          <a:stretch/>
        </p:blipFill>
        <p:spPr>
          <a:xfrm>
            <a:off x="171375" y="4647152"/>
            <a:ext cx="844200" cy="290700"/>
          </a:xfrm>
          <a:prstGeom prst="rect">
            <a:avLst/>
          </a:prstGeom>
          <a:noFill/>
          <a:ln>
            <a:noFill/>
          </a:ln>
        </p:spPr>
      </p:pic>
      <p:pic>
        <p:nvPicPr>
          <p:cNvPr id="2571" name="Google Shape;2571;p85"/>
          <p:cNvPicPr preferRelativeResize="0"/>
          <p:nvPr/>
        </p:nvPicPr>
        <p:blipFill rotWithShape="1">
          <a:blip r:embed="rId4">
            <a:alphaModFix/>
          </a:blip>
          <a:srcRect b="739" l="0" r="0" t="739"/>
          <a:stretch/>
        </p:blipFill>
        <p:spPr>
          <a:xfrm>
            <a:off x="8532705" y="4705236"/>
            <a:ext cx="405000" cy="243000"/>
          </a:xfrm>
          <a:prstGeom prst="rect">
            <a:avLst/>
          </a:prstGeom>
          <a:noFill/>
          <a:ln>
            <a:noFill/>
          </a:ln>
        </p:spPr>
      </p:pic>
      <p:pic>
        <p:nvPicPr>
          <p:cNvPr id="2572" name="Google Shape;2572;p85"/>
          <p:cNvPicPr preferRelativeResize="0"/>
          <p:nvPr/>
        </p:nvPicPr>
        <p:blipFill rotWithShape="1">
          <a:blip r:embed="rId5">
            <a:alphaModFix/>
          </a:blip>
          <a:srcRect b="76510" l="68478" r="-47008" t="-5364"/>
          <a:stretch/>
        </p:blipFill>
        <p:spPr>
          <a:xfrm rot="10800000">
            <a:off x="5578800" y="48"/>
            <a:ext cx="3565200" cy="3320100"/>
          </a:xfrm>
          <a:prstGeom prst="rect">
            <a:avLst/>
          </a:prstGeom>
          <a:noFill/>
          <a:ln>
            <a:noFill/>
          </a:ln>
        </p:spPr>
      </p:pic>
      <p:sp>
        <p:nvSpPr>
          <p:cNvPr id="2573" name="Google Shape;2573;p85"/>
          <p:cNvSpPr txBox="1"/>
          <p:nvPr/>
        </p:nvSpPr>
        <p:spPr>
          <a:xfrm>
            <a:off x="7204072" y="4948238"/>
            <a:ext cx="1939800" cy="161700"/>
          </a:xfrm>
          <a:prstGeom prst="rect">
            <a:avLst/>
          </a:prstGeom>
          <a:noFill/>
          <a:ln>
            <a:noFill/>
          </a:ln>
        </p:spPr>
        <p:txBody>
          <a:bodyPr anchorCtr="0" anchor="t" bIns="34275" lIns="68575" spcFirstLastPara="1" rIns="68575" wrap="square" tIns="34275">
            <a:noAutofit/>
          </a:bodyPr>
          <a:lstStyle/>
          <a:p>
            <a:pPr indent="0" lvl="0" marL="0" rtl="0" algn="ctr">
              <a:spcBef>
                <a:spcPts val="0"/>
              </a:spcBef>
              <a:spcAft>
                <a:spcPts val="0"/>
              </a:spcAft>
              <a:buNone/>
            </a:pPr>
            <a:r>
              <a:rPr lang="en" sz="600">
                <a:solidFill>
                  <a:srgbClr val="FFFFFF"/>
                </a:solidFill>
                <a:latin typeface="Open Sans"/>
                <a:ea typeface="Open Sans"/>
                <a:cs typeface="Open Sans"/>
                <a:sym typeface="Open Sans"/>
              </a:rPr>
              <a:t>Copyrights @ 2026 – JFrog all rights reserved</a:t>
            </a:r>
            <a:endParaRPr sz="600">
              <a:solidFill>
                <a:srgbClr val="FFFFFF"/>
              </a:solidFill>
              <a:latin typeface="Open Sans"/>
              <a:ea typeface="Open Sans"/>
              <a:cs typeface="Open Sans"/>
              <a:sym typeface="Open Sans"/>
            </a:endParaRPr>
          </a:p>
        </p:txBody>
      </p:sp>
      <p:grpSp>
        <p:nvGrpSpPr>
          <p:cNvPr id="2574" name="Google Shape;2574;p85"/>
          <p:cNvGrpSpPr/>
          <p:nvPr/>
        </p:nvGrpSpPr>
        <p:grpSpPr>
          <a:xfrm>
            <a:off x="1714500" y="1238250"/>
            <a:ext cx="2476500" cy="1476300"/>
            <a:chOff x="0" y="0"/>
            <a:chExt cx="2476500" cy="1476300"/>
          </a:xfrm>
        </p:grpSpPr>
        <p:sp>
          <p:nvSpPr>
            <p:cNvPr id="2575" name="Google Shape;2575;p85"/>
            <p:cNvSpPr/>
            <p:nvPr/>
          </p:nvSpPr>
          <p:spPr>
            <a:xfrm>
              <a:off x="0" y="0"/>
              <a:ext cx="2476500" cy="1476300"/>
            </a:xfrm>
            <a:prstGeom prst="roundRect">
              <a:avLst>
                <a:gd fmla="val 6451" name="adj"/>
              </a:avLst>
            </a:prstGeom>
            <a:solidFill>
              <a:srgbClr val="132237">
                <a:alpha val="25000"/>
              </a:srgbClr>
            </a:solidFill>
            <a:ln cap="flat" cmpd="sng" w="9525">
              <a:solidFill>
                <a:srgbClr val="33415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76" name="Google Shape;2576;p85"/>
            <p:cNvSpPr/>
            <p:nvPr/>
          </p:nvSpPr>
          <p:spPr>
            <a:xfrm>
              <a:off x="152400" y="152400"/>
              <a:ext cx="342900" cy="342900"/>
            </a:xfrm>
            <a:prstGeom prst="roundRect">
              <a:avLst>
                <a:gd fmla="val 16666" name="adj"/>
              </a:avLst>
            </a:prstGeom>
            <a:solidFill>
              <a:srgbClr val="475569">
                <a:alpha val="1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77" name="Google Shape;2577;p85"/>
            <p:cNvSpPr txBox="1"/>
            <p:nvPr/>
          </p:nvSpPr>
          <p:spPr>
            <a:xfrm>
              <a:off x="152400" y="257556"/>
              <a:ext cx="342900" cy="342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800">
                  <a:solidFill>
                    <a:srgbClr val="475569"/>
                  </a:solidFill>
                  <a:latin typeface="Material Icons"/>
                  <a:ea typeface="Material Icons"/>
                  <a:cs typeface="Material Icons"/>
                  <a:sym typeface="Material Icons"/>
                </a:rPr>
                <a:t>security</a:t>
              </a:r>
              <a:endParaRPr sz="1800">
                <a:solidFill>
                  <a:srgbClr val="475569"/>
                </a:solidFill>
                <a:latin typeface="Material Icons"/>
                <a:ea typeface="Material Icons"/>
                <a:cs typeface="Material Icons"/>
                <a:sym typeface="Material Icons"/>
              </a:endParaRPr>
            </a:p>
          </p:txBody>
        </p:sp>
        <p:sp>
          <p:nvSpPr>
            <p:cNvPr id="2578" name="Google Shape;2578;p85"/>
            <p:cNvSpPr txBox="1"/>
            <p:nvPr/>
          </p:nvSpPr>
          <p:spPr>
            <a:xfrm>
              <a:off x="152400" y="609600"/>
              <a:ext cx="2171700" cy="762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200">
                  <a:solidFill>
                    <a:srgbClr val="475569"/>
                  </a:solidFill>
                  <a:latin typeface="Open Sans"/>
                  <a:ea typeface="Open Sans"/>
                  <a:cs typeface="Open Sans"/>
                  <a:sym typeface="Open Sans"/>
                </a:rPr>
                <a:t>Authentication &amp; Identity</a:t>
              </a:r>
              <a:endParaRPr b="1" sz="1200">
                <a:solidFill>
                  <a:srgbClr val="475569"/>
                </a:solidFill>
                <a:latin typeface="Open Sans"/>
                <a:ea typeface="Open Sans"/>
                <a:cs typeface="Open Sans"/>
                <a:sym typeface="Open Sans"/>
              </a:endParaRPr>
            </a:p>
            <a:p>
              <a:pPr indent="0" lvl="0" marL="0" rtl="0" algn="l">
                <a:spcBef>
                  <a:spcPts val="450"/>
                </a:spcBef>
                <a:spcAft>
                  <a:spcPts val="0"/>
                </a:spcAft>
                <a:buNone/>
              </a:pPr>
              <a:r>
                <a:rPr b="0" lang="en" sz="950">
                  <a:solidFill>
                    <a:srgbClr val="334155"/>
                  </a:solidFill>
                  <a:latin typeface="Open Sans"/>
                  <a:ea typeface="Open Sans"/>
                  <a:cs typeface="Open Sans"/>
                  <a:sym typeface="Open Sans"/>
                </a:rPr>
                <a:t>Manages short-lived session tokens and in-memory storage.</a:t>
              </a:r>
              <a:endParaRPr b="0" sz="950">
                <a:solidFill>
                  <a:srgbClr val="334155"/>
                </a:solidFill>
                <a:latin typeface="Open Sans"/>
                <a:ea typeface="Open Sans"/>
                <a:cs typeface="Open Sans"/>
                <a:sym typeface="Open Sans"/>
              </a:endParaRPr>
            </a:p>
          </p:txBody>
        </p:sp>
      </p:grpSp>
      <p:grpSp>
        <p:nvGrpSpPr>
          <p:cNvPr id="2579" name="Google Shape;2579;p85"/>
          <p:cNvGrpSpPr/>
          <p:nvPr/>
        </p:nvGrpSpPr>
        <p:grpSpPr>
          <a:xfrm>
            <a:off x="4953000" y="1238250"/>
            <a:ext cx="2476500" cy="1476300"/>
            <a:chOff x="0" y="0"/>
            <a:chExt cx="2476500" cy="1476300"/>
          </a:xfrm>
        </p:grpSpPr>
        <p:sp>
          <p:nvSpPr>
            <p:cNvPr id="2580" name="Google Shape;2580;p85"/>
            <p:cNvSpPr/>
            <p:nvPr/>
          </p:nvSpPr>
          <p:spPr>
            <a:xfrm>
              <a:off x="0" y="0"/>
              <a:ext cx="2476500" cy="1476300"/>
            </a:xfrm>
            <a:prstGeom prst="roundRect">
              <a:avLst>
                <a:gd fmla="val 6451" name="adj"/>
              </a:avLst>
            </a:prstGeom>
            <a:solidFill>
              <a:srgbClr val="132237">
                <a:alpha val="25000"/>
              </a:srgbClr>
            </a:solidFill>
            <a:ln cap="flat" cmpd="sng" w="9525">
              <a:solidFill>
                <a:srgbClr val="33415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81" name="Google Shape;2581;p85"/>
            <p:cNvSpPr/>
            <p:nvPr/>
          </p:nvSpPr>
          <p:spPr>
            <a:xfrm>
              <a:off x="152400" y="152400"/>
              <a:ext cx="342900" cy="342900"/>
            </a:xfrm>
            <a:prstGeom prst="roundRect">
              <a:avLst>
                <a:gd fmla="val 16666" name="adj"/>
              </a:avLst>
            </a:prstGeom>
            <a:solidFill>
              <a:srgbClr val="475569">
                <a:alpha val="1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82" name="Google Shape;2582;p85"/>
            <p:cNvSpPr txBox="1"/>
            <p:nvPr/>
          </p:nvSpPr>
          <p:spPr>
            <a:xfrm>
              <a:off x="152400" y="257556"/>
              <a:ext cx="342900" cy="342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800">
                  <a:solidFill>
                    <a:srgbClr val="475569"/>
                  </a:solidFill>
                  <a:latin typeface="Material Icons"/>
                  <a:ea typeface="Material Icons"/>
                  <a:cs typeface="Material Icons"/>
                  <a:sym typeface="Material Icons"/>
                </a:rPr>
                <a:t>visibility</a:t>
              </a:r>
              <a:endParaRPr sz="1800">
                <a:solidFill>
                  <a:srgbClr val="475569"/>
                </a:solidFill>
                <a:latin typeface="Material Icons"/>
                <a:ea typeface="Material Icons"/>
                <a:cs typeface="Material Icons"/>
                <a:sym typeface="Material Icons"/>
              </a:endParaRPr>
            </a:p>
          </p:txBody>
        </p:sp>
        <p:sp>
          <p:nvSpPr>
            <p:cNvPr id="2583" name="Google Shape;2583;p85"/>
            <p:cNvSpPr txBox="1"/>
            <p:nvPr/>
          </p:nvSpPr>
          <p:spPr>
            <a:xfrm>
              <a:off x="152400" y="609600"/>
              <a:ext cx="2171700" cy="762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200">
                  <a:solidFill>
                    <a:srgbClr val="475569"/>
                  </a:solidFill>
                  <a:latin typeface="Open Sans"/>
                  <a:ea typeface="Open Sans"/>
                  <a:cs typeface="Open Sans"/>
                  <a:sym typeface="Open Sans"/>
                </a:rPr>
                <a:t>Tracing &amp; Observability</a:t>
              </a:r>
              <a:endParaRPr b="1" sz="1200">
                <a:solidFill>
                  <a:srgbClr val="475569"/>
                </a:solidFill>
                <a:latin typeface="Open Sans"/>
                <a:ea typeface="Open Sans"/>
                <a:cs typeface="Open Sans"/>
                <a:sym typeface="Open Sans"/>
              </a:endParaRPr>
            </a:p>
            <a:p>
              <a:pPr indent="0" lvl="0" marL="0" rtl="0" algn="l">
                <a:spcBef>
                  <a:spcPts val="450"/>
                </a:spcBef>
                <a:spcAft>
                  <a:spcPts val="0"/>
                </a:spcAft>
                <a:buNone/>
              </a:pPr>
              <a:r>
                <a:rPr b="0" lang="en" sz="950">
                  <a:solidFill>
                    <a:srgbClr val="334155"/>
                  </a:solidFill>
                  <a:latin typeface="Open Sans"/>
                  <a:ea typeface="Open Sans"/>
                  <a:cs typeface="Open Sans"/>
                  <a:sym typeface="Open Sans"/>
                </a:rPr>
                <a:t>Provides deep request visibility, logging, and metrics.</a:t>
              </a:r>
              <a:endParaRPr b="0" sz="950">
                <a:solidFill>
                  <a:srgbClr val="334155"/>
                </a:solidFill>
                <a:latin typeface="Open Sans"/>
                <a:ea typeface="Open Sans"/>
                <a:cs typeface="Open Sans"/>
                <a:sym typeface="Open Sans"/>
              </a:endParaRPr>
            </a:p>
          </p:txBody>
        </p:sp>
      </p:grpSp>
      <p:grpSp>
        <p:nvGrpSpPr>
          <p:cNvPr id="2584" name="Google Shape;2584;p85"/>
          <p:cNvGrpSpPr/>
          <p:nvPr/>
        </p:nvGrpSpPr>
        <p:grpSpPr>
          <a:xfrm>
            <a:off x="1714500" y="2905125"/>
            <a:ext cx="2476500" cy="1476300"/>
            <a:chOff x="0" y="0"/>
            <a:chExt cx="2476500" cy="1476300"/>
          </a:xfrm>
        </p:grpSpPr>
        <p:sp>
          <p:nvSpPr>
            <p:cNvPr id="2585" name="Google Shape;2585;p85"/>
            <p:cNvSpPr/>
            <p:nvPr/>
          </p:nvSpPr>
          <p:spPr>
            <a:xfrm>
              <a:off x="0" y="0"/>
              <a:ext cx="2476500" cy="1476300"/>
            </a:xfrm>
            <a:prstGeom prst="roundRect">
              <a:avLst>
                <a:gd fmla="val 6451" name="adj"/>
              </a:avLst>
            </a:prstGeom>
            <a:solidFill>
              <a:srgbClr val="132237">
                <a:alpha val="25000"/>
              </a:srgbClr>
            </a:solidFill>
            <a:ln cap="flat" cmpd="sng" w="9525">
              <a:solidFill>
                <a:srgbClr val="33415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86" name="Google Shape;2586;p85"/>
            <p:cNvSpPr/>
            <p:nvPr/>
          </p:nvSpPr>
          <p:spPr>
            <a:xfrm>
              <a:off x="152400" y="152400"/>
              <a:ext cx="342900" cy="342900"/>
            </a:xfrm>
            <a:prstGeom prst="roundRect">
              <a:avLst>
                <a:gd fmla="val 16666" name="adj"/>
              </a:avLst>
            </a:prstGeom>
            <a:solidFill>
              <a:srgbClr val="475569">
                <a:alpha val="1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87" name="Google Shape;2587;p85"/>
            <p:cNvSpPr txBox="1"/>
            <p:nvPr/>
          </p:nvSpPr>
          <p:spPr>
            <a:xfrm>
              <a:off x="152400" y="257556"/>
              <a:ext cx="342900" cy="342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800">
                  <a:solidFill>
                    <a:srgbClr val="475569"/>
                  </a:solidFill>
                  <a:latin typeface="Material Icons"/>
                  <a:ea typeface="Material Icons"/>
                  <a:cs typeface="Material Icons"/>
                  <a:sym typeface="Material Icons"/>
                </a:rPr>
                <a:t>swap_horiz</a:t>
              </a:r>
              <a:endParaRPr sz="1800">
                <a:solidFill>
                  <a:srgbClr val="475569"/>
                </a:solidFill>
                <a:latin typeface="Material Icons"/>
                <a:ea typeface="Material Icons"/>
                <a:cs typeface="Material Icons"/>
                <a:sym typeface="Material Icons"/>
              </a:endParaRPr>
            </a:p>
          </p:txBody>
        </p:sp>
        <p:sp>
          <p:nvSpPr>
            <p:cNvPr id="2588" name="Google Shape;2588;p85"/>
            <p:cNvSpPr txBox="1"/>
            <p:nvPr/>
          </p:nvSpPr>
          <p:spPr>
            <a:xfrm>
              <a:off x="152400" y="609600"/>
              <a:ext cx="2171700" cy="762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200">
                  <a:solidFill>
                    <a:srgbClr val="475569"/>
                  </a:solidFill>
                  <a:latin typeface="Open Sans"/>
                  <a:ea typeface="Open Sans"/>
                  <a:cs typeface="Open Sans"/>
                  <a:sym typeface="Open Sans"/>
                </a:rPr>
                <a:t>On-Prem to Cloud</a:t>
              </a:r>
              <a:endParaRPr b="1" sz="1200">
                <a:solidFill>
                  <a:srgbClr val="475569"/>
                </a:solidFill>
                <a:latin typeface="Open Sans"/>
                <a:ea typeface="Open Sans"/>
                <a:cs typeface="Open Sans"/>
                <a:sym typeface="Open Sans"/>
              </a:endParaRPr>
            </a:p>
            <a:p>
              <a:pPr indent="0" lvl="0" marL="0" rtl="0" algn="l">
                <a:spcBef>
                  <a:spcPts val="450"/>
                </a:spcBef>
                <a:spcAft>
                  <a:spcPts val="0"/>
                </a:spcAft>
                <a:buNone/>
              </a:pPr>
              <a:r>
                <a:rPr b="0" lang="en" sz="950">
                  <a:solidFill>
                    <a:srgbClr val="334155"/>
                  </a:solidFill>
                  <a:latin typeface="Open Sans"/>
                  <a:ea typeface="Open Sans"/>
                  <a:cs typeface="Open Sans"/>
                  <a:sym typeface="Open Sans"/>
                </a:rPr>
                <a:t>Enables seamless and secure transitioning from on-prem environments.</a:t>
              </a:r>
              <a:endParaRPr b="0" sz="950">
                <a:solidFill>
                  <a:srgbClr val="334155"/>
                </a:solidFill>
                <a:latin typeface="Open Sans"/>
                <a:ea typeface="Open Sans"/>
                <a:cs typeface="Open Sans"/>
                <a:sym typeface="Open Sans"/>
              </a:endParaRPr>
            </a:p>
          </p:txBody>
        </p:sp>
      </p:grpSp>
      <p:grpSp>
        <p:nvGrpSpPr>
          <p:cNvPr id="2589" name="Google Shape;2589;p85"/>
          <p:cNvGrpSpPr/>
          <p:nvPr/>
        </p:nvGrpSpPr>
        <p:grpSpPr>
          <a:xfrm>
            <a:off x="4953000" y="2905125"/>
            <a:ext cx="2476500" cy="1476300"/>
            <a:chOff x="0" y="0"/>
            <a:chExt cx="2476500" cy="1476300"/>
          </a:xfrm>
        </p:grpSpPr>
        <p:sp>
          <p:nvSpPr>
            <p:cNvPr id="2590" name="Google Shape;2590;p85"/>
            <p:cNvSpPr/>
            <p:nvPr/>
          </p:nvSpPr>
          <p:spPr>
            <a:xfrm>
              <a:off x="0" y="0"/>
              <a:ext cx="2476500" cy="1476300"/>
            </a:xfrm>
            <a:prstGeom prst="roundRect">
              <a:avLst>
                <a:gd fmla="val 6451" name="adj"/>
              </a:avLst>
            </a:prstGeom>
            <a:solidFill>
              <a:srgbClr val="132237">
                <a:alpha val="80000"/>
              </a:srgbClr>
            </a:solidFill>
            <a:ln cap="flat" cmpd="sng" w="9525">
              <a:solidFill>
                <a:srgbClr val="334155"/>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91" name="Google Shape;2591;p85"/>
            <p:cNvSpPr/>
            <p:nvPr/>
          </p:nvSpPr>
          <p:spPr>
            <a:xfrm>
              <a:off x="152400" y="152400"/>
              <a:ext cx="342900" cy="342900"/>
            </a:xfrm>
            <a:prstGeom prst="roundRect">
              <a:avLst>
                <a:gd fmla="val 16666" name="adj"/>
              </a:avLst>
            </a:prstGeom>
            <a:solidFill>
              <a:srgbClr val="A78BFA">
                <a:alpha val="15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92" name="Google Shape;2592;p85"/>
            <p:cNvSpPr txBox="1"/>
            <p:nvPr/>
          </p:nvSpPr>
          <p:spPr>
            <a:xfrm>
              <a:off x="152400" y="231267"/>
              <a:ext cx="342900" cy="342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800">
                  <a:solidFill>
                    <a:srgbClr val="A78BFA"/>
                  </a:solidFill>
                  <a:latin typeface="Material Icons"/>
                  <a:ea typeface="Material Icons"/>
                  <a:cs typeface="Material Icons"/>
                  <a:sym typeface="Material Icons"/>
                </a:rPr>
                <a:t>alt_route</a:t>
              </a:r>
              <a:endParaRPr sz="1800">
                <a:solidFill>
                  <a:srgbClr val="A78BFA"/>
                </a:solidFill>
                <a:latin typeface="Material Icons"/>
                <a:ea typeface="Material Icons"/>
                <a:cs typeface="Material Icons"/>
                <a:sym typeface="Material Icons"/>
              </a:endParaRPr>
            </a:p>
          </p:txBody>
        </p:sp>
        <p:sp>
          <p:nvSpPr>
            <p:cNvPr id="2593" name="Google Shape;2593;p85"/>
            <p:cNvSpPr txBox="1"/>
            <p:nvPr/>
          </p:nvSpPr>
          <p:spPr>
            <a:xfrm>
              <a:off x="152400" y="609600"/>
              <a:ext cx="2171700" cy="762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200">
                  <a:solidFill>
                    <a:srgbClr val="FFFFFF"/>
                  </a:solidFill>
                  <a:latin typeface="Open Sans"/>
                  <a:ea typeface="Open Sans"/>
                  <a:cs typeface="Open Sans"/>
                  <a:sym typeface="Open Sans"/>
                </a:rPr>
                <a:t>Failover Routing</a:t>
              </a:r>
              <a:endParaRPr b="1" sz="1200">
                <a:solidFill>
                  <a:srgbClr val="FFFFFF"/>
                </a:solidFill>
                <a:latin typeface="Open Sans"/>
                <a:ea typeface="Open Sans"/>
                <a:cs typeface="Open Sans"/>
                <a:sym typeface="Open Sans"/>
              </a:endParaRPr>
            </a:p>
            <a:p>
              <a:pPr indent="0" lvl="0" marL="0" rtl="0" algn="l">
                <a:spcBef>
                  <a:spcPts val="450"/>
                </a:spcBef>
                <a:spcAft>
                  <a:spcPts val="0"/>
                </a:spcAft>
                <a:buNone/>
              </a:pPr>
              <a:r>
                <a:rPr b="0" lang="en" sz="950">
                  <a:solidFill>
                    <a:srgbClr val="94A3B8"/>
                  </a:solidFill>
                  <a:latin typeface="Open Sans"/>
                  <a:ea typeface="Open Sans"/>
                  <a:cs typeface="Open Sans"/>
                  <a:sym typeface="Open Sans"/>
                </a:rPr>
                <a:t>Enables dynamic, resilient traffic redirection during outages.</a:t>
              </a:r>
              <a:endParaRPr b="0" sz="950">
                <a:solidFill>
                  <a:srgbClr val="94A3B8"/>
                </a:solidFill>
                <a:latin typeface="Open Sans"/>
                <a:ea typeface="Open Sans"/>
                <a:cs typeface="Open Sans"/>
                <a:sym typeface="Open Sans"/>
              </a:endParaRPr>
            </a:p>
          </p:txBody>
        </p:sp>
      </p:grpSp>
      <p:sp>
        <p:nvSpPr>
          <p:cNvPr id="2594" name="Google Shape;2594;p85"/>
          <p:cNvSpPr txBox="1"/>
          <p:nvPr/>
        </p:nvSpPr>
        <p:spPr>
          <a:xfrm>
            <a:off x="168007" y="273844"/>
            <a:ext cx="8769600" cy="411900"/>
          </a:xfrm>
          <a:prstGeom prst="rect">
            <a:avLst/>
          </a:prstGeom>
          <a:noFill/>
          <a:ln>
            <a:noFill/>
          </a:ln>
        </p:spPr>
        <p:txBody>
          <a:bodyPr anchorCtr="0" anchor="t" bIns="33325" lIns="68575" spcFirstLastPara="1" rIns="68575" wrap="square" tIns="33325">
            <a:noAutofit/>
          </a:bodyPr>
          <a:lstStyle/>
          <a:p>
            <a:pPr indent="0" lvl="0" marL="0" rtl="0" algn="l">
              <a:spcBef>
                <a:spcPts val="0"/>
              </a:spcBef>
              <a:spcAft>
                <a:spcPts val="0"/>
              </a:spcAft>
              <a:buNone/>
            </a:pPr>
            <a:r>
              <a:rPr b="1" lang="en" sz="2420">
                <a:solidFill>
                  <a:srgbClr val="40BE46"/>
                </a:solidFill>
                <a:latin typeface="Open Sans"/>
                <a:ea typeface="Open Sans"/>
                <a:cs typeface="Open Sans"/>
                <a:sym typeface="Open Sans"/>
              </a:rPr>
              <a:t>Core Proxy Features</a:t>
            </a:r>
            <a:endParaRPr b="1" sz="2420">
              <a:solidFill>
                <a:srgbClr val="40BE46"/>
              </a:solidFill>
              <a:latin typeface="Open Sans"/>
              <a:ea typeface="Open Sans"/>
              <a:cs typeface="Open Sans"/>
              <a:sym typeface="Open Sans"/>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1320"/>
        </a:solidFill>
      </p:bgPr>
    </p:bg>
    <p:spTree>
      <p:nvGrpSpPr>
        <p:cNvPr id="2598" name="Shape 2598"/>
        <p:cNvGrpSpPr/>
        <p:nvPr/>
      </p:nvGrpSpPr>
      <p:grpSpPr>
        <a:xfrm>
          <a:off x="0" y="0"/>
          <a:ext cx="0" cy="0"/>
          <a:chOff x="0" y="0"/>
          <a:chExt cx="0" cy="0"/>
        </a:xfrm>
      </p:grpSpPr>
      <p:pic>
        <p:nvPicPr>
          <p:cNvPr id="2599" name="Google Shape;2599;p86"/>
          <p:cNvPicPr preferRelativeResize="0"/>
          <p:nvPr/>
        </p:nvPicPr>
        <p:blipFill rotWithShape="1">
          <a:blip r:embed="rId3">
            <a:alphaModFix/>
          </a:blip>
          <a:srcRect b="76510" l="68478" r="-47008" t="-5364"/>
          <a:stretch/>
        </p:blipFill>
        <p:spPr>
          <a:xfrm rot="10800000">
            <a:off x="5578924" y="0"/>
            <a:ext cx="3565076" cy="3320151"/>
          </a:xfrm>
          <a:prstGeom prst="rect">
            <a:avLst/>
          </a:prstGeom>
          <a:noFill/>
          <a:ln>
            <a:noFill/>
          </a:ln>
        </p:spPr>
      </p:pic>
      <p:sp>
        <p:nvSpPr>
          <p:cNvPr id="2600" name="Google Shape;2600;p86"/>
          <p:cNvSpPr txBox="1"/>
          <p:nvPr/>
        </p:nvSpPr>
        <p:spPr>
          <a:xfrm>
            <a:off x="168007" y="273844"/>
            <a:ext cx="8769600" cy="411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2400">
                <a:solidFill>
                  <a:srgbClr val="40BE46"/>
                </a:solidFill>
                <a:latin typeface="Open Sans"/>
                <a:ea typeface="Open Sans"/>
                <a:cs typeface="Open Sans"/>
                <a:sym typeface="Open Sans"/>
              </a:rPr>
              <a:t>Disaster Recovery: Happy Path</a:t>
            </a:r>
            <a:endParaRPr b="1" sz="2400">
              <a:solidFill>
                <a:srgbClr val="40BE46"/>
              </a:solidFill>
              <a:latin typeface="Open Sans"/>
              <a:ea typeface="Open Sans"/>
              <a:cs typeface="Open Sans"/>
              <a:sym typeface="Open Sans"/>
            </a:endParaRPr>
          </a:p>
        </p:txBody>
      </p:sp>
      <p:grpSp>
        <p:nvGrpSpPr>
          <p:cNvPr id="2601" name="Google Shape;2601;p86"/>
          <p:cNvGrpSpPr/>
          <p:nvPr/>
        </p:nvGrpSpPr>
        <p:grpSpPr>
          <a:xfrm>
            <a:off x="1000125" y="1909695"/>
            <a:ext cx="1524000" cy="1428900"/>
            <a:chOff x="0" y="0"/>
            <a:chExt cx="1524000" cy="1428900"/>
          </a:xfrm>
        </p:grpSpPr>
        <p:sp>
          <p:nvSpPr>
            <p:cNvPr id="2602" name="Google Shape;2602;p86"/>
            <p:cNvSpPr/>
            <p:nvPr/>
          </p:nvSpPr>
          <p:spPr>
            <a:xfrm>
              <a:off x="0" y="0"/>
              <a:ext cx="1524000" cy="1428900"/>
            </a:xfrm>
            <a:prstGeom prst="roundRect">
              <a:avLst>
                <a:gd fmla="val 5333" name="adj"/>
              </a:avLst>
            </a:prstGeom>
            <a:solidFill>
              <a:srgbClr val="121F32"/>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03" name="Google Shape;2603;p86"/>
            <p:cNvSpPr/>
            <p:nvPr/>
          </p:nvSpPr>
          <p:spPr>
            <a:xfrm>
              <a:off x="552450" y="171450"/>
              <a:ext cx="419100" cy="419100"/>
            </a:xfrm>
            <a:prstGeom prst="ellipse">
              <a:avLst/>
            </a:prstGeom>
            <a:solidFill>
              <a:srgbClr val="40BE46">
                <a:alpha val="1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04" name="Google Shape;2604;p86"/>
            <p:cNvSpPr txBox="1"/>
            <p:nvPr/>
          </p:nvSpPr>
          <p:spPr>
            <a:xfrm>
              <a:off x="552450" y="229870"/>
              <a:ext cx="419100" cy="4191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40BE46"/>
                  </a:solidFill>
                  <a:latin typeface="Material Icons"/>
                  <a:ea typeface="Material Icons"/>
                  <a:cs typeface="Material Icons"/>
                  <a:sym typeface="Material Icons"/>
                </a:rPr>
                <a:t>alt_route</a:t>
              </a:r>
              <a:endParaRPr sz="2000">
                <a:solidFill>
                  <a:srgbClr val="40BE46"/>
                </a:solidFill>
                <a:latin typeface="Material Icons"/>
                <a:ea typeface="Material Icons"/>
                <a:cs typeface="Material Icons"/>
                <a:sym typeface="Material Icons"/>
              </a:endParaRPr>
            </a:p>
          </p:txBody>
        </p:sp>
        <p:sp>
          <p:nvSpPr>
            <p:cNvPr id="2605" name="Google Shape;2605;p86"/>
            <p:cNvSpPr txBox="1"/>
            <p:nvPr/>
          </p:nvSpPr>
          <p:spPr>
            <a:xfrm>
              <a:off x="95250" y="685800"/>
              <a:ext cx="1333500" cy="6669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ctr">
                <a:spcBef>
                  <a:spcPts val="0"/>
                </a:spcBef>
                <a:spcAft>
                  <a:spcPts val="0"/>
                </a:spcAft>
                <a:buNone/>
              </a:pPr>
              <a:r>
                <a:rPr b="1" i="0" lang="en" sz="1100">
                  <a:solidFill>
                    <a:srgbClr val="FFFFFF"/>
                  </a:solidFill>
                  <a:latin typeface="Open Sans"/>
                  <a:ea typeface="Open Sans"/>
                  <a:cs typeface="Open Sans"/>
                  <a:sym typeface="Open Sans"/>
                </a:rPr>
                <a:t>DNS</a:t>
              </a:r>
              <a:endParaRPr b="1" i="0" sz="1100">
                <a:solidFill>
                  <a:srgbClr val="FFFFFF"/>
                </a:solidFill>
                <a:latin typeface="Open Sans"/>
                <a:ea typeface="Open Sans"/>
                <a:cs typeface="Open Sans"/>
                <a:sym typeface="Open Sans"/>
              </a:endParaRPr>
            </a:p>
            <a:p>
              <a:pPr indent="0" lvl="0" marL="0" rtl="0" algn="ctr">
                <a:spcBef>
                  <a:spcPts val="225"/>
                </a:spcBef>
                <a:spcAft>
                  <a:spcPts val="0"/>
                </a:spcAft>
                <a:buClr>
                  <a:schemeClr val="dk1"/>
                </a:buClr>
                <a:buSzPts val="1100"/>
                <a:buFont typeface="Arial"/>
                <a:buNone/>
              </a:pPr>
              <a:r>
                <a:rPr b="1" lang="en" sz="850">
                  <a:solidFill>
                    <a:schemeClr val="accent1"/>
                  </a:solidFill>
                  <a:latin typeface="Open Sans"/>
                  <a:ea typeface="Open Sans"/>
                  <a:cs typeface="Open Sans"/>
                  <a:sym typeface="Open Sans"/>
                </a:rPr>
                <a:t>STATUS: ACTIVE</a:t>
              </a:r>
              <a:endParaRPr b="1" i="0" sz="850">
                <a:solidFill>
                  <a:srgbClr val="FFFFFF"/>
                </a:solidFill>
                <a:latin typeface="Open Sans"/>
                <a:ea typeface="Open Sans"/>
                <a:cs typeface="Open Sans"/>
                <a:sym typeface="Open Sans"/>
              </a:endParaRPr>
            </a:p>
            <a:p>
              <a:pPr indent="0" lvl="0" marL="0" rtl="0" algn="ctr">
                <a:spcBef>
                  <a:spcPts val="150"/>
                </a:spcBef>
                <a:spcAft>
                  <a:spcPts val="0"/>
                </a:spcAft>
                <a:buNone/>
              </a:pPr>
              <a:r>
                <a:rPr b="0" i="0" lang="en" sz="850">
                  <a:solidFill>
                    <a:srgbClr val="94A3B8"/>
                  </a:solidFill>
                  <a:latin typeface="Open Sans"/>
                  <a:ea typeface="Open Sans"/>
                  <a:cs typeface="Open Sans"/>
                  <a:sym typeface="Open Sans"/>
                </a:rPr>
                <a:t>Active DC Failover Policy</a:t>
              </a:r>
              <a:endParaRPr b="1" i="0" sz="850">
                <a:solidFill>
                  <a:srgbClr val="FFFFFF"/>
                </a:solidFill>
                <a:latin typeface="Open Sans"/>
                <a:ea typeface="Open Sans"/>
                <a:cs typeface="Open Sans"/>
                <a:sym typeface="Open Sans"/>
              </a:endParaRPr>
            </a:p>
          </p:txBody>
        </p:sp>
      </p:grpSp>
      <p:grpSp>
        <p:nvGrpSpPr>
          <p:cNvPr id="2606" name="Google Shape;2606;p86"/>
          <p:cNvGrpSpPr/>
          <p:nvPr/>
        </p:nvGrpSpPr>
        <p:grpSpPr>
          <a:xfrm>
            <a:off x="3857625" y="2814570"/>
            <a:ext cx="1714500" cy="1238400"/>
            <a:chOff x="0" y="0"/>
            <a:chExt cx="1714500" cy="1238400"/>
          </a:xfrm>
        </p:grpSpPr>
        <p:sp>
          <p:nvSpPr>
            <p:cNvPr id="2607" name="Google Shape;2607;p86"/>
            <p:cNvSpPr/>
            <p:nvPr/>
          </p:nvSpPr>
          <p:spPr>
            <a:xfrm>
              <a:off x="0" y="0"/>
              <a:ext cx="1714500" cy="1238400"/>
            </a:xfrm>
            <a:prstGeom prst="roundRect">
              <a:avLst>
                <a:gd fmla="val 6153" name="adj"/>
              </a:avLst>
            </a:prstGeom>
            <a:solidFill>
              <a:srgbClr val="121F32"/>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08" name="Google Shape;2608;p86"/>
            <p:cNvSpPr/>
            <p:nvPr/>
          </p:nvSpPr>
          <p:spPr>
            <a:xfrm>
              <a:off x="666750" y="142875"/>
              <a:ext cx="381000" cy="381000"/>
            </a:xfrm>
            <a:prstGeom prst="ellipse">
              <a:avLst/>
            </a:prstGeom>
            <a:solidFill>
              <a:srgbClr val="40BE46">
                <a:alpha val="1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09" name="Google Shape;2609;p86"/>
            <p:cNvSpPr txBox="1"/>
            <p:nvPr/>
          </p:nvSpPr>
          <p:spPr>
            <a:xfrm>
              <a:off x="666750" y="169164"/>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800">
                  <a:solidFill>
                    <a:srgbClr val="40BE46"/>
                  </a:solidFill>
                  <a:latin typeface="Material Icons"/>
                  <a:ea typeface="Material Icons"/>
                  <a:cs typeface="Material Icons"/>
                  <a:sym typeface="Material Icons"/>
                </a:rPr>
                <a:t>lan</a:t>
              </a:r>
              <a:endParaRPr sz="1800">
                <a:solidFill>
                  <a:srgbClr val="40BE46"/>
                </a:solidFill>
                <a:latin typeface="Material Icons"/>
                <a:ea typeface="Material Icons"/>
                <a:cs typeface="Material Icons"/>
                <a:sym typeface="Material Icons"/>
              </a:endParaRPr>
            </a:p>
          </p:txBody>
        </p:sp>
        <p:sp>
          <p:nvSpPr>
            <p:cNvPr id="2610" name="Google Shape;2610;p86"/>
            <p:cNvSpPr txBox="1"/>
            <p:nvPr/>
          </p:nvSpPr>
          <p:spPr>
            <a:xfrm>
              <a:off x="95250" y="619125"/>
              <a:ext cx="1524000" cy="5715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ctr">
                <a:spcBef>
                  <a:spcPts val="0"/>
                </a:spcBef>
                <a:spcAft>
                  <a:spcPts val="0"/>
                </a:spcAft>
                <a:buNone/>
              </a:pPr>
              <a:r>
                <a:rPr b="1" i="0" lang="en" sz="1100">
                  <a:solidFill>
                    <a:srgbClr val="FFFFFF"/>
                  </a:solidFill>
                  <a:latin typeface="Open Sans"/>
                  <a:ea typeface="Open Sans"/>
                  <a:cs typeface="Open Sans"/>
                  <a:sym typeface="Open Sans"/>
                </a:rPr>
                <a:t>Uber DC 2 / Proxy</a:t>
              </a:r>
              <a:endParaRPr b="1" i="0" sz="1100">
                <a:solidFill>
                  <a:srgbClr val="FFFFFF"/>
                </a:solidFill>
                <a:latin typeface="Open Sans"/>
                <a:ea typeface="Open Sans"/>
                <a:cs typeface="Open Sans"/>
                <a:sym typeface="Open Sans"/>
              </a:endParaRPr>
            </a:p>
            <a:p>
              <a:pPr indent="0" lvl="0" marL="0" rtl="0" algn="ctr">
                <a:spcBef>
                  <a:spcPts val="150"/>
                </a:spcBef>
                <a:spcAft>
                  <a:spcPts val="0"/>
                </a:spcAft>
                <a:buNone/>
              </a:pPr>
              <a:r>
                <a:rPr b="1" i="0" lang="en" sz="800">
                  <a:solidFill>
                    <a:srgbClr val="40BE46"/>
                  </a:solidFill>
                  <a:latin typeface="Open Sans"/>
                  <a:ea typeface="Open Sans"/>
                  <a:cs typeface="Open Sans"/>
                  <a:sym typeface="Open Sans"/>
                </a:rPr>
                <a:t>[STATUS: ACTIVE]</a:t>
              </a:r>
              <a:endParaRPr b="1" i="0" sz="800">
                <a:solidFill>
                  <a:srgbClr val="FFFFFF"/>
                </a:solidFill>
                <a:latin typeface="Open Sans"/>
                <a:ea typeface="Open Sans"/>
                <a:cs typeface="Open Sans"/>
                <a:sym typeface="Open Sans"/>
              </a:endParaRPr>
            </a:p>
            <a:p>
              <a:pPr indent="0" lvl="0" marL="0" rtl="0" algn="l">
                <a:spcBef>
                  <a:spcPts val="150"/>
                </a:spcBef>
                <a:spcAft>
                  <a:spcPts val="0"/>
                </a:spcAft>
                <a:buNone/>
              </a:pPr>
              <a:r>
                <a:t/>
              </a:r>
              <a:endParaRPr b="1" i="0" sz="800">
                <a:solidFill>
                  <a:srgbClr val="FFFFFF"/>
                </a:solidFill>
                <a:latin typeface="Open Sans"/>
                <a:ea typeface="Open Sans"/>
                <a:cs typeface="Open Sans"/>
                <a:sym typeface="Open Sans"/>
              </a:endParaRPr>
            </a:p>
          </p:txBody>
        </p:sp>
      </p:grpSp>
      <p:grpSp>
        <p:nvGrpSpPr>
          <p:cNvPr id="2611" name="Google Shape;2611;p86"/>
          <p:cNvGrpSpPr/>
          <p:nvPr/>
        </p:nvGrpSpPr>
        <p:grpSpPr>
          <a:xfrm>
            <a:off x="6905625" y="1100070"/>
            <a:ext cx="1714500" cy="1238400"/>
            <a:chOff x="0" y="0"/>
            <a:chExt cx="1714500" cy="1238400"/>
          </a:xfrm>
        </p:grpSpPr>
        <p:sp>
          <p:nvSpPr>
            <p:cNvPr id="2612" name="Google Shape;2612;p86"/>
            <p:cNvSpPr/>
            <p:nvPr/>
          </p:nvSpPr>
          <p:spPr>
            <a:xfrm>
              <a:off x="0" y="0"/>
              <a:ext cx="1714500" cy="1238400"/>
            </a:xfrm>
            <a:prstGeom prst="roundRect">
              <a:avLst>
                <a:gd fmla="val 6152" name="adj"/>
              </a:avLst>
            </a:prstGeom>
            <a:solidFill>
              <a:srgbClr val="121F32"/>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13" name="Google Shape;2613;p86"/>
            <p:cNvSpPr/>
            <p:nvPr/>
          </p:nvSpPr>
          <p:spPr>
            <a:xfrm>
              <a:off x="666750" y="142875"/>
              <a:ext cx="381000" cy="381000"/>
            </a:xfrm>
            <a:prstGeom prst="ellipse">
              <a:avLst/>
            </a:prstGeom>
            <a:solidFill>
              <a:srgbClr val="40BE46">
                <a:alpha val="1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14" name="Google Shape;2614;p86"/>
            <p:cNvSpPr txBox="1"/>
            <p:nvPr/>
          </p:nvSpPr>
          <p:spPr>
            <a:xfrm>
              <a:off x="666750" y="195453"/>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 sz="1800">
                  <a:solidFill>
                    <a:schemeClr val="accent1"/>
                  </a:solidFill>
                  <a:latin typeface="Material Icons"/>
                  <a:ea typeface="Material Icons"/>
                  <a:cs typeface="Material Icons"/>
                  <a:sym typeface="Material Icons"/>
                </a:rPr>
                <a:t>cloud_done</a:t>
              </a:r>
              <a:endParaRPr b="0" sz="1800">
                <a:solidFill>
                  <a:srgbClr val="40BE46"/>
                </a:solidFill>
                <a:latin typeface="Material Icons"/>
                <a:ea typeface="Material Icons"/>
                <a:cs typeface="Material Icons"/>
                <a:sym typeface="Material Icons"/>
              </a:endParaRPr>
            </a:p>
          </p:txBody>
        </p:sp>
        <p:sp>
          <p:nvSpPr>
            <p:cNvPr id="2615" name="Google Shape;2615;p86"/>
            <p:cNvSpPr txBox="1"/>
            <p:nvPr/>
          </p:nvSpPr>
          <p:spPr>
            <a:xfrm>
              <a:off x="95250" y="619125"/>
              <a:ext cx="1524000" cy="5715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ctr">
                <a:spcBef>
                  <a:spcPts val="0"/>
                </a:spcBef>
                <a:spcAft>
                  <a:spcPts val="0"/>
                </a:spcAft>
                <a:buNone/>
              </a:pPr>
              <a:r>
                <a:rPr b="1" lang="en" sz="1100">
                  <a:solidFill>
                    <a:srgbClr val="FFFFFF"/>
                  </a:solidFill>
                  <a:latin typeface="Open Sans"/>
                  <a:ea typeface="Open Sans"/>
                  <a:cs typeface="Open Sans"/>
                  <a:sym typeface="Open Sans"/>
                </a:rPr>
                <a:t>Cloud Artifactory</a:t>
              </a:r>
              <a:endParaRPr b="1" sz="1100">
                <a:solidFill>
                  <a:srgbClr val="FFFFFF"/>
                </a:solidFill>
                <a:latin typeface="Open Sans"/>
                <a:ea typeface="Open Sans"/>
                <a:cs typeface="Open Sans"/>
                <a:sym typeface="Open Sans"/>
              </a:endParaRPr>
            </a:p>
            <a:p>
              <a:pPr indent="0" lvl="0" marL="0" rtl="0" algn="ctr">
                <a:spcBef>
                  <a:spcPts val="150"/>
                </a:spcBef>
                <a:spcAft>
                  <a:spcPts val="0"/>
                </a:spcAft>
                <a:buNone/>
              </a:pPr>
              <a:r>
                <a:rPr b="1" lang="en" sz="800">
                  <a:solidFill>
                    <a:srgbClr val="40BE46"/>
                  </a:solidFill>
                  <a:latin typeface="Open Sans"/>
                  <a:ea typeface="Open Sans"/>
                  <a:cs typeface="Open Sans"/>
                  <a:sym typeface="Open Sans"/>
                </a:rPr>
                <a:t>JFrog SaaS - </a:t>
              </a:r>
              <a:r>
                <a:rPr b="1" lang="en" sz="800">
                  <a:solidFill>
                    <a:srgbClr val="40BE46"/>
                  </a:solidFill>
                  <a:latin typeface="Open Sans"/>
                  <a:ea typeface="Open Sans"/>
                  <a:cs typeface="Open Sans"/>
                  <a:sym typeface="Open Sans"/>
                </a:rPr>
                <a:t>DC1</a:t>
              </a:r>
              <a:endParaRPr b="1" sz="800">
                <a:solidFill>
                  <a:srgbClr val="FFFFFF"/>
                </a:solidFill>
                <a:latin typeface="Open Sans"/>
                <a:ea typeface="Open Sans"/>
                <a:cs typeface="Open Sans"/>
                <a:sym typeface="Open Sans"/>
              </a:endParaRPr>
            </a:p>
            <a:p>
              <a:pPr indent="0" lvl="0" marL="0" rtl="0" algn="ctr">
                <a:spcBef>
                  <a:spcPts val="150"/>
                </a:spcBef>
                <a:spcAft>
                  <a:spcPts val="0"/>
                </a:spcAft>
                <a:buNone/>
              </a:pPr>
              <a:r>
                <a:rPr lang="en" sz="800">
                  <a:solidFill>
                    <a:srgbClr val="94A3B8"/>
                  </a:solidFill>
                  <a:latin typeface="Open Sans"/>
                  <a:ea typeface="Open Sans"/>
                  <a:cs typeface="Open Sans"/>
                  <a:sym typeface="Open Sans"/>
                </a:rPr>
                <a:t>(Active)</a:t>
              </a:r>
              <a:endParaRPr b="1" sz="800">
                <a:solidFill>
                  <a:srgbClr val="FFFFFF"/>
                </a:solidFill>
                <a:latin typeface="Open Sans"/>
                <a:ea typeface="Open Sans"/>
                <a:cs typeface="Open Sans"/>
                <a:sym typeface="Open Sans"/>
              </a:endParaRPr>
            </a:p>
          </p:txBody>
        </p:sp>
      </p:grpSp>
      <p:grpSp>
        <p:nvGrpSpPr>
          <p:cNvPr id="2616" name="Google Shape;2616;p86"/>
          <p:cNvGrpSpPr/>
          <p:nvPr/>
        </p:nvGrpSpPr>
        <p:grpSpPr>
          <a:xfrm>
            <a:off x="6905625" y="2814570"/>
            <a:ext cx="1714500" cy="1238400"/>
            <a:chOff x="0" y="0"/>
            <a:chExt cx="1714500" cy="1238400"/>
          </a:xfrm>
        </p:grpSpPr>
        <p:sp>
          <p:nvSpPr>
            <p:cNvPr id="2617" name="Google Shape;2617;p86"/>
            <p:cNvSpPr/>
            <p:nvPr/>
          </p:nvSpPr>
          <p:spPr>
            <a:xfrm>
              <a:off x="0" y="0"/>
              <a:ext cx="1714500" cy="1238400"/>
            </a:xfrm>
            <a:prstGeom prst="roundRect">
              <a:avLst>
                <a:gd fmla="val 6153" name="adj"/>
              </a:avLst>
            </a:prstGeom>
            <a:solidFill>
              <a:srgbClr val="121F32"/>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18" name="Google Shape;2618;p86"/>
            <p:cNvSpPr/>
            <p:nvPr/>
          </p:nvSpPr>
          <p:spPr>
            <a:xfrm>
              <a:off x="666750" y="142875"/>
              <a:ext cx="381000" cy="381000"/>
            </a:xfrm>
            <a:prstGeom prst="ellipse">
              <a:avLst/>
            </a:prstGeom>
            <a:solidFill>
              <a:srgbClr val="40BE46">
                <a:alpha val="1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19" name="Google Shape;2619;p86"/>
            <p:cNvSpPr txBox="1"/>
            <p:nvPr/>
          </p:nvSpPr>
          <p:spPr>
            <a:xfrm>
              <a:off x="666750" y="169164"/>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800">
                  <a:solidFill>
                    <a:srgbClr val="40BE46"/>
                  </a:solidFill>
                  <a:latin typeface="Material Icons"/>
                  <a:ea typeface="Material Icons"/>
                  <a:cs typeface="Material Icons"/>
                  <a:sym typeface="Material Icons"/>
                </a:rPr>
                <a:t>cloud_done</a:t>
              </a:r>
              <a:endParaRPr sz="1800">
                <a:solidFill>
                  <a:srgbClr val="40BE46"/>
                </a:solidFill>
                <a:latin typeface="Material Icons"/>
                <a:ea typeface="Material Icons"/>
                <a:cs typeface="Material Icons"/>
                <a:sym typeface="Material Icons"/>
              </a:endParaRPr>
            </a:p>
          </p:txBody>
        </p:sp>
        <p:sp>
          <p:nvSpPr>
            <p:cNvPr id="2620" name="Google Shape;2620;p86"/>
            <p:cNvSpPr txBox="1"/>
            <p:nvPr/>
          </p:nvSpPr>
          <p:spPr>
            <a:xfrm>
              <a:off x="95250" y="619125"/>
              <a:ext cx="1524000" cy="5715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Clr>
                  <a:schemeClr val="dk1"/>
                </a:buClr>
                <a:buSzPts val="1100"/>
                <a:buFont typeface="Arial"/>
                <a:buNone/>
              </a:pPr>
              <a:r>
                <a:rPr b="1" lang="en" sz="1100">
                  <a:solidFill>
                    <a:schemeClr val="lt1"/>
                  </a:solidFill>
                  <a:latin typeface="Open Sans"/>
                  <a:ea typeface="Open Sans"/>
                  <a:cs typeface="Open Sans"/>
                  <a:sym typeface="Open Sans"/>
                </a:rPr>
                <a:t>Cloud Artifactory</a:t>
              </a:r>
              <a:endParaRPr b="1" sz="1100">
                <a:solidFill>
                  <a:srgbClr val="FFFFFF"/>
                </a:solidFill>
                <a:latin typeface="Open Sans"/>
                <a:ea typeface="Open Sans"/>
                <a:cs typeface="Open Sans"/>
                <a:sym typeface="Open Sans"/>
              </a:endParaRPr>
            </a:p>
            <a:p>
              <a:pPr indent="0" lvl="0" marL="0" rtl="0" algn="ctr">
                <a:spcBef>
                  <a:spcPts val="150"/>
                </a:spcBef>
                <a:spcAft>
                  <a:spcPts val="0"/>
                </a:spcAft>
                <a:buClr>
                  <a:schemeClr val="dk1"/>
                </a:buClr>
                <a:buSzPts val="1100"/>
                <a:buFont typeface="Arial"/>
                <a:buNone/>
              </a:pPr>
              <a:r>
                <a:rPr b="1" lang="en" sz="800">
                  <a:solidFill>
                    <a:schemeClr val="accent1"/>
                  </a:solidFill>
                  <a:latin typeface="Open Sans"/>
                  <a:ea typeface="Open Sans"/>
                  <a:cs typeface="Open Sans"/>
                  <a:sym typeface="Open Sans"/>
                </a:rPr>
                <a:t>JFrog SaaS - DC2</a:t>
              </a:r>
              <a:endParaRPr b="1" sz="800">
                <a:solidFill>
                  <a:srgbClr val="40BE46"/>
                </a:solidFill>
                <a:latin typeface="Open Sans"/>
                <a:ea typeface="Open Sans"/>
                <a:cs typeface="Open Sans"/>
                <a:sym typeface="Open Sans"/>
              </a:endParaRPr>
            </a:p>
            <a:p>
              <a:pPr indent="0" lvl="0" marL="0" rtl="0" algn="ctr">
                <a:spcBef>
                  <a:spcPts val="150"/>
                </a:spcBef>
                <a:spcAft>
                  <a:spcPts val="0"/>
                </a:spcAft>
                <a:buNone/>
              </a:pPr>
              <a:r>
                <a:rPr lang="en" sz="800">
                  <a:solidFill>
                    <a:srgbClr val="94A3B8"/>
                  </a:solidFill>
                  <a:latin typeface="Open Sans"/>
                  <a:ea typeface="Open Sans"/>
                  <a:cs typeface="Open Sans"/>
                  <a:sym typeface="Open Sans"/>
                </a:rPr>
                <a:t>(Active)</a:t>
              </a:r>
              <a:endParaRPr b="0" sz="800">
                <a:solidFill>
                  <a:srgbClr val="94A3B8"/>
                </a:solidFill>
                <a:latin typeface="Open Sans"/>
                <a:ea typeface="Open Sans"/>
                <a:cs typeface="Open Sans"/>
                <a:sym typeface="Open Sans"/>
              </a:endParaRPr>
            </a:p>
          </p:txBody>
        </p:sp>
      </p:grpSp>
      <p:pic>
        <p:nvPicPr>
          <p:cNvPr id="2621" name="Google Shape;2621;p86"/>
          <p:cNvPicPr preferRelativeResize="0"/>
          <p:nvPr/>
        </p:nvPicPr>
        <p:blipFill rotWithShape="1">
          <a:blip r:embed="rId4">
            <a:alphaModFix/>
          </a:blip>
          <a:srcRect b="0" l="0" r="0" t="0"/>
          <a:stretch/>
        </p:blipFill>
        <p:spPr>
          <a:xfrm>
            <a:off x="171375" y="4647152"/>
            <a:ext cx="844200" cy="290700"/>
          </a:xfrm>
          <a:prstGeom prst="rect">
            <a:avLst/>
          </a:prstGeom>
          <a:noFill/>
          <a:ln>
            <a:noFill/>
          </a:ln>
        </p:spPr>
      </p:pic>
      <p:cxnSp>
        <p:nvCxnSpPr>
          <p:cNvPr id="2622" name="Google Shape;2622;p86"/>
          <p:cNvCxnSpPr>
            <a:stCxn id="2617" idx="0"/>
            <a:endCxn id="2612" idx="2"/>
          </p:cNvCxnSpPr>
          <p:nvPr/>
        </p:nvCxnSpPr>
        <p:spPr>
          <a:xfrm rot="10800000">
            <a:off x="7762875" y="2338470"/>
            <a:ext cx="0" cy="476100"/>
          </a:xfrm>
          <a:prstGeom prst="straightConnector1">
            <a:avLst/>
          </a:prstGeom>
          <a:noFill/>
          <a:ln cap="flat" cmpd="sng" w="9525">
            <a:solidFill>
              <a:srgbClr val="94A3B8"/>
            </a:solidFill>
            <a:prstDash val="dot"/>
            <a:round/>
            <a:headEnd len="med" w="med" type="none"/>
            <a:tailEnd len="med" w="med" type="none"/>
          </a:ln>
        </p:spPr>
      </p:cxnSp>
      <p:pic>
        <p:nvPicPr>
          <p:cNvPr id="2623" name="Google Shape;2623;p86"/>
          <p:cNvPicPr preferRelativeResize="0"/>
          <p:nvPr/>
        </p:nvPicPr>
        <p:blipFill>
          <a:blip r:embed="rId5">
            <a:alphaModFix/>
          </a:blip>
          <a:stretch>
            <a:fillRect/>
          </a:stretch>
        </p:blipFill>
        <p:spPr>
          <a:xfrm>
            <a:off x="8532700" y="4705236"/>
            <a:ext cx="405100" cy="243025"/>
          </a:xfrm>
          <a:prstGeom prst="rect">
            <a:avLst/>
          </a:prstGeom>
          <a:noFill/>
          <a:ln>
            <a:noFill/>
          </a:ln>
        </p:spPr>
      </p:pic>
      <p:grpSp>
        <p:nvGrpSpPr>
          <p:cNvPr id="2624" name="Google Shape;2624;p86"/>
          <p:cNvGrpSpPr/>
          <p:nvPr/>
        </p:nvGrpSpPr>
        <p:grpSpPr>
          <a:xfrm>
            <a:off x="7204072" y="4948238"/>
            <a:ext cx="1939800" cy="194884"/>
            <a:chOff x="0" y="0"/>
            <a:chExt cx="1939800" cy="194884"/>
          </a:xfrm>
        </p:grpSpPr>
        <p:sp>
          <p:nvSpPr>
            <p:cNvPr id="2625" name="Google Shape;2625;p86"/>
            <p:cNvSpPr/>
            <p:nvPr/>
          </p:nvSpPr>
          <p:spPr>
            <a:xfrm>
              <a:off x="0" y="0"/>
              <a:ext cx="1939800" cy="1617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26" name="Google Shape;2626;p86"/>
            <p:cNvSpPr txBox="1"/>
            <p:nvPr/>
          </p:nvSpPr>
          <p:spPr>
            <a:xfrm>
              <a:off x="0" y="33184"/>
              <a:ext cx="1939800" cy="161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600">
                  <a:solidFill>
                    <a:srgbClr val="FFFFFF"/>
                  </a:solidFill>
                  <a:latin typeface="Open Sans"/>
                  <a:ea typeface="Open Sans"/>
                  <a:cs typeface="Open Sans"/>
                  <a:sym typeface="Open Sans"/>
                </a:rPr>
                <a:t>Copyrights @ 2026 – JFrog all rights reserved</a:t>
              </a:r>
              <a:endParaRPr sz="600">
                <a:solidFill>
                  <a:srgbClr val="FFFFFF"/>
                </a:solidFill>
                <a:latin typeface="Open Sans"/>
                <a:ea typeface="Open Sans"/>
                <a:cs typeface="Open Sans"/>
                <a:sym typeface="Open Sans"/>
              </a:endParaRPr>
            </a:p>
          </p:txBody>
        </p:sp>
      </p:grpSp>
      <p:grpSp>
        <p:nvGrpSpPr>
          <p:cNvPr id="2627" name="Google Shape;2627;p86"/>
          <p:cNvGrpSpPr/>
          <p:nvPr/>
        </p:nvGrpSpPr>
        <p:grpSpPr>
          <a:xfrm>
            <a:off x="3857625" y="1100082"/>
            <a:ext cx="1714500" cy="1238400"/>
            <a:chOff x="0" y="0"/>
            <a:chExt cx="1714500" cy="1238400"/>
          </a:xfrm>
        </p:grpSpPr>
        <p:sp>
          <p:nvSpPr>
            <p:cNvPr id="2628" name="Google Shape;2628;p86"/>
            <p:cNvSpPr/>
            <p:nvPr/>
          </p:nvSpPr>
          <p:spPr>
            <a:xfrm>
              <a:off x="0" y="0"/>
              <a:ext cx="1714500" cy="1238400"/>
            </a:xfrm>
            <a:prstGeom prst="roundRect">
              <a:avLst>
                <a:gd fmla="val 6153" name="adj"/>
              </a:avLst>
            </a:prstGeom>
            <a:solidFill>
              <a:srgbClr val="121F32"/>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29" name="Google Shape;2629;p86"/>
            <p:cNvSpPr/>
            <p:nvPr/>
          </p:nvSpPr>
          <p:spPr>
            <a:xfrm>
              <a:off x="666750" y="142875"/>
              <a:ext cx="381000" cy="381000"/>
            </a:xfrm>
            <a:prstGeom prst="ellipse">
              <a:avLst/>
            </a:prstGeom>
            <a:solidFill>
              <a:srgbClr val="40BE46">
                <a:alpha val="1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30" name="Google Shape;2630;p86"/>
            <p:cNvSpPr txBox="1"/>
            <p:nvPr/>
          </p:nvSpPr>
          <p:spPr>
            <a:xfrm>
              <a:off x="666750" y="169164"/>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800">
                  <a:solidFill>
                    <a:srgbClr val="40BE46"/>
                  </a:solidFill>
                  <a:latin typeface="Material Icons"/>
                  <a:ea typeface="Material Icons"/>
                  <a:cs typeface="Material Icons"/>
                  <a:sym typeface="Material Icons"/>
                </a:rPr>
                <a:t>lan</a:t>
              </a:r>
              <a:endParaRPr sz="1800">
                <a:solidFill>
                  <a:srgbClr val="40BE46"/>
                </a:solidFill>
                <a:latin typeface="Material Icons"/>
                <a:ea typeface="Material Icons"/>
                <a:cs typeface="Material Icons"/>
                <a:sym typeface="Material Icons"/>
              </a:endParaRPr>
            </a:p>
          </p:txBody>
        </p:sp>
        <p:sp>
          <p:nvSpPr>
            <p:cNvPr id="2631" name="Google Shape;2631;p86"/>
            <p:cNvSpPr txBox="1"/>
            <p:nvPr/>
          </p:nvSpPr>
          <p:spPr>
            <a:xfrm>
              <a:off x="95250" y="619125"/>
              <a:ext cx="1524000" cy="5715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ctr">
                <a:spcBef>
                  <a:spcPts val="0"/>
                </a:spcBef>
                <a:spcAft>
                  <a:spcPts val="0"/>
                </a:spcAft>
                <a:buNone/>
              </a:pPr>
              <a:r>
                <a:rPr b="1" i="0" lang="en" sz="1100">
                  <a:solidFill>
                    <a:srgbClr val="FFFFFF"/>
                  </a:solidFill>
                  <a:latin typeface="Open Sans"/>
                  <a:ea typeface="Open Sans"/>
                  <a:cs typeface="Open Sans"/>
                  <a:sym typeface="Open Sans"/>
                </a:rPr>
                <a:t>Uber DC </a:t>
              </a:r>
              <a:r>
                <a:rPr b="1" lang="en" sz="1100">
                  <a:solidFill>
                    <a:srgbClr val="FFFFFF"/>
                  </a:solidFill>
                  <a:latin typeface="Open Sans"/>
                  <a:ea typeface="Open Sans"/>
                  <a:cs typeface="Open Sans"/>
                  <a:sym typeface="Open Sans"/>
                </a:rPr>
                <a:t>1</a:t>
              </a:r>
              <a:r>
                <a:rPr b="1" i="0" lang="en" sz="1100">
                  <a:solidFill>
                    <a:srgbClr val="FFFFFF"/>
                  </a:solidFill>
                  <a:latin typeface="Open Sans"/>
                  <a:ea typeface="Open Sans"/>
                  <a:cs typeface="Open Sans"/>
                  <a:sym typeface="Open Sans"/>
                </a:rPr>
                <a:t> / Proxy</a:t>
              </a:r>
              <a:endParaRPr b="1" i="0" sz="1100">
                <a:solidFill>
                  <a:srgbClr val="FFFFFF"/>
                </a:solidFill>
                <a:latin typeface="Open Sans"/>
                <a:ea typeface="Open Sans"/>
                <a:cs typeface="Open Sans"/>
                <a:sym typeface="Open Sans"/>
              </a:endParaRPr>
            </a:p>
            <a:p>
              <a:pPr indent="0" lvl="0" marL="0" rtl="0" algn="ctr">
                <a:spcBef>
                  <a:spcPts val="150"/>
                </a:spcBef>
                <a:spcAft>
                  <a:spcPts val="0"/>
                </a:spcAft>
                <a:buNone/>
              </a:pPr>
              <a:r>
                <a:rPr b="1" i="0" lang="en" sz="800">
                  <a:solidFill>
                    <a:srgbClr val="40BE46"/>
                  </a:solidFill>
                  <a:latin typeface="Open Sans"/>
                  <a:ea typeface="Open Sans"/>
                  <a:cs typeface="Open Sans"/>
                  <a:sym typeface="Open Sans"/>
                </a:rPr>
                <a:t>[STATUS: ACTIVE]</a:t>
              </a:r>
              <a:endParaRPr b="1" i="0" sz="800">
                <a:solidFill>
                  <a:srgbClr val="FFFFFF"/>
                </a:solidFill>
                <a:latin typeface="Open Sans"/>
                <a:ea typeface="Open Sans"/>
                <a:cs typeface="Open Sans"/>
                <a:sym typeface="Open Sans"/>
              </a:endParaRPr>
            </a:p>
            <a:p>
              <a:pPr indent="0" lvl="0" marL="0" rtl="0" algn="l">
                <a:spcBef>
                  <a:spcPts val="150"/>
                </a:spcBef>
                <a:spcAft>
                  <a:spcPts val="0"/>
                </a:spcAft>
                <a:buNone/>
              </a:pPr>
              <a:r>
                <a:t/>
              </a:r>
              <a:endParaRPr b="1" i="0" sz="800">
                <a:solidFill>
                  <a:srgbClr val="FFFFFF"/>
                </a:solidFill>
                <a:latin typeface="Open Sans"/>
                <a:ea typeface="Open Sans"/>
                <a:cs typeface="Open Sans"/>
                <a:sym typeface="Open Sans"/>
              </a:endParaRPr>
            </a:p>
          </p:txBody>
        </p:sp>
      </p:grpSp>
      <p:cxnSp>
        <p:nvCxnSpPr>
          <p:cNvPr id="2632" name="Google Shape;2632;p86"/>
          <p:cNvCxnSpPr>
            <a:endCxn id="2628" idx="1"/>
          </p:cNvCxnSpPr>
          <p:nvPr/>
        </p:nvCxnSpPr>
        <p:spPr>
          <a:xfrm flipH="1" rot="10800000">
            <a:off x="2526525" y="1719282"/>
            <a:ext cx="1331100" cy="488400"/>
          </a:xfrm>
          <a:prstGeom prst="bentConnector3">
            <a:avLst>
              <a:gd fmla="val 50000" name="adj1"/>
            </a:avLst>
          </a:prstGeom>
          <a:noFill/>
          <a:ln cap="flat" cmpd="sng" w="19050">
            <a:solidFill>
              <a:schemeClr val="accent1"/>
            </a:solidFill>
            <a:prstDash val="solid"/>
            <a:round/>
            <a:headEnd len="med" w="med" type="none"/>
            <a:tailEnd len="med" w="med" type="triangle"/>
          </a:ln>
        </p:spPr>
      </p:cxnSp>
      <p:cxnSp>
        <p:nvCxnSpPr>
          <p:cNvPr id="2633" name="Google Shape;2633;p86"/>
          <p:cNvCxnSpPr>
            <a:endCxn id="2607" idx="1"/>
          </p:cNvCxnSpPr>
          <p:nvPr/>
        </p:nvCxnSpPr>
        <p:spPr>
          <a:xfrm>
            <a:off x="2543025" y="3053070"/>
            <a:ext cx="1314600" cy="380700"/>
          </a:xfrm>
          <a:prstGeom prst="bentConnector3">
            <a:avLst>
              <a:gd fmla="val 50000" name="adj1"/>
            </a:avLst>
          </a:prstGeom>
          <a:noFill/>
          <a:ln cap="flat" cmpd="sng" w="19050">
            <a:solidFill>
              <a:schemeClr val="accent1"/>
            </a:solidFill>
            <a:prstDash val="solid"/>
            <a:round/>
            <a:headEnd len="med" w="med" type="none"/>
            <a:tailEnd len="med" w="med" type="triangle"/>
          </a:ln>
        </p:spPr>
      </p:cxnSp>
      <p:cxnSp>
        <p:nvCxnSpPr>
          <p:cNvPr id="2634" name="Google Shape;2634;p86"/>
          <p:cNvCxnSpPr>
            <a:stCxn id="2628" idx="3"/>
            <a:endCxn id="2612" idx="1"/>
          </p:cNvCxnSpPr>
          <p:nvPr/>
        </p:nvCxnSpPr>
        <p:spPr>
          <a:xfrm>
            <a:off x="5572125" y="1719282"/>
            <a:ext cx="1333500" cy="0"/>
          </a:xfrm>
          <a:prstGeom prst="straightConnector1">
            <a:avLst/>
          </a:prstGeom>
          <a:noFill/>
          <a:ln cap="flat" cmpd="sng" w="19050">
            <a:solidFill>
              <a:schemeClr val="accent1"/>
            </a:solidFill>
            <a:prstDash val="solid"/>
            <a:round/>
            <a:headEnd len="med" w="med" type="none"/>
            <a:tailEnd len="med" w="med" type="triangle"/>
          </a:ln>
        </p:spPr>
      </p:cxnSp>
      <p:cxnSp>
        <p:nvCxnSpPr>
          <p:cNvPr id="2635" name="Google Shape;2635;p86"/>
          <p:cNvCxnSpPr>
            <a:stCxn id="2607" idx="3"/>
            <a:endCxn id="2617" idx="1"/>
          </p:cNvCxnSpPr>
          <p:nvPr/>
        </p:nvCxnSpPr>
        <p:spPr>
          <a:xfrm>
            <a:off x="5572125" y="3433770"/>
            <a:ext cx="1333500" cy="0"/>
          </a:xfrm>
          <a:prstGeom prst="straightConnector1">
            <a:avLst/>
          </a:prstGeom>
          <a:noFill/>
          <a:ln cap="flat" cmpd="sng" w="19050">
            <a:solidFill>
              <a:schemeClr val="accent1"/>
            </a:solidFill>
            <a:prstDash val="solid"/>
            <a:round/>
            <a:headEnd len="med" w="med" type="none"/>
            <a:tailEnd len="med" w="med" type="triangle"/>
          </a:ln>
        </p:spPr>
      </p:cxn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1320"/>
        </a:solidFill>
      </p:bgPr>
    </p:bg>
    <p:spTree>
      <p:nvGrpSpPr>
        <p:cNvPr id="2639" name="Shape 2639"/>
        <p:cNvGrpSpPr/>
        <p:nvPr/>
      </p:nvGrpSpPr>
      <p:grpSpPr>
        <a:xfrm>
          <a:off x="0" y="0"/>
          <a:ext cx="0" cy="0"/>
          <a:chOff x="0" y="0"/>
          <a:chExt cx="0" cy="0"/>
        </a:xfrm>
      </p:grpSpPr>
      <p:pic>
        <p:nvPicPr>
          <p:cNvPr id="2640" name="Google Shape;2640;p87"/>
          <p:cNvPicPr preferRelativeResize="0"/>
          <p:nvPr/>
        </p:nvPicPr>
        <p:blipFill rotWithShape="1">
          <a:blip r:embed="rId3">
            <a:alphaModFix/>
          </a:blip>
          <a:srcRect b="76510" l="68478" r="-47008" t="-5364"/>
          <a:stretch/>
        </p:blipFill>
        <p:spPr>
          <a:xfrm rot="10800000">
            <a:off x="5578924" y="0"/>
            <a:ext cx="3565076" cy="3320151"/>
          </a:xfrm>
          <a:prstGeom prst="rect">
            <a:avLst/>
          </a:prstGeom>
          <a:noFill/>
          <a:ln>
            <a:noFill/>
          </a:ln>
        </p:spPr>
      </p:pic>
      <p:sp>
        <p:nvSpPr>
          <p:cNvPr id="2641" name="Google Shape;2641;p87"/>
          <p:cNvSpPr txBox="1"/>
          <p:nvPr/>
        </p:nvSpPr>
        <p:spPr>
          <a:xfrm>
            <a:off x="168007" y="273844"/>
            <a:ext cx="8769600" cy="411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2400">
                <a:solidFill>
                  <a:srgbClr val="40BE46"/>
                </a:solidFill>
                <a:latin typeface="Open Sans"/>
                <a:ea typeface="Open Sans"/>
                <a:cs typeface="Open Sans"/>
                <a:sym typeface="Open Sans"/>
              </a:rPr>
              <a:t>Disaster Recovery: Uber Data Center Failover</a:t>
            </a:r>
            <a:endParaRPr b="1" sz="2400">
              <a:solidFill>
                <a:srgbClr val="40BE46"/>
              </a:solidFill>
              <a:latin typeface="Open Sans"/>
              <a:ea typeface="Open Sans"/>
              <a:cs typeface="Open Sans"/>
              <a:sym typeface="Open Sans"/>
            </a:endParaRPr>
          </a:p>
        </p:txBody>
      </p:sp>
      <p:grpSp>
        <p:nvGrpSpPr>
          <p:cNvPr id="2642" name="Google Shape;2642;p87"/>
          <p:cNvGrpSpPr/>
          <p:nvPr/>
        </p:nvGrpSpPr>
        <p:grpSpPr>
          <a:xfrm>
            <a:off x="523875" y="1623945"/>
            <a:ext cx="6381900" cy="1847850"/>
            <a:chOff x="285750" y="1571625"/>
            <a:chExt cx="6381900" cy="1847850"/>
          </a:xfrm>
        </p:grpSpPr>
        <p:sp>
          <p:nvSpPr>
            <p:cNvPr id="2643" name="Google Shape;2643;p87"/>
            <p:cNvSpPr/>
            <p:nvPr/>
          </p:nvSpPr>
          <p:spPr>
            <a:xfrm>
              <a:off x="285750" y="2571750"/>
              <a:ext cx="476400" cy="0"/>
            </a:xfrm>
            <a:custGeom>
              <a:rect b="b" l="l" r="r" t="t"/>
              <a:pathLst>
                <a:path extrusionOk="0" h="120000" w="120000">
                  <a:moveTo>
                    <a:pt x="0" y="0"/>
                  </a:moveTo>
                  <a:lnTo>
                    <a:pt x="120000" y="0"/>
                  </a:lnTo>
                </a:path>
              </a:pathLst>
            </a:custGeom>
            <a:solidFill>
              <a:srgbClr val="000000">
                <a:alpha val="0"/>
              </a:srgbClr>
            </a:solidFill>
            <a:ln cap="flat" cmpd="sng" w="28575">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44" name="Google Shape;2644;p87"/>
            <p:cNvSpPr/>
            <p:nvPr/>
          </p:nvSpPr>
          <p:spPr>
            <a:xfrm>
              <a:off x="674980" y="2524125"/>
              <a:ext cx="95400" cy="95400"/>
            </a:xfrm>
            <a:custGeom>
              <a:rect b="b" l="l" r="r" t="t"/>
              <a:pathLst>
                <a:path extrusionOk="0" h="120000" w="120000">
                  <a:moveTo>
                    <a:pt x="120000" y="60000"/>
                  </a:moveTo>
                  <a:lnTo>
                    <a:pt x="0" y="0"/>
                  </a:lnTo>
                  <a:lnTo>
                    <a:pt x="0" y="120000"/>
                  </a:lnTo>
                  <a:close/>
                </a:path>
              </a:pathLst>
            </a:custGeom>
            <a:solidFill>
              <a:srgbClr val="40BE4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2645" name="Google Shape;2645;p87"/>
            <p:cNvPicPr preferRelativeResize="0"/>
            <p:nvPr/>
          </p:nvPicPr>
          <p:blipFill rotWithShape="1">
            <a:blip r:embed="rId4">
              <a:alphaModFix/>
            </a:blip>
            <a:srcRect b="0" l="0" r="0" t="0"/>
            <a:stretch/>
          </p:blipFill>
          <p:spPr>
            <a:xfrm>
              <a:off x="2286000" y="1657350"/>
              <a:ext cx="1333500" cy="543000"/>
            </a:xfrm>
            <a:prstGeom prst="rect">
              <a:avLst/>
            </a:prstGeom>
            <a:noFill/>
            <a:ln>
              <a:noFill/>
            </a:ln>
          </p:spPr>
        </p:pic>
        <p:sp>
          <p:nvSpPr>
            <p:cNvPr id="2646" name="Google Shape;2646;p87"/>
            <p:cNvSpPr/>
            <p:nvPr/>
          </p:nvSpPr>
          <p:spPr>
            <a:xfrm>
              <a:off x="3524250" y="1628775"/>
              <a:ext cx="95400" cy="76200"/>
            </a:xfrm>
            <a:custGeom>
              <a:rect b="b" l="l" r="r" t="t"/>
              <a:pathLst>
                <a:path extrusionOk="0" h="120000" w="120000">
                  <a:moveTo>
                    <a:pt x="120000" y="60000"/>
                  </a:moveTo>
                  <a:lnTo>
                    <a:pt x="0" y="0"/>
                  </a:lnTo>
                  <a:lnTo>
                    <a:pt x="0" y="120000"/>
                  </a:lnTo>
                  <a:close/>
                </a:path>
              </a:pathLst>
            </a:custGeom>
            <a:solidFill>
              <a:srgbClr val="EF4444"/>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47" name="Google Shape;2647;p87"/>
            <p:cNvSpPr/>
            <p:nvPr/>
          </p:nvSpPr>
          <p:spPr>
            <a:xfrm>
              <a:off x="2286000" y="2952750"/>
              <a:ext cx="1333500" cy="428700"/>
            </a:xfrm>
            <a:custGeom>
              <a:rect b="b" l="l" r="r" t="t"/>
              <a:pathLst>
                <a:path extrusionOk="0" h="120000" w="120000">
                  <a:moveTo>
                    <a:pt x="0" y="0"/>
                  </a:moveTo>
                  <a:lnTo>
                    <a:pt x="60000" y="0"/>
                  </a:lnTo>
                  <a:lnTo>
                    <a:pt x="60000" y="120000"/>
                  </a:lnTo>
                  <a:lnTo>
                    <a:pt x="120000" y="120000"/>
                  </a:lnTo>
                </a:path>
              </a:pathLst>
            </a:custGeom>
            <a:solidFill>
              <a:srgbClr val="000000">
                <a:alpha val="0"/>
              </a:srgbClr>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48" name="Google Shape;2648;p87"/>
            <p:cNvSpPr/>
            <p:nvPr/>
          </p:nvSpPr>
          <p:spPr>
            <a:xfrm>
              <a:off x="3524250" y="3343275"/>
              <a:ext cx="95400" cy="76200"/>
            </a:xfrm>
            <a:custGeom>
              <a:rect b="b" l="l" r="r" t="t"/>
              <a:pathLst>
                <a:path extrusionOk="0" h="120000" w="120000">
                  <a:moveTo>
                    <a:pt x="120000" y="60000"/>
                  </a:moveTo>
                  <a:lnTo>
                    <a:pt x="0" y="0"/>
                  </a:lnTo>
                  <a:lnTo>
                    <a:pt x="0" y="120000"/>
                  </a:lnTo>
                  <a:close/>
                </a:path>
              </a:pathLst>
            </a:custGeom>
            <a:solidFill>
              <a:srgbClr val="40BE4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49" name="Google Shape;2649;p87"/>
            <p:cNvSpPr/>
            <p:nvPr/>
          </p:nvSpPr>
          <p:spPr>
            <a:xfrm>
              <a:off x="5334000" y="3381375"/>
              <a:ext cx="1333500" cy="0"/>
            </a:xfrm>
            <a:custGeom>
              <a:rect b="b" l="l" r="r" t="t"/>
              <a:pathLst>
                <a:path extrusionOk="0" h="120000" w="120000">
                  <a:moveTo>
                    <a:pt x="0" y="0"/>
                  </a:moveTo>
                  <a:lnTo>
                    <a:pt x="120000" y="0"/>
                  </a:lnTo>
                </a:path>
              </a:pathLst>
            </a:custGeom>
            <a:solidFill>
              <a:srgbClr val="000000">
                <a:alpha val="0"/>
              </a:srgbClr>
            </a:solidFill>
            <a:ln cap="flat" cmpd="sng" w="23825">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50" name="Google Shape;2650;p87"/>
            <p:cNvSpPr/>
            <p:nvPr/>
          </p:nvSpPr>
          <p:spPr>
            <a:xfrm>
              <a:off x="6572250" y="3343275"/>
              <a:ext cx="95400" cy="76200"/>
            </a:xfrm>
            <a:custGeom>
              <a:rect b="b" l="l" r="r" t="t"/>
              <a:pathLst>
                <a:path extrusionOk="0" h="120000" w="120000">
                  <a:moveTo>
                    <a:pt x="120000" y="60000"/>
                  </a:moveTo>
                  <a:lnTo>
                    <a:pt x="0" y="0"/>
                  </a:lnTo>
                  <a:lnTo>
                    <a:pt x="0" y="120000"/>
                  </a:lnTo>
                  <a:close/>
                </a:path>
              </a:pathLst>
            </a:custGeom>
            <a:solidFill>
              <a:srgbClr val="40BE4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651" name="Google Shape;2651;p87"/>
            <p:cNvGrpSpPr/>
            <p:nvPr/>
          </p:nvGrpSpPr>
          <p:grpSpPr>
            <a:xfrm>
              <a:off x="2867025" y="1571625"/>
              <a:ext cx="171600" cy="186205"/>
              <a:chOff x="0" y="0"/>
              <a:chExt cx="171600" cy="186205"/>
            </a:xfrm>
          </p:grpSpPr>
          <p:sp>
            <p:nvSpPr>
              <p:cNvPr id="2652" name="Google Shape;2652;p87"/>
              <p:cNvSpPr/>
              <p:nvPr/>
            </p:nvSpPr>
            <p:spPr>
              <a:xfrm>
                <a:off x="0" y="0"/>
                <a:ext cx="171600" cy="171600"/>
              </a:xfrm>
              <a:prstGeom prst="ellipse">
                <a:avLst/>
              </a:prstGeom>
              <a:solidFill>
                <a:srgbClr val="EF4444"/>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53" name="Google Shape;2653;p87"/>
              <p:cNvSpPr txBox="1"/>
              <p:nvPr/>
            </p:nvSpPr>
            <p:spPr>
              <a:xfrm>
                <a:off x="0" y="14605"/>
                <a:ext cx="171600" cy="1716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775">
                    <a:solidFill>
                      <a:srgbClr val="FFFFFF"/>
                    </a:solidFill>
                    <a:latin typeface="Material Icons"/>
                    <a:ea typeface="Material Icons"/>
                    <a:cs typeface="Material Icons"/>
                    <a:sym typeface="Material Icons"/>
                  </a:rPr>
                  <a:t>block</a:t>
                </a:r>
                <a:endParaRPr sz="775">
                  <a:solidFill>
                    <a:srgbClr val="FFFFFF"/>
                  </a:solidFill>
                  <a:latin typeface="Material Icons"/>
                  <a:ea typeface="Material Icons"/>
                  <a:cs typeface="Material Icons"/>
                  <a:sym typeface="Material Icons"/>
                </a:endParaRPr>
              </a:p>
            </p:txBody>
          </p:sp>
        </p:grpSp>
      </p:grpSp>
      <p:grpSp>
        <p:nvGrpSpPr>
          <p:cNvPr id="2654" name="Google Shape;2654;p87"/>
          <p:cNvGrpSpPr/>
          <p:nvPr/>
        </p:nvGrpSpPr>
        <p:grpSpPr>
          <a:xfrm>
            <a:off x="1000125" y="1909695"/>
            <a:ext cx="1524000" cy="1428900"/>
            <a:chOff x="0" y="0"/>
            <a:chExt cx="1524000" cy="1428900"/>
          </a:xfrm>
        </p:grpSpPr>
        <p:sp>
          <p:nvSpPr>
            <p:cNvPr id="2655" name="Google Shape;2655;p87"/>
            <p:cNvSpPr/>
            <p:nvPr/>
          </p:nvSpPr>
          <p:spPr>
            <a:xfrm>
              <a:off x="0" y="0"/>
              <a:ext cx="1524000" cy="1428900"/>
            </a:xfrm>
            <a:prstGeom prst="roundRect">
              <a:avLst>
                <a:gd fmla="val 5333" name="adj"/>
              </a:avLst>
            </a:prstGeom>
            <a:solidFill>
              <a:srgbClr val="121F32"/>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56" name="Google Shape;2656;p87"/>
            <p:cNvSpPr/>
            <p:nvPr/>
          </p:nvSpPr>
          <p:spPr>
            <a:xfrm>
              <a:off x="552450" y="171450"/>
              <a:ext cx="419100" cy="419100"/>
            </a:xfrm>
            <a:prstGeom prst="ellipse">
              <a:avLst/>
            </a:prstGeom>
            <a:solidFill>
              <a:srgbClr val="40BE46">
                <a:alpha val="1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57" name="Google Shape;2657;p87"/>
            <p:cNvSpPr txBox="1"/>
            <p:nvPr/>
          </p:nvSpPr>
          <p:spPr>
            <a:xfrm>
              <a:off x="552450" y="229870"/>
              <a:ext cx="419100" cy="4191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40BE46"/>
                  </a:solidFill>
                  <a:latin typeface="Material Icons"/>
                  <a:ea typeface="Material Icons"/>
                  <a:cs typeface="Material Icons"/>
                  <a:sym typeface="Material Icons"/>
                </a:rPr>
                <a:t>alt_route</a:t>
              </a:r>
              <a:endParaRPr sz="2000">
                <a:solidFill>
                  <a:srgbClr val="40BE46"/>
                </a:solidFill>
                <a:latin typeface="Material Icons"/>
                <a:ea typeface="Material Icons"/>
                <a:cs typeface="Material Icons"/>
                <a:sym typeface="Material Icons"/>
              </a:endParaRPr>
            </a:p>
          </p:txBody>
        </p:sp>
        <p:sp>
          <p:nvSpPr>
            <p:cNvPr id="2658" name="Google Shape;2658;p87"/>
            <p:cNvSpPr txBox="1"/>
            <p:nvPr/>
          </p:nvSpPr>
          <p:spPr>
            <a:xfrm>
              <a:off x="95250" y="685800"/>
              <a:ext cx="1333500" cy="6669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ctr">
                <a:spcBef>
                  <a:spcPts val="0"/>
                </a:spcBef>
                <a:spcAft>
                  <a:spcPts val="0"/>
                </a:spcAft>
                <a:buNone/>
              </a:pPr>
              <a:r>
                <a:rPr b="1" i="0" lang="en" sz="1100">
                  <a:solidFill>
                    <a:srgbClr val="FFFFFF"/>
                  </a:solidFill>
                  <a:latin typeface="Open Sans"/>
                  <a:ea typeface="Open Sans"/>
                  <a:cs typeface="Open Sans"/>
                  <a:sym typeface="Open Sans"/>
                </a:rPr>
                <a:t>DNS</a:t>
              </a:r>
              <a:endParaRPr b="1" i="0" sz="1100">
                <a:solidFill>
                  <a:srgbClr val="FFFFFF"/>
                </a:solidFill>
                <a:latin typeface="Open Sans"/>
                <a:ea typeface="Open Sans"/>
                <a:cs typeface="Open Sans"/>
                <a:sym typeface="Open Sans"/>
              </a:endParaRPr>
            </a:p>
            <a:p>
              <a:pPr indent="0" lvl="0" marL="0" rtl="0" algn="ctr">
                <a:spcBef>
                  <a:spcPts val="225"/>
                </a:spcBef>
                <a:spcAft>
                  <a:spcPts val="0"/>
                </a:spcAft>
                <a:buNone/>
              </a:pPr>
              <a:r>
                <a:rPr b="1" lang="en" sz="850">
                  <a:solidFill>
                    <a:srgbClr val="40BE46"/>
                  </a:solidFill>
                  <a:latin typeface="Open Sans"/>
                  <a:ea typeface="Open Sans"/>
                  <a:cs typeface="Open Sans"/>
                  <a:sym typeface="Open Sans"/>
                </a:rPr>
                <a:t>STATUS: </a:t>
              </a:r>
              <a:r>
                <a:rPr b="1" lang="en" sz="850">
                  <a:solidFill>
                    <a:schemeClr val="accent4"/>
                  </a:solidFill>
                  <a:latin typeface="Open Sans"/>
                  <a:ea typeface="Open Sans"/>
                  <a:cs typeface="Open Sans"/>
                  <a:sym typeface="Open Sans"/>
                </a:rPr>
                <a:t>FAILOVER</a:t>
              </a:r>
              <a:endParaRPr b="1" i="0" sz="850">
                <a:solidFill>
                  <a:schemeClr val="accent4"/>
                </a:solidFill>
                <a:latin typeface="Open Sans"/>
                <a:ea typeface="Open Sans"/>
                <a:cs typeface="Open Sans"/>
                <a:sym typeface="Open Sans"/>
              </a:endParaRPr>
            </a:p>
            <a:p>
              <a:pPr indent="0" lvl="0" marL="0" rtl="0" algn="ctr">
                <a:spcBef>
                  <a:spcPts val="150"/>
                </a:spcBef>
                <a:spcAft>
                  <a:spcPts val="0"/>
                </a:spcAft>
                <a:buNone/>
              </a:pPr>
              <a:r>
                <a:rPr b="0" i="0" lang="en" sz="850">
                  <a:solidFill>
                    <a:srgbClr val="94A3B8"/>
                  </a:solidFill>
                  <a:latin typeface="Open Sans"/>
                  <a:ea typeface="Open Sans"/>
                  <a:cs typeface="Open Sans"/>
                  <a:sym typeface="Open Sans"/>
                </a:rPr>
                <a:t>Active DC Failover Policy</a:t>
              </a:r>
              <a:endParaRPr b="1" i="0" sz="850">
                <a:solidFill>
                  <a:srgbClr val="FFFFFF"/>
                </a:solidFill>
                <a:latin typeface="Open Sans"/>
                <a:ea typeface="Open Sans"/>
                <a:cs typeface="Open Sans"/>
                <a:sym typeface="Open Sans"/>
              </a:endParaRPr>
            </a:p>
          </p:txBody>
        </p:sp>
      </p:grpSp>
      <p:grpSp>
        <p:nvGrpSpPr>
          <p:cNvPr id="2659" name="Google Shape;2659;p87"/>
          <p:cNvGrpSpPr/>
          <p:nvPr/>
        </p:nvGrpSpPr>
        <p:grpSpPr>
          <a:xfrm>
            <a:off x="3848100" y="1090545"/>
            <a:ext cx="1733700" cy="1257300"/>
            <a:chOff x="-9525" y="-9525"/>
            <a:chExt cx="1733700" cy="1257300"/>
          </a:xfrm>
        </p:grpSpPr>
        <p:pic>
          <p:nvPicPr>
            <p:cNvPr id="2660" name="Google Shape;2660;p87"/>
            <p:cNvPicPr preferRelativeResize="0"/>
            <p:nvPr/>
          </p:nvPicPr>
          <p:blipFill rotWithShape="1">
            <a:blip r:embed="rId5">
              <a:alphaModFix/>
            </a:blip>
            <a:srcRect b="0" l="0" r="0" t="0"/>
            <a:stretch/>
          </p:blipFill>
          <p:spPr>
            <a:xfrm>
              <a:off x="-9525" y="-9525"/>
              <a:ext cx="1733700" cy="1257300"/>
            </a:xfrm>
            <a:prstGeom prst="rect">
              <a:avLst/>
            </a:prstGeom>
            <a:noFill/>
            <a:ln>
              <a:noFill/>
            </a:ln>
          </p:spPr>
        </p:pic>
        <p:sp>
          <p:nvSpPr>
            <p:cNvPr id="2661" name="Google Shape;2661;p87"/>
            <p:cNvSpPr/>
            <p:nvPr/>
          </p:nvSpPr>
          <p:spPr>
            <a:xfrm>
              <a:off x="666750" y="142875"/>
              <a:ext cx="381000" cy="381000"/>
            </a:xfrm>
            <a:prstGeom prst="ellipse">
              <a:avLst/>
            </a:prstGeom>
            <a:solidFill>
              <a:srgbClr val="EF4444">
                <a:alpha val="1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62" name="Google Shape;2662;p87"/>
            <p:cNvSpPr txBox="1"/>
            <p:nvPr/>
          </p:nvSpPr>
          <p:spPr>
            <a:xfrm>
              <a:off x="666750" y="169164"/>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800">
                  <a:solidFill>
                    <a:srgbClr val="EF4444"/>
                  </a:solidFill>
                  <a:latin typeface="Material Icons"/>
                  <a:ea typeface="Material Icons"/>
                  <a:cs typeface="Material Icons"/>
                  <a:sym typeface="Material Icons"/>
                </a:rPr>
                <a:t>lan</a:t>
              </a:r>
              <a:endParaRPr sz="1800">
                <a:solidFill>
                  <a:srgbClr val="EF4444"/>
                </a:solidFill>
                <a:latin typeface="Material Icons"/>
                <a:ea typeface="Material Icons"/>
                <a:cs typeface="Material Icons"/>
                <a:sym typeface="Material Icons"/>
              </a:endParaRPr>
            </a:p>
          </p:txBody>
        </p:sp>
        <p:sp>
          <p:nvSpPr>
            <p:cNvPr id="2663" name="Google Shape;2663;p87"/>
            <p:cNvSpPr txBox="1"/>
            <p:nvPr/>
          </p:nvSpPr>
          <p:spPr>
            <a:xfrm>
              <a:off x="95250" y="619125"/>
              <a:ext cx="1524000" cy="5715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ctr">
                <a:spcBef>
                  <a:spcPts val="0"/>
                </a:spcBef>
                <a:spcAft>
                  <a:spcPts val="0"/>
                </a:spcAft>
                <a:buNone/>
              </a:pPr>
              <a:r>
                <a:rPr b="1" i="0" lang="en" sz="1100">
                  <a:solidFill>
                    <a:srgbClr val="FFFFFF"/>
                  </a:solidFill>
                  <a:latin typeface="Open Sans"/>
                  <a:ea typeface="Open Sans"/>
                  <a:cs typeface="Open Sans"/>
                  <a:sym typeface="Open Sans"/>
                </a:rPr>
                <a:t>Uber DC 1 / Proxy</a:t>
              </a:r>
              <a:endParaRPr b="1" i="0" sz="1100">
                <a:solidFill>
                  <a:srgbClr val="FFFFFF"/>
                </a:solidFill>
                <a:latin typeface="Open Sans"/>
                <a:ea typeface="Open Sans"/>
                <a:cs typeface="Open Sans"/>
                <a:sym typeface="Open Sans"/>
              </a:endParaRPr>
            </a:p>
            <a:p>
              <a:pPr indent="0" lvl="0" marL="0" rtl="0" algn="ctr">
                <a:spcBef>
                  <a:spcPts val="150"/>
                </a:spcBef>
                <a:spcAft>
                  <a:spcPts val="0"/>
                </a:spcAft>
                <a:buNone/>
              </a:pPr>
              <a:r>
                <a:rPr b="1" i="0" lang="en" sz="800">
                  <a:solidFill>
                    <a:srgbClr val="EF4444"/>
                  </a:solidFill>
                  <a:latin typeface="Open Sans"/>
                  <a:ea typeface="Open Sans"/>
                  <a:cs typeface="Open Sans"/>
                  <a:sym typeface="Open Sans"/>
                </a:rPr>
                <a:t>[STATUS: UNAVAILABLE]</a:t>
              </a:r>
              <a:endParaRPr b="1" i="0" sz="800">
                <a:solidFill>
                  <a:srgbClr val="FFFFFF"/>
                </a:solidFill>
                <a:latin typeface="Open Sans"/>
                <a:ea typeface="Open Sans"/>
                <a:cs typeface="Open Sans"/>
                <a:sym typeface="Open Sans"/>
              </a:endParaRPr>
            </a:p>
            <a:p>
              <a:pPr indent="0" lvl="0" marL="0" rtl="0" algn="l">
                <a:spcBef>
                  <a:spcPts val="150"/>
                </a:spcBef>
                <a:spcAft>
                  <a:spcPts val="0"/>
                </a:spcAft>
                <a:buNone/>
              </a:pPr>
              <a:r>
                <a:t/>
              </a:r>
              <a:endParaRPr b="1" i="0" sz="800">
                <a:solidFill>
                  <a:srgbClr val="FFFFFF"/>
                </a:solidFill>
                <a:latin typeface="Open Sans"/>
                <a:ea typeface="Open Sans"/>
                <a:cs typeface="Open Sans"/>
                <a:sym typeface="Open Sans"/>
              </a:endParaRPr>
            </a:p>
          </p:txBody>
        </p:sp>
      </p:grpSp>
      <p:grpSp>
        <p:nvGrpSpPr>
          <p:cNvPr id="2664" name="Google Shape;2664;p87"/>
          <p:cNvGrpSpPr/>
          <p:nvPr/>
        </p:nvGrpSpPr>
        <p:grpSpPr>
          <a:xfrm>
            <a:off x="3857625" y="2814570"/>
            <a:ext cx="1714500" cy="1238400"/>
            <a:chOff x="0" y="0"/>
            <a:chExt cx="1714500" cy="1238400"/>
          </a:xfrm>
        </p:grpSpPr>
        <p:sp>
          <p:nvSpPr>
            <p:cNvPr id="2665" name="Google Shape;2665;p87"/>
            <p:cNvSpPr/>
            <p:nvPr/>
          </p:nvSpPr>
          <p:spPr>
            <a:xfrm>
              <a:off x="0" y="0"/>
              <a:ext cx="1714500" cy="1238400"/>
            </a:xfrm>
            <a:prstGeom prst="roundRect">
              <a:avLst>
                <a:gd fmla="val 6153" name="adj"/>
              </a:avLst>
            </a:prstGeom>
            <a:solidFill>
              <a:srgbClr val="121F32"/>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66" name="Google Shape;2666;p87"/>
            <p:cNvSpPr/>
            <p:nvPr/>
          </p:nvSpPr>
          <p:spPr>
            <a:xfrm>
              <a:off x="666750" y="142875"/>
              <a:ext cx="381000" cy="381000"/>
            </a:xfrm>
            <a:prstGeom prst="ellipse">
              <a:avLst/>
            </a:prstGeom>
            <a:solidFill>
              <a:srgbClr val="40BE46">
                <a:alpha val="1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67" name="Google Shape;2667;p87"/>
            <p:cNvSpPr txBox="1"/>
            <p:nvPr/>
          </p:nvSpPr>
          <p:spPr>
            <a:xfrm>
              <a:off x="666750" y="169164"/>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800">
                  <a:solidFill>
                    <a:srgbClr val="40BE46"/>
                  </a:solidFill>
                  <a:latin typeface="Material Icons"/>
                  <a:ea typeface="Material Icons"/>
                  <a:cs typeface="Material Icons"/>
                  <a:sym typeface="Material Icons"/>
                </a:rPr>
                <a:t>lan</a:t>
              </a:r>
              <a:endParaRPr sz="1800">
                <a:solidFill>
                  <a:srgbClr val="40BE46"/>
                </a:solidFill>
                <a:latin typeface="Material Icons"/>
                <a:ea typeface="Material Icons"/>
                <a:cs typeface="Material Icons"/>
                <a:sym typeface="Material Icons"/>
              </a:endParaRPr>
            </a:p>
          </p:txBody>
        </p:sp>
        <p:sp>
          <p:nvSpPr>
            <p:cNvPr id="2668" name="Google Shape;2668;p87"/>
            <p:cNvSpPr txBox="1"/>
            <p:nvPr/>
          </p:nvSpPr>
          <p:spPr>
            <a:xfrm>
              <a:off x="95250" y="619125"/>
              <a:ext cx="1524000" cy="5715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ctr">
                <a:spcBef>
                  <a:spcPts val="0"/>
                </a:spcBef>
                <a:spcAft>
                  <a:spcPts val="0"/>
                </a:spcAft>
                <a:buNone/>
              </a:pPr>
              <a:r>
                <a:rPr b="1" i="0" lang="en" sz="1100">
                  <a:solidFill>
                    <a:srgbClr val="FFFFFF"/>
                  </a:solidFill>
                  <a:latin typeface="Open Sans"/>
                  <a:ea typeface="Open Sans"/>
                  <a:cs typeface="Open Sans"/>
                  <a:sym typeface="Open Sans"/>
                </a:rPr>
                <a:t>Uber DC 2 / Proxy</a:t>
              </a:r>
              <a:endParaRPr b="1" i="0" sz="1100">
                <a:solidFill>
                  <a:srgbClr val="FFFFFF"/>
                </a:solidFill>
                <a:latin typeface="Open Sans"/>
                <a:ea typeface="Open Sans"/>
                <a:cs typeface="Open Sans"/>
                <a:sym typeface="Open Sans"/>
              </a:endParaRPr>
            </a:p>
            <a:p>
              <a:pPr indent="0" lvl="0" marL="0" rtl="0" algn="ctr">
                <a:spcBef>
                  <a:spcPts val="150"/>
                </a:spcBef>
                <a:spcAft>
                  <a:spcPts val="0"/>
                </a:spcAft>
                <a:buNone/>
              </a:pPr>
              <a:r>
                <a:rPr b="1" i="0" lang="en" sz="800">
                  <a:solidFill>
                    <a:srgbClr val="40BE46"/>
                  </a:solidFill>
                  <a:latin typeface="Open Sans"/>
                  <a:ea typeface="Open Sans"/>
                  <a:cs typeface="Open Sans"/>
                  <a:sym typeface="Open Sans"/>
                </a:rPr>
                <a:t>[STATUS: ACTIVE]</a:t>
              </a:r>
              <a:endParaRPr b="1" i="0" sz="800">
                <a:solidFill>
                  <a:srgbClr val="FFFFFF"/>
                </a:solidFill>
                <a:latin typeface="Open Sans"/>
                <a:ea typeface="Open Sans"/>
                <a:cs typeface="Open Sans"/>
                <a:sym typeface="Open Sans"/>
              </a:endParaRPr>
            </a:p>
            <a:p>
              <a:pPr indent="0" lvl="0" marL="0" rtl="0" algn="l">
                <a:spcBef>
                  <a:spcPts val="150"/>
                </a:spcBef>
                <a:spcAft>
                  <a:spcPts val="0"/>
                </a:spcAft>
                <a:buNone/>
              </a:pPr>
              <a:r>
                <a:t/>
              </a:r>
              <a:endParaRPr b="1" i="0" sz="800">
                <a:solidFill>
                  <a:srgbClr val="FFFFFF"/>
                </a:solidFill>
                <a:latin typeface="Open Sans"/>
                <a:ea typeface="Open Sans"/>
                <a:cs typeface="Open Sans"/>
                <a:sym typeface="Open Sans"/>
              </a:endParaRPr>
            </a:p>
          </p:txBody>
        </p:sp>
      </p:grpSp>
      <p:grpSp>
        <p:nvGrpSpPr>
          <p:cNvPr id="2669" name="Google Shape;2669;p87"/>
          <p:cNvGrpSpPr/>
          <p:nvPr/>
        </p:nvGrpSpPr>
        <p:grpSpPr>
          <a:xfrm>
            <a:off x="6905625" y="1100070"/>
            <a:ext cx="1714500" cy="1238400"/>
            <a:chOff x="0" y="0"/>
            <a:chExt cx="1714500" cy="1238400"/>
          </a:xfrm>
        </p:grpSpPr>
        <p:sp>
          <p:nvSpPr>
            <p:cNvPr id="2670" name="Google Shape;2670;p87"/>
            <p:cNvSpPr/>
            <p:nvPr/>
          </p:nvSpPr>
          <p:spPr>
            <a:xfrm>
              <a:off x="0" y="0"/>
              <a:ext cx="1714500" cy="1238400"/>
            </a:xfrm>
            <a:prstGeom prst="roundRect">
              <a:avLst>
                <a:gd fmla="val 6152" name="adj"/>
              </a:avLst>
            </a:prstGeom>
            <a:solidFill>
              <a:srgbClr val="121F32"/>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71" name="Google Shape;2671;p87"/>
            <p:cNvSpPr/>
            <p:nvPr/>
          </p:nvSpPr>
          <p:spPr>
            <a:xfrm>
              <a:off x="666750" y="142875"/>
              <a:ext cx="381000" cy="381000"/>
            </a:xfrm>
            <a:prstGeom prst="ellipse">
              <a:avLst/>
            </a:prstGeom>
            <a:solidFill>
              <a:srgbClr val="40BE46">
                <a:alpha val="1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72" name="Google Shape;2672;p87"/>
            <p:cNvSpPr txBox="1"/>
            <p:nvPr/>
          </p:nvSpPr>
          <p:spPr>
            <a:xfrm>
              <a:off x="666750" y="195453"/>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Clr>
                  <a:schemeClr val="dk1"/>
                </a:buClr>
                <a:buSzPts val="1100"/>
                <a:buFont typeface="Arial"/>
                <a:buNone/>
              </a:pPr>
              <a:r>
                <a:rPr lang="en" sz="1800">
                  <a:solidFill>
                    <a:schemeClr val="accent1"/>
                  </a:solidFill>
                  <a:latin typeface="Material Icons"/>
                  <a:ea typeface="Material Icons"/>
                  <a:cs typeface="Material Icons"/>
                  <a:sym typeface="Material Icons"/>
                </a:rPr>
                <a:t>cloud_done</a:t>
              </a:r>
              <a:endParaRPr b="0" sz="1800">
                <a:solidFill>
                  <a:srgbClr val="40BE46"/>
                </a:solidFill>
                <a:latin typeface="Material Icons"/>
                <a:ea typeface="Material Icons"/>
                <a:cs typeface="Material Icons"/>
                <a:sym typeface="Material Icons"/>
              </a:endParaRPr>
            </a:p>
          </p:txBody>
        </p:sp>
        <p:sp>
          <p:nvSpPr>
            <p:cNvPr id="2673" name="Google Shape;2673;p87"/>
            <p:cNvSpPr txBox="1"/>
            <p:nvPr/>
          </p:nvSpPr>
          <p:spPr>
            <a:xfrm>
              <a:off x="95250" y="619125"/>
              <a:ext cx="1524000" cy="5715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ctr">
                <a:spcBef>
                  <a:spcPts val="0"/>
                </a:spcBef>
                <a:spcAft>
                  <a:spcPts val="0"/>
                </a:spcAft>
                <a:buNone/>
              </a:pPr>
              <a:r>
                <a:rPr b="1" lang="en" sz="1100">
                  <a:solidFill>
                    <a:srgbClr val="FFFFFF"/>
                  </a:solidFill>
                  <a:latin typeface="Open Sans"/>
                  <a:ea typeface="Open Sans"/>
                  <a:cs typeface="Open Sans"/>
                  <a:sym typeface="Open Sans"/>
                </a:rPr>
                <a:t>Cloud Artifactory</a:t>
              </a:r>
              <a:endParaRPr b="1" sz="1100">
                <a:solidFill>
                  <a:srgbClr val="FFFFFF"/>
                </a:solidFill>
                <a:latin typeface="Open Sans"/>
                <a:ea typeface="Open Sans"/>
                <a:cs typeface="Open Sans"/>
                <a:sym typeface="Open Sans"/>
              </a:endParaRPr>
            </a:p>
            <a:p>
              <a:pPr indent="0" lvl="0" marL="0" rtl="0" algn="ctr">
                <a:spcBef>
                  <a:spcPts val="150"/>
                </a:spcBef>
                <a:spcAft>
                  <a:spcPts val="0"/>
                </a:spcAft>
                <a:buNone/>
              </a:pPr>
              <a:r>
                <a:rPr b="1" lang="en" sz="800">
                  <a:solidFill>
                    <a:srgbClr val="40BE46"/>
                  </a:solidFill>
                  <a:latin typeface="Open Sans"/>
                  <a:ea typeface="Open Sans"/>
                  <a:cs typeface="Open Sans"/>
                  <a:sym typeface="Open Sans"/>
                </a:rPr>
                <a:t>JFrog SaaS - DC1</a:t>
              </a:r>
              <a:endParaRPr b="1" sz="800">
                <a:solidFill>
                  <a:srgbClr val="FFFFFF"/>
                </a:solidFill>
                <a:latin typeface="Open Sans"/>
                <a:ea typeface="Open Sans"/>
                <a:cs typeface="Open Sans"/>
                <a:sym typeface="Open Sans"/>
              </a:endParaRPr>
            </a:p>
            <a:p>
              <a:pPr indent="0" lvl="0" marL="0" rtl="0" algn="ctr">
                <a:spcBef>
                  <a:spcPts val="150"/>
                </a:spcBef>
                <a:spcAft>
                  <a:spcPts val="0"/>
                </a:spcAft>
                <a:buNone/>
              </a:pPr>
              <a:r>
                <a:rPr lang="en" sz="800">
                  <a:solidFill>
                    <a:srgbClr val="94A3B8"/>
                  </a:solidFill>
                  <a:latin typeface="Open Sans"/>
                  <a:ea typeface="Open Sans"/>
                  <a:cs typeface="Open Sans"/>
                  <a:sym typeface="Open Sans"/>
                </a:rPr>
                <a:t>(Active)</a:t>
              </a:r>
              <a:endParaRPr b="1" sz="800">
                <a:solidFill>
                  <a:srgbClr val="FFFFFF"/>
                </a:solidFill>
                <a:latin typeface="Open Sans"/>
                <a:ea typeface="Open Sans"/>
                <a:cs typeface="Open Sans"/>
                <a:sym typeface="Open Sans"/>
              </a:endParaRPr>
            </a:p>
          </p:txBody>
        </p:sp>
      </p:grpSp>
      <p:grpSp>
        <p:nvGrpSpPr>
          <p:cNvPr id="2674" name="Google Shape;2674;p87"/>
          <p:cNvGrpSpPr/>
          <p:nvPr/>
        </p:nvGrpSpPr>
        <p:grpSpPr>
          <a:xfrm>
            <a:off x="6905625" y="2814570"/>
            <a:ext cx="1714500" cy="1238400"/>
            <a:chOff x="0" y="0"/>
            <a:chExt cx="1714500" cy="1238400"/>
          </a:xfrm>
        </p:grpSpPr>
        <p:sp>
          <p:nvSpPr>
            <p:cNvPr id="2675" name="Google Shape;2675;p87"/>
            <p:cNvSpPr/>
            <p:nvPr/>
          </p:nvSpPr>
          <p:spPr>
            <a:xfrm>
              <a:off x="0" y="0"/>
              <a:ext cx="1714500" cy="1238400"/>
            </a:xfrm>
            <a:prstGeom prst="roundRect">
              <a:avLst>
                <a:gd fmla="val 6153" name="adj"/>
              </a:avLst>
            </a:prstGeom>
            <a:solidFill>
              <a:srgbClr val="121F32"/>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76" name="Google Shape;2676;p87"/>
            <p:cNvSpPr/>
            <p:nvPr/>
          </p:nvSpPr>
          <p:spPr>
            <a:xfrm>
              <a:off x="666750" y="142875"/>
              <a:ext cx="381000" cy="381000"/>
            </a:xfrm>
            <a:prstGeom prst="ellipse">
              <a:avLst/>
            </a:prstGeom>
            <a:solidFill>
              <a:srgbClr val="40BE46">
                <a:alpha val="1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77" name="Google Shape;2677;p87"/>
            <p:cNvSpPr txBox="1"/>
            <p:nvPr/>
          </p:nvSpPr>
          <p:spPr>
            <a:xfrm>
              <a:off x="666750" y="169164"/>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800">
                  <a:solidFill>
                    <a:srgbClr val="40BE46"/>
                  </a:solidFill>
                  <a:latin typeface="Material Icons"/>
                  <a:ea typeface="Material Icons"/>
                  <a:cs typeface="Material Icons"/>
                  <a:sym typeface="Material Icons"/>
                </a:rPr>
                <a:t>cloud_done</a:t>
              </a:r>
              <a:endParaRPr sz="1800">
                <a:solidFill>
                  <a:srgbClr val="40BE46"/>
                </a:solidFill>
                <a:latin typeface="Material Icons"/>
                <a:ea typeface="Material Icons"/>
                <a:cs typeface="Material Icons"/>
                <a:sym typeface="Material Icons"/>
              </a:endParaRPr>
            </a:p>
          </p:txBody>
        </p:sp>
        <p:sp>
          <p:nvSpPr>
            <p:cNvPr id="2678" name="Google Shape;2678;p87"/>
            <p:cNvSpPr txBox="1"/>
            <p:nvPr/>
          </p:nvSpPr>
          <p:spPr>
            <a:xfrm>
              <a:off x="95250" y="619125"/>
              <a:ext cx="1524000" cy="5715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Clr>
                  <a:schemeClr val="dk1"/>
                </a:buClr>
                <a:buSzPts val="1100"/>
                <a:buFont typeface="Arial"/>
                <a:buNone/>
              </a:pPr>
              <a:r>
                <a:rPr b="1" lang="en" sz="1100">
                  <a:solidFill>
                    <a:schemeClr val="lt1"/>
                  </a:solidFill>
                  <a:latin typeface="Open Sans"/>
                  <a:ea typeface="Open Sans"/>
                  <a:cs typeface="Open Sans"/>
                  <a:sym typeface="Open Sans"/>
                </a:rPr>
                <a:t>Cloud Artifactory</a:t>
              </a:r>
              <a:endParaRPr b="1" sz="1100">
                <a:solidFill>
                  <a:srgbClr val="FFFFFF"/>
                </a:solidFill>
                <a:latin typeface="Open Sans"/>
                <a:ea typeface="Open Sans"/>
                <a:cs typeface="Open Sans"/>
                <a:sym typeface="Open Sans"/>
              </a:endParaRPr>
            </a:p>
            <a:p>
              <a:pPr indent="0" lvl="0" marL="0" rtl="0" algn="ctr">
                <a:spcBef>
                  <a:spcPts val="150"/>
                </a:spcBef>
                <a:spcAft>
                  <a:spcPts val="0"/>
                </a:spcAft>
                <a:buClr>
                  <a:schemeClr val="dk1"/>
                </a:buClr>
                <a:buSzPts val="1100"/>
                <a:buFont typeface="Arial"/>
                <a:buNone/>
              </a:pPr>
              <a:r>
                <a:rPr b="1" lang="en" sz="800">
                  <a:solidFill>
                    <a:schemeClr val="accent1"/>
                  </a:solidFill>
                  <a:latin typeface="Open Sans"/>
                  <a:ea typeface="Open Sans"/>
                  <a:cs typeface="Open Sans"/>
                  <a:sym typeface="Open Sans"/>
                </a:rPr>
                <a:t>JFrog SaaS - DC2</a:t>
              </a:r>
              <a:endParaRPr b="1" sz="800">
                <a:solidFill>
                  <a:srgbClr val="40BE46"/>
                </a:solidFill>
                <a:latin typeface="Open Sans"/>
                <a:ea typeface="Open Sans"/>
                <a:cs typeface="Open Sans"/>
                <a:sym typeface="Open Sans"/>
              </a:endParaRPr>
            </a:p>
            <a:p>
              <a:pPr indent="0" lvl="0" marL="0" rtl="0" algn="ctr">
                <a:spcBef>
                  <a:spcPts val="150"/>
                </a:spcBef>
                <a:spcAft>
                  <a:spcPts val="0"/>
                </a:spcAft>
                <a:buNone/>
              </a:pPr>
              <a:r>
                <a:rPr lang="en" sz="800">
                  <a:solidFill>
                    <a:srgbClr val="94A3B8"/>
                  </a:solidFill>
                  <a:latin typeface="Open Sans"/>
                  <a:ea typeface="Open Sans"/>
                  <a:cs typeface="Open Sans"/>
                  <a:sym typeface="Open Sans"/>
                </a:rPr>
                <a:t>(Active)</a:t>
              </a:r>
              <a:endParaRPr b="0" sz="800">
                <a:solidFill>
                  <a:srgbClr val="94A3B8"/>
                </a:solidFill>
                <a:latin typeface="Open Sans"/>
                <a:ea typeface="Open Sans"/>
                <a:cs typeface="Open Sans"/>
                <a:sym typeface="Open Sans"/>
              </a:endParaRPr>
            </a:p>
          </p:txBody>
        </p:sp>
      </p:grpSp>
      <p:pic>
        <p:nvPicPr>
          <p:cNvPr id="2679" name="Google Shape;2679;p87"/>
          <p:cNvPicPr preferRelativeResize="0"/>
          <p:nvPr/>
        </p:nvPicPr>
        <p:blipFill rotWithShape="1">
          <a:blip r:embed="rId6">
            <a:alphaModFix/>
          </a:blip>
          <a:srcRect b="0" l="0" r="0" t="0"/>
          <a:stretch/>
        </p:blipFill>
        <p:spPr>
          <a:xfrm>
            <a:off x="171375" y="4647152"/>
            <a:ext cx="844200" cy="290700"/>
          </a:xfrm>
          <a:prstGeom prst="rect">
            <a:avLst/>
          </a:prstGeom>
          <a:noFill/>
          <a:ln>
            <a:noFill/>
          </a:ln>
        </p:spPr>
      </p:pic>
      <p:cxnSp>
        <p:nvCxnSpPr>
          <p:cNvPr id="2680" name="Google Shape;2680;p87"/>
          <p:cNvCxnSpPr>
            <a:stCxn id="2675" idx="0"/>
            <a:endCxn id="2670" idx="2"/>
          </p:cNvCxnSpPr>
          <p:nvPr/>
        </p:nvCxnSpPr>
        <p:spPr>
          <a:xfrm rot="10800000">
            <a:off x="7762875" y="2338470"/>
            <a:ext cx="0" cy="476100"/>
          </a:xfrm>
          <a:prstGeom prst="straightConnector1">
            <a:avLst/>
          </a:prstGeom>
          <a:noFill/>
          <a:ln cap="flat" cmpd="sng" w="9525">
            <a:solidFill>
              <a:srgbClr val="94A3B8"/>
            </a:solidFill>
            <a:prstDash val="dot"/>
            <a:round/>
            <a:headEnd len="med" w="med" type="none"/>
            <a:tailEnd len="med" w="med" type="none"/>
          </a:ln>
        </p:spPr>
      </p:cxnSp>
      <p:cxnSp>
        <p:nvCxnSpPr>
          <p:cNvPr id="2681" name="Google Shape;2681;p87"/>
          <p:cNvCxnSpPr/>
          <p:nvPr/>
        </p:nvCxnSpPr>
        <p:spPr>
          <a:xfrm>
            <a:off x="5581800" y="1719195"/>
            <a:ext cx="1323900" cy="0"/>
          </a:xfrm>
          <a:prstGeom prst="straightConnector1">
            <a:avLst/>
          </a:prstGeom>
          <a:noFill/>
          <a:ln cap="flat" cmpd="sng" w="9525">
            <a:solidFill>
              <a:srgbClr val="EF4444"/>
            </a:solidFill>
            <a:prstDash val="dash"/>
            <a:round/>
            <a:headEnd len="med" w="med" type="none"/>
            <a:tailEnd len="med" w="med" type="triangle"/>
          </a:ln>
        </p:spPr>
      </p:cxnSp>
      <p:pic>
        <p:nvPicPr>
          <p:cNvPr id="2682" name="Google Shape;2682;p87"/>
          <p:cNvPicPr preferRelativeResize="0"/>
          <p:nvPr/>
        </p:nvPicPr>
        <p:blipFill>
          <a:blip r:embed="rId7">
            <a:alphaModFix/>
          </a:blip>
          <a:stretch>
            <a:fillRect/>
          </a:stretch>
        </p:blipFill>
        <p:spPr>
          <a:xfrm>
            <a:off x="8532700" y="4705236"/>
            <a:ext cx="405100" cy="243025"/>
          </a:xfrm>
          <a:prstGeom prst="rect">
            <a:avLst/>
          </a:prstGeom>
          <a:noFill/>
          <a:ln>
            <a:noFill/>
          </a:ln>
        </p:spPr>
      </p:pic>
      <p:grpSp>
        <p:nvGrpSpPr>
          <p:cNvPr id="2683" name="Google Shape;2683;p87"/>
          <p:cNvGrpSpPr/>
          <p:nvPr/>
        </p:nvGrpSpPr>
        <p:grpSpPr>
          <a:xfrm>
            <a:off x="7204072" y="4948238"/>
            <a:ext cx="1939800" cy="194884"/>
            <a:chOff x="0" y="0"/>
            <a:chExt cx="1939800" cy="194884"/>
          </a:xfrm>
        </p:grpSpPr>
        <p:sp>
          <p:nvSpPr>
            <p:cNvPr id="2684" name="Google Shape;2684;p87"/>
            <p:cNvSpPr/>
            <p:nvPr/>
          </p:nvSpPr>
          <p:spPr>
            <a:xfrm>
              <a:off x="0" y="0"/>
              <a:ext cx="1939800" cy="1617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85" name="Google Shape;2685;p87"/>
            <p:cNvSpPr txBox="1"/>
            <p:nvPr/>
          </p:nvSpPr>
          <p:spPr>
            <a:xfrm>
              <a:off x="0" y="33184"/>
              <a:ext cx="1939800" cy="161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600">
                  <a:solidFill>
                    <a:srgbClr val="FFFFFF"/>
                  </a:solidFill>
                  <a:latin typeface="Open Sans"/>
                  <a:ea typeface="Open Sans"/>
                  <a:cs typeface="Open Sans"/>
                  <a:sym typeface="Open Sans"/>
                </a:rPr>
                <a:t>Copyrights @ 2026 – JFrog all rights reserved</a:t>
              </a:r>
              <a:endParaRPr sz="600">
                <a:solidFill>
                  <a:srgbClr val="FFFFFF"/>
                </a:solidFill>
                <a:latin typeface="Open Sans"/>
                <a:ea typeface="Open Sans"/>
                <a:cs typeface="Open Sans"/>
                <a:sym typeface="Open Sans"/>
              </a:endParaRPr>
            </a:p>
          </p:txBody>
        </p:sp>
      </p:gr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89" name="Shape 2689"/>
        <p:cNvGrpSpPr/>
        <p:nvPr/>
      </p:nvGrpSpPr>
      <p:grpSpPr>
        <a:xfrm>
          <a:off x="0" y="0"/>
          <a:ext cx="0" cy="0"/>
          <a:chOff x="0" y="0"/>
          <a:chExt cx="0" cy="0"/>
        </a:xfrm>
      </p:grpSpPr>
      <p:pic>
        <p:nvPicPr>
          <p:cNvPr id="2690" name="Google Shape;2690;p88"/>
          <p:cNvPicPr preferRelativeResize="0"/>
          <p:nvPr/>
        </p:nvPicPr>
        <p:blipFill rotWithShape="1">
          <a:blip r:embed="rId4">
            <a:alphaModFix/>
          </a:blip>
          <a:srcRect b="76510" l="68478" r="-47008" t="-5364"/>
          <a:stretch/>
        </p:blipFill>
        <p:spPr>
          <a:xfrm rot="10800000">
            <a:off x="5578924" y="0"/>
            <a:ext cx="3565076" cy="3320151"/>
          </a:xfrm>
          <a:prstGeom prst="rect">
            <a:avLst/>
          </a:prstGeom>
          <a:noFill/>
          <a:ln>
            <a:noFill/>
          </a:ln>
        </p:spPr>
      </p:pic>
      <p:sp>
        <p:nvSpPr>
          <p:cNvPr id="2691" name="Google Shape;2691;p88"/>
          <p:cNvSpPr txBox="1"/>
          <p:nvPr/>
        </p:nvSpPr>
        <p:spPr>
          <a:xfrm>
            <a:off x="167640" y="273368"/>
            <a:ext cx="8768700" cy="411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2400">
                <a:solidFill>
                  <a:srgbClr val="40BE46"/>
                </a:solidFill>
                <a:latin typeface="Open Sans"/>
                <a:ea typeface="Open Sans"/>
                <a:cs typeface="Open Sans"/>
                <a:sym typeface="Open Sans"/>
              </a:rPr>
              <a:t>Disaster Recovery: JFrog Cloud DC Failover</a:t>
            </a:r>
            <a:endParaRPr b="1" sz="2400">
              <a:solidFill>
                <a:srgbClr val="40BE46"/>
              </a:solidFill>
              <a:latin typeface="Open Sans"/>
              <a:ea typeface="Open Sans"/>
              <a:cs typeface="Open Sans"/>
              <a:sym typeface="Open Sans"/>
            </a:endParaRPr>
          </a:p>
        </p:txBody>
      </p:sp>
      <p:pic>
        <p:nvPicPr>
          <p:cNvPr id="2692" name="Google Shape;2692;p88"/>
          <p:cNvPicPr preferRelativeResize="0"/>
          <p:nvPr/>
        </p:nvPicPr>
        <p:blipFill rotWithShape="1">
          <a:blip r:embed="rId5">
            <a:alphaModFix/>
          </a:blip>
          <a:srcRect b="0" l="0" r="0" t="0"/>
          <a:stretch/>
        </p:blipFill>
        <p:spPr>
          <a:xfrm>
            <a:off x="171450" y="4647248"/>
            <a:ext cx="843900" cy="290400"/>
          </a:xfrm>
          <a:prstGeom prst="rect">
            <a:avLst/>
          </a:prstGeom>
          <a:noFill/>
          <a:ln>
            <a:noFill/>
          </a:ln>
        </p:spPr>
      </p:pic>
      <p:grpSp>
        <p:nvGrpSpPr>
          <p:cNvPr id="2693" name="Google Shape;2693;p88"/>
          <p:cNvGrpSpPr/>
          <p:nvPr/>
        </p:nvGrpSpPr>
        <p:grpSpPr>
          <a:xfrm>
            <a:off x="762000" y="1904932"/>
            <a:ext cx="1524000" cy="1428900"/>
            <a:chOff x="0" y="0"/>
            <a:chExt cx="1524000" cy="1428900"/>
          </a:xfrm>
        </p:grpSpPr>
        <p:sp>
          <p:nvSpPr>
            <p:cNvPr id="2694" name="Google Shape;2694;p88"/>
            <p:cNvSpPr/>
            <p:nvPr/>
          </p:nvSpPr>
          <p:spPr>
            <a:xfrm>
              <a:off x="0" y="0"/>
              <a:ext cx="1524000" cy="1428900"/>
            </a:xfrm>
            <a:prstGeom prst="roundRect">
              <a:avLst>
                <a:gd fmla="val 5333" name="adj"/>
              </a:avLst>
            </a:prstGeom>
            <a:solidFill>
              <a:srgbClr val="121F32"/>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95" name="Google Shape;2695;p88"/>
            <p:cNvSpPr/>
            <p:nvPr/>
          </p:nvSpPr>
          <p:spPr>
            <a:xfrm>
              <a:off x="552450" y="171450"/>
              <a:ext cx="419100" cy="419100"/>
            </a:xfrm>
            <a:prstGeom prst="ellipse">
              <a:avLst/>
            </a:prstGeom>
            <a:solidFill>
              <a:srgbClr val="40BE46">
                <a:alpha val="1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696" name="Google Shape;2696;p88"/>
            <p:cNvSpPr txBox="1"/>
            <p:nvPr/>
          </p:nvSpPr>
          <p:spPr>
            <a:xfrm>
              <a:off x="552450" y="229870"/>
              <a:ext cx="419100" cy="4191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40BE46"/>
                  </a:solidFill>
                  <a:latin typeface="Material Icons"/>
                  <a:ea typeface="Material Icons"/>
                  <a:cs typeface="Material Icons"/>
                  <a:sym typeface="Material Icons"/>
                </a:rPr>
                <a:t>alt_route</a:t>
              </a:r>
              <a:endParaRPr sz="2000">
                <a:solidFill>
                  <a:srgbClr val="40BE46"/>
                </a:solidFill>
                <a:latin typeface="Material Icons"/>
                <a:ea typeface="Material Icons"/>
                <a:cs typeface="Material Icons"/>
                <a:sym typeface="Material Icons"/>
              </a:endParaRPr>
            </a:p>
          </p:txBody>
        </p:sp>
        <p:sp>
          <p:nvSpPr>
            <p:cNvPr id="2697" name="Google Shape;2697;p88"/>
            <p:cNvSpPr txBox="1"/>
            <p:nvPr/>
          </p:nvSpPr>
          <p:spPr>
            <a:xfrm>
              <a:off x="95250" y="685800"/>
              <a:ext cx="1333500" cy="6669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ctr">
                <a:spcBef>
                  <a:spcPts val="0"/>
                </a:spcBef>
                <a:spcAft>
                  <a:spcPts val="0"/>
                </a:spcAft>
                <a:buNone/>
              </a:pPr>
              <a:r>
                <a:rPr b="1" i="0" lang="en" sz="1100">
                  <a:solidFill>
                    <a:srgbClr val="FFFFFF"/>
                  </a:solidFill>
                  <a:latin typeface="Open Sans"/>
                  <a:ea typeface="Open Sans"/>
                  <a:cs typeface="Open Sans"/>
                  <a:sym typeface="Open Sans"/>
                </a:rPr>
                <a:t>DNS</a:t>
              </a:r>
              <a:endParaRPr b="1" i="0" sz="1100">
                <a:solidFill>
                  <a:srgbClr val="FFFFFF"/>
                </a:solidFill>
                <a:latin typeface="Open Sans"/>
                <a:ea typeface="Open Sans"/>
                <a:cs typeface="Open Sans"/>
                <a:sym typeface="Open Sans"/>
              </a:endParaRPr>
            </a:p>
            <a:p>
              <a:pPr indent="0" lvl="0" marL="0" rtl="0" algn="ctr">
                <a:spcBef>
                  <a:spcPts val="225"/>
                </a:spcBef>
                <a:spcAft>
                  <a:spcPts val="0"/>
                </a:spcAft>
                <a:buClr>
                  <a:schemeClr val="dk1"/>
                </a:buClr>
                <a:buSzPts val="1100"/>
                <a:buFont typeface="Arial"/>
                <a:buNone/>
              </a:pPr>
              <a:r>
                <a:rPr b="1" lang="en" sz="850">
                  <a:solidFill>
                    <a:schemeClr val="accent1"/>
                  </a:solidFill>
                  <a:latin typeface="Open Sans"/>
                  <a:ea typeface="Open Sans"/>
                  <a:cs typeface="Open Sans"/>
                  <a:sym typeface="Open Sans"/>
                </a:rPr>
                <a:t>STATUS: ACTIVE</a:t>
              </a:r>
              <a:endParaRPr b="1" i="0" sz="850">
                <a:solidFill>
                  <a:srgbClr val="FFFFFF"/>
                </a:solidFill>
                <a:latin typeface="Open Sans"/>
                <a:ea typeface="Open Sans"/>
                <a:cs typeface="Open Sans"/>
                <a:sym typeface="Open Sans"/>
              </a:endParaRPr>
            </a:p>
            <a:p>
              <a:pPr indent="0" lvl="0" marL="0" rtl="0" algn="ctr">
                <a:spcBef>
                  <a:spcPts val="150"/>
                </a:spcBef>
                <a:spcAft>
                  <a:spcPts val="0"/>
                </a:spcAft>
                <a:buNone/>
              </a:pPr>
              <a:r>
                <a:rPr b="0" i="0" lang="en" sz="850">
                  <a:solidFill>
                    <a:srgbClr val="94A3B8"/>
                  </a:solidFill>
                  <a:latin typeface="Open Sans"/>
                  <a:ea typeface="Open Sans"/>
                  <a:cs typeface="Open Sans"/>
                  <a:sym typeface="Open Sans"/>
                </a:rPr>
                <a:t>Active DC Failover Policy</a:t>
              </a:r>
              <a:endParaRPr b="1" i="0" sz="850">
                <a:solidFill>
                  <a:srgbClr val="FFFFFF"/>
                </a:solidFill>
                <a:latin typeface="Open Sans"/>
                <a:ea typeface="Open Sans"/>
                <a:cs typeface="Open Sans"/>
                <a:sym typeface="Open Sans"/>
              </a:endParaRPr>
            </a:p>
          </p:txBody>
        </p:sp>
      </p:grpSp>
      <p:grpSp>
        <p:nvGrpSpPr>
          <p:cNvPr id="2698" name="Google Shape;2698;p88"/>
          <p:cNvGrpSpPr/>
          <p:nvPr/>
        </p:nvGrpSpPr>
        <p:grpSpPr>
          <a:xfrm>
            <a:off x="3619500" y="1095307"/>
            <a:ext cx="1714500" cy="1238400"/>
            <a:chOff x="0" y="0"/>
            <a:chExt cx="1714500" cy="1238400"/>
          </a:xfrm>
        </p:grpSpPr>
        <p:sp>
          <p:nvSpPr>
            <p:cNvPr id="2699" name="Google Shape;2699;p88"/>
            <p:cNvSpPr/>
            <p:nvPr/>
          </p:nvSpPr>
          <p:spPr>
            <a:xfrm>
              <a:off x="0" y="0"/>
              <a:ext cx="1714500" cy="1238400"/>
            </a:xfrm>
            <a:prstGeom prst="roundRect">
              <a:avLst>
                <a:gd fmla="val 6153" name="adj"/>
              </a:avLst>
            </a:prstGeom>
            <a:solidFill>
              <a:srgbClr val="121F32"/>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00" name="Google Shape;2700;p88"/>
            <p:cNvSpPr/>
            <p:nvPr/>
          </p:nvSpPr>
          <p:spPr>
            <a:xfrm>
              <a:off x="666750" y="142875"/>
              <a:ext cx="381000" cy="381000"/>
            </a:xfrm>
            <a:prstGeom prst="ellipse">
              <a:avLst/>
            </a:prstGeom>
            <a:solidFill>
              <a:srgbClr val="40BE46">
                <a:alpha val="1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01" name="Google Shape;2701;p88"/>
            <p:cNvSpPr txBox="1"/>
            <p:nvPr/>
          </p:nvSpPr>
          <p:spPr>
            <a:xfrm>
              <a:off x="95250" y="619125"/>
              <a:ext cx="1524000" cy="5715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ctr">
                <a:spcBef>
                  <a:spcPts val="0"/>
                </a:spcBef>
                <a:spcAft>
                  <a:spcPts val="0"/>
                </a:spcAft>
                <a:buNone/>
              </a:pPr>
              <a:r>
                <a:rPr b="1" lang="en" sz="1100">
                  <a:solidFill>
                    <a:srgbClr val="FFFFFF"/>
                  </a:solidFill>
                  <a:latin typeface="Open Sans"/>
                  <a:ea typeface="Open Sans"/>
                  <a:cs typeface="Open Sans"/>
                  <a:sym typeface="Open Sans"/>
                </a:rPr>
                <a:t>Uber DC 1 / Proxy</a:t>
              </a:r>
              <a:endParaRPr b="1" sz="1100">
                <a:solidFill>
                  <a:srgbClr val="FFFFFF"/>
                </a:solidFill>
                <a:latin typeface="Open Sans"/>
                <a:ea typeface="Open Sans"/>
                <a:cs typeface="Open Sans"/>
                <a:sym typeface="Open Sans"/>
              </a:endParaRPr>
            </a:p>
            <a:p>
              <a:pPr indent="0" lvl="0" marL="0" rtl="0" algn="ctr">
                <a:spcBef>
                  <a:spcPts val="150"/>
                </a:spcBef>
                <a:spcAft>
                  <a:spcPts val="0"/>
                </a:spcAft>
                <a:buNone/>
              </a:pPr>
              <a:r>
                <a:rPr b="1" lang="en" sz="800">
                  <a:solidFill>
                    <a:srgbClr val="40BE46"/>
                  </a:solidFill>
                  <a:latin typeface="Open Sans"/>
                  <a:ea typeface="Open Sans"/>
                  <a:cs typeface="Open Sans"/>
                  <a:sym typeface="Open Sans"/>
                </a:rPr>
                <a:t>[STATUS: ACTIVE]</a:t>
              </a:r>
              <a:endParaRPr b="1" sz="800">
                <a:solidFill>
                  <a:srgbClr val="40BE46"/>
                </a:solidFill>
                <a:latin typeface="Open Sans"/>
                <a:ea typeface="Open Sans"/>
                <a:cs typeface="Open Sans"/>
                <a:sym typeface="Open Sans"/>
              </a:endParaRPr>
            </a:p>
          </p:txBody>
        </p:sp>
      </p:grpSp>
      <p:grpSp>
        <p:nvGrpSpPr>
          <p:cNvPr id="2702" name="Google Shape;2702;p88"/>
          <p:cNvGrpSpPr/>
          <p:nvPr/>
        </p:nvGrpSpPr>
        <p:grpSpPr>
          <a:xfrm>
            <a:off x="3619500" y="2809807"/>
            <a:ext cx="1714500" cy="1238400"/>
            <a:chOff x="0" y="0"/>
            <a:chExt cx="1714500" cy="1238400"/>
          </a:xfrm>
        </p:grpSpPr>
        <p:sp>
          <p:nvSpPr>
            <p:cNvPr id="2703" name="Google Shape;2703;p88"/>
            <p:cNvSpPr/>
            <p:nvPr/>
          </p:nvSpPr>
          <p:spPr>
            <a:xfrm>
              <a:off x="0" y="0"/>
              <a:ext cx="1714500" cy="1238400"/>
            </a:xfrm>
            <a:prstGeom prst="roundRect">
              <a:avLst>
                <a:gd fmla="val 6153" name="adj"/>
              </a:avLst>
            </a:prstGeom>
            <a:solidFill>
              <a:srgbClr val="121F32"/>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04" name="Google Shape;2704;p88"/>
            <p:cNvSpPr/>
            <p:nvPr/>
          </p:nvSpPr>
          <p:spPr>
            <a:xfrm>
              <a:off x="666750" y="142875"/>
              <a:ext cx="381000" cy="381000"/>
            </a:xfrm>
            <a:prstGeom prst="ellipse">
              <a:avLst/>
            </a:prstGeom>
            <a:solidFill>
              <a:srgbClr val="40BE46">
                <a:alpha val="1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05" name="Google Shape;2705;p88"/>
            <p:cNvSpPr txBox="1"/>
            <p:nvPr/>
          </p:nvSpPr>
          <p:spPr>
            <a:xfrm>
              <a:off x="666750" y="169164"/>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800">
                  <a:solidFill>
                    <a:srgbClr val="40BE46"/>
                  </a:solidFill>
                  <a:latin typeface="Material Icons"/>
                  <a:ea typeface="Material Icons"/>
                  <a:cs typeface="Material Icons"/>
                  <a:sym typeface="Material Icons"/>
                </a:rPr>
                <a:t>lan</a:t>
              </a:r>
              <a:endParaRPr sz="1800">
                <a:solidFill>
                  <a:srgbClr val="40BE46"/>
                </a:solidFill>
                <a:latin typeface="Material Icons"/>
                <a:ea typeface="Material Icons"/>
                <a:cs typeface="Material Icons"/>
                <a:sym typeface="Material Icons"/>
              </a:endParaRPr>
            </a:p>
          </p:txBody>
        </p:sp>
        <p:sp>
          <p:nvSpPr>
            <p:cNvPr id="2706" name="Google Shape;2706;p88"/>
            <p:cNvSpPr txBox="1"/>
            <p:nvPr/>
          </p:nvSpPr>
          <p:spPr>
            <a:xfrm>
              <a:off x="95250" y="619125"/>
              <a:ext cx="1524000" cy="5715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ctr">
                <a:spcBef>
                  <a:spcPts val="0"/>
                </a:spcBef>
                <a:spcAft>
                  <a:spcPts val="0"/>
                </a:spcAft>
                <a:buNone/>
              </a:pPr>
              <a:r>
                <a:rPr b="1" i="0" lang="en" sz="1100">
                  <a:solidFill>
                    <a:srgbClr val="FFFFFF"/>
                  </a:solidFill>
                  <a:latin typeface="Open Sans"/>
                  <a:ea typeface="Open Sans"/>
                  <a:cs typeface="Open Sans"/>
                  <a:sym typeface="Open Sans"/>
                </a:rPr>
                <a:t>Uber DC 2 / Proxy</a:t>
              </a:r>
              <a:endParaRPr b="1" i="0" sz="1100">
                <a:solidFill>
                  <a:srgbClr val="FFFFFF"/>
                </a:solidFill>
                <a:latin typeface="Open Sans"/>
                <a:ea typeface="Open Sans"/>
                <a:cs typeface="Open Sans"/>
                <a:sym typeface="Open Sans"/>
              </a:endParaRPr>
            </a:p>
            <a:p>
              <a:pPr indent="0" lvl="0" marL="0" rtl="0" algn="ctr">
                <a:spcBef>
                  <a:spcPts val="150"/>
                </a:spcBef>
                <a:spcAft>
                  <a:spcPts val="0"/>
                </a:spcAft>
                <a:buNone/>
              </a:pPr>
              <a:r>
                <a:rPr b="1" i="0" lang="en" sz="800">
                  <a:solidFill>
                    <a:srgbClr val="40BE46"/>
                  </a:solidFill>
                  <a:latin typeface="Open Sans"/>
                  <a:ea typeface="Open Sans"/>
                  <a:cs typeface="Open Sans"/>
                  <a:sym typeface="Open Sans"/>
                </a:rPr>
                <a:t>[STATUS: </a:t>
              </a:r>
              <a:r>
                <a:rPr b="1" lang="en" sz="850">
                  <a:solidFill>
                    <a:schemeClr val="accent4"/>
                  </a:solidFill>
                  <a:latin typeface="Open Sans"/>
                  <a:ea typeface="Open Sans"/>
                  <a:cs typeface="Open Sans"/>
                  <a:sym typeface="Open Sans"/>
                </a:rPr>
                <a:t>FAILOVER</a:t>
              </a:r>
              <a:r>
                <a:rPr b="1" i="0" lang="en" sz="800">
                  <a:solidFill>
                    <a:srgbClr val="40BE46"/>
                  </a:solidFill>
                  <a:latin typeface="Open Sans"/>
                  <a:ea typeface="Open Sans"/>
                  <a:cs typeface="Open Sans"/>
                  <a:sym typeface="Open Sans"/>
                </a:rPr>
                <a:t>]</a:t>
              </a:r>
              <a:endParaRPr b="1" i="0" sz="800">
                <a:solidFill>
                  <a:srgbClr val="40BE46"/>
                </a:solidFill>
                <a:latin typeface="Open Sans"/>
                <a:ea typeface="Open Sans"/>
                <a:cs typeface="Open Sans"/>
                <a:sym typeface="Open Sans"/>
              </a:endParaRPr>
            </a:p>
            <a:p>
              <a:pPr indent="0" lvl="0" marL="0" rtl="0" algn="ctr">
                <a:spcBef>
                  <a:spcPts val="150"/>
                </a:spcBef>
                <a:spcAft>
                  <a:spcPts val="0"/>
                </a:spcAft>
                <a:buClr>
                  <a:schemeClr val="dk1"/>
                </a:buClr>
                <a:buSzPts val="1100"/>
                <a:buFont typeface="Arial"/>
                <a:buNone/>
              </a:pPr>
              <a:r>
                <a:rPr lang="en" sz="800">
                  <a:solidFill>
                    <a:srgbClr val="94A3B8"/>
                  </a:solidFill>
                  <a:latin typeface="Open Sans"/>
                  <a:ea typeface="Open Sans"/>
                  <a:cs typeface="Open Sans"/>
                  <a:sym typeface="Open Sans"/>
                </a:rPr>
                <a:t>(Automated Cloud Failover)</a:t>
              </a:r>
              <a:endParaRPr b="1" sz="800">
                <a:solidFill>
                  <a:schemeClr val="lt1"/>
                </a:solidFill>
                <a:latin typeface="Open Sans"/>
                <a:ea typeface="Open Sans"/>
                <a:cs typeface="Open Sans"/>
                <a:sym typeface="Open Sans"/>
              </a:endParaRPr>
            </a:p>
            <a:p>
              <a:pPr indent="0" lvl="0" marL="0" rtl="0" algn="l">
                <a:spcBef>
                  <a:spcPts val="150"/>
                </a:spcBef>
                <a:spcAft>
                  <a:spcPts val="0"/>
                </a:spcAft>
                <a:buNone/>
              </a:pPr>
              <a:r>
                <a:t/>
              </a:r>
              <a:endParaRPr b="1" sz="800">
                <a:solidFill>
                  <a:srgbClr val="40BE46"/>
                </a:solidFill>
                <a:latin typeface="Open Sans"/>
                <a:ea typeface="Open Sans"/>
                <a:cs typeface="Open Sans"/>
                <a:sym typeface="Open Sans"/>
              </a:endParaRPr>
            </a:p>
            <a:p>
              <a:pPr indent="0" lvl="0" marL="0" rtl="0" algn="l">
                <a:spcBef>
                  <a:spcPts val="150"/>
                </a:spcBef>
                <a:spcAft>
                  <a:spcPts val="0"/>
                </a:spcAft>
                <a:buNone/>
              </a:pPr>
              <a:r>
                <a:t/>
              </a:r>
              <a:endParaRPr b="1" i="0" sz="800">
                <a:solidFill>
                  <a:srgbClr val="FFFFFF"/>
                </a:solidFill>
                <a:latin typeface="Open Sans"/>
                <a:ea typeface="Open Sans"/>
                <a:cs typeface="Open Sans"/>
                <a:sym typeface="Open Sans"/>
              </a:endParaRPr>
            </a:p>
          </p:txBody>
        </p:sp>
      </p:grpSp>
      <p:grpSp>
        <p:nvGrpSpPr>
          <p:cNvPr id="2707" name="Google Shape;2707;p88"/>
          <p:cNvGrpSpPr/>
          <p:nvPr/>
        </p:nvGrpSpPr>
        <p:grpSpPr>
          <a:xfrm>
            <a:off x="6667500" y="1095307"/>
            <a:ext cx="1714500" cy="1238400"/>
            <a:chOff x="0" y="0"/>
            <a:chExt cx="1714500" cy="1238400"/>
          </a:xfrm>
        </p:grpSpPr>
        <p:sp>
          <p:nvSpPr>
            <p:cNvPr id="2708" name="Google Shape;2708;p88"/>
            <p:cNvSpPr/>
            <p:nvPr/>
          </p:nvSpPr>
          <p:spPr>
            <a:xfrm>
              <a:off x="0" y="0"/>
              <a:ext cx="1714500" cy="1238400"/>
            </a:xfrm>
            <a:prstGeom prst="roundRect">
              <a:avLst>
                <a:gd fmla="val 6152" name="adj"/>
              </a:avLst>
            </a:prstGeom>
            <a:solidFill>
              <a:srgbClr val="121F32"/>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09" name="Google Shape;2709;p88"/>
            <p:cNvSpPr/>
            <p:nvPr/>
          </p:nvSpPr>
          <p:spPr>
            <a:xfrm>
              <a:off x="666750" y="142875"/>
              <a:ext cx="381000" cy="381000"/>
            </a:xfrm>
            <a:prstGeom prst="ellipse">
              <a:avLst/>
            </a:prstGeom>
            <a:solidFill>
              <a:srgbClr val="40BE46">
                <a:alpha val="1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10" name="Google Shape;2710;p88"/>
            <p:cNvSpPr txBox="1"/>
            <p:nvPr/>
          </p:nvSpPr>
          <p:spPr>
            <a:xfrm>
              <a:off x="666750" y="195453"/>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0" lang="en" sz="1800">
                  <a:solidFill>
                    <a:srgbClr val="40BE46"/>
                  </a:solidFill>
                  <a:latin typeface="Material Icons"/>
                  <a:ea typeface="Material Icons"/>
                  <a:cs typeface="Material Icons"/>
                  <a:sym typeface="Material Icons"/>
                </a:rPr>
                <a:t>cloud_done</a:t>
              </a:r>
              <a:endParaRPr b="0" sz="1800">
                <a:solidFill>
                  <a:srgbClr val="40BE46"/>
                </a:solidFill>
                <a:latin typeface="Material Icons"/>
                <a:ea typeface="Material Icons"/>
                <a:cs typeface="Material Icons"/>
                <a:sym typeface="Material Icons"/>
              </a:endParaRPr>
            </a:p>
          </p:txBody>
        </p:sp>
        <p:sp>
          <p:nvSpPr>
            <p:cNvPr id="2711" name="Google Shape;2711;p88"/>
            <p:cNvSpPr txBox="1"/>
            <p:nvPr/>
          </p:nvSpPr>
          <p:spPr>
            <a:xfrm>
              <a:off x="95250" y="619125"/>
              <a:ext cx="1524000" cy="5715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ctr">
                <a:spcBef>
                  <a:spcPts val="0"/>
                </a:spcBef>
                <a:spcAft>
                  <a:spcPts val="0"/>
                </a:spcAft>
                <a:buNone/>
              </a:pPr>
              <a:r>
                <a:rPr b="1" lang="en" sz="1100">
                  <a:solidFill>
                    <a:srgbClr val="FFFFFF"/>
                  </a:solidFill>
                  <a:latin typeface="Open Sans"/>
                  <a:ea typeface="Open Sans"/>
                  <a:cs typeface="Open Sans"/>
                  <a:sym typeface="Open Sans"/>
                </a:rPr>
                <a:t>Cloud Artifactory</a:t>
              </a:r>
              <a:endParaRPr b="1" sz="1100">
                <a:solidFill>
                  <a:srgbClr val="FFFFFF"/>
                </a:solidFill>
                <a:latin typeface="Open Sans"/>
                <a:ea typeface="Open Sans"/>
                <a:cs typeface="Open Sans"/>
                <a:sym typeface="Open Sans"/>
              </a:endParaRPr>
            </a:p>
            <a:p>
              <a:pPr indent="0" lvl="0" marL="0" rtl="0" algn="ctr">
                <a:spcBef>
                  <a:spcPts val="150"/>
                </a:spcBef>
                <a:spcAft>
                  <a:spcPts val="0"/>
                </a:spcAft>
                <a:buClr>
                  <a:schemeClr val="dk1"/>
                </a:buClr>
                <a:buSzPts val="1100"/>
                <a:buFont typeface="Arial"/>
                <a:buNone/>
              </a:pPr>
              <a:r>
                <a:rPr b="1" lang="en" sz="800">
                  <a:solidFill>
                    <a:schemeClr val="accent1"/>
                  </a:solidFill>
                  <a:latin typeface="Open Sans"/>
                  <a:ea typeface="Open Sans"/>
                  <a:cs typeface="Open Sans"/>
                  <a:sym typeface="Open Sans"/>
                </a:rPr>
                <a:t>JFrog SaaS - DC1</a:t>
              </a:r>
              <a:endParaRPr b="1" sz="800">
                <a:solidFill>
                  <a:srgbClr val="FFFFFF"/>
                </a:solidFill>
                <a:latin typeface="Open Sans"/>
                <a:ea typeface="Open Sans"/>
                <a:cs typeface="Open Sans"/>
                <a:sym typeface="Open Sans"/>
              </a:endParaRPr>
            </a:p>
            <a:p>
              <a:pPr indent="0" lvl="0" marL="0" rtl="0" algn="ctr">
                <a:spcBef>
                  <a:spcPts val="150"/>
                </a:spcBef>
                <a:spcAft>
                  <a:spcPts val="0"/>
                </a:spcAft>
                <a:buNone/>
              </a:pPr>
              <a:r>
                <a:rPr lang="en" sz="800">
                  <a:solidFill>
                    <a:srgbClr val="94A3B8"/>
                  </a:solidFill>
                  <a:latin typeface="Open Sans"/>
                  <a:ea typeface="Open Sans"/>
                  <a:cs typeface="Open Sans"/>
                  <a:sym typeface="Open Sans"/>
                </a:rPr>
                <a:t>(</a:t>
              </a:r>
              <a:r>
                <a:rPr b="0" lang="en" sz="800">
                  <a:solidFill>
                    <a:srgbClr val="94A3B8"/>
                  </a:solidFill>
                  <a:latin typeface="Open Sans"/>
                  <a:ea typeface="Open Sans"/>
                  <a:cs typeface="Open Sans"/>
                  <a:sym typeface="Open Sans"/>
                </a:rPr>
                <a:t>Active</a:t>
              </a:r>
              <a:r>
                <a:rPr lang="en" sz="800">
                  <a:solidFill>
                    <a:srgbClr val="94A3B8"/>
                  </a:solidFill>
                  <a:latin typeface="Open Sans"/>
                  <a:ea typeface="Open Sans"/>
                  <a:cs typeface="Open Sans"/>
                  <a:sym typeface="Open Sans"/>
                </a:rPr>
                <a:t>)</a:t>
              </a:r>
              <a:endParaRPr b="1" sz="800">
                <a:solidFill>
                  <a:srgbClr val="FFFFFF"/>
                </a:solidFill>
                <a:latin typeface="Open Sans"/>
                <a:ea typeface="Open Sans"/>
                <a:cs typeface="Open Sans"/>
                <a:sym typeface="Open Sans"/>
              </a:endParaRPr>
            </a:p>
          </p:txBody>
        </p:sp>
      </p:grpSp>
      <p:grpSp>
        <p:nvGrpSpPr>
          <p:cNvPr id="2712" name="Google Shape;2712;p88"/>
          <p:cNvGrpSpPr/>
          <p:nvPr/>
        </p:nvGrpSpPr>
        <p:grpSpPr>
          <a:xfrm>
            <a:off x="6667500" y="2809807"/>
            <a:ext cx="1714500" cy="1238400"/>
            <a:chOff x="0" y="0"/>
            <a:chExt cx="1714500" cy="1238400"/>
          </a:xfrm>
        </p:grpSpPr>
        <p:sp>
          <p:nvSpPr>
            <p:cNvPr id="2713" name="Google Shape;2713;p88"/>
            <p:cNvSpPr/>
            <p:nvPr/>
          </p:nvSpPr>
          <p:spPr>
            <a:xfrm>
              <a:off x="0" y="0"/>
              <a:ext cx="1714500" cy="1238400"/>
            </a:xfrm>
            <a:prstGeom prst="roundRect">
              <a:avLst>
                <a:gd fmla="val 6152" name="adj"/>
              </a:avLst>
            </a:prstGeom>
            <a:solidFill>
              <a:srgbClr val="121F32"/>
            </a:solidFill>
            <a:ln cap="flat" cmpd="sng" w="19050">
              <a:solidFill>
                <a:srgbClr val="EF4444"/>
              </a:solidFill>
              <a:prstDash val="dash"/>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14" name="Google Shape;2714;p88"/>
            <p:cNvSpPr/>
            <p:nvPr/>
          </p:nvSpPr>
          <p:spPr>
            <a:xfrm>
              <a:off x="666750" y="142875"/>
              <a:ext cx="381000" cy="381000"/>
            </a:xfrm>
            <a:prstGeom prst="ellipse">
              <a:avLst/>
            </a:prstGeom>
            <a:solidFill>
              <a:srgbClr val="EF4444">
                <a:alpha val="1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15" name="Google Shape;2715;p88"/>
            <p:cNvSpPr txBox="1"/>
            <p:nvPr/>
          </p:nvSpPr>
          <p:spPr>
            <a:xfrm>
              <a:off x="666750" y="195453"/>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0" i="0" lang="en" sz="1800">
                  <a:solidFill>
                    <a:srgbClr val="EF4444"/>
                  </a:solidFill>
                  <a:latin typeface="Material Icons"/>
                  <a:ea typeface="Material Icons"/>
                  <a:cs typeface="Material Icons"/>
                  <a:sym typeface="Material Icons"/>
                </a:rPr>
                <a:t>cloud_done</a:t>
              </a:r>
              <a:endParaRPr b="0" i="0" sz="1800">
                <a:solidFill>
                  <a:srgbClr val="EF4444"/>
                </a:solidFill>
                <a:latin typeface="Material Icons"/>
                <a:ea typeface="Material Icons"/>
                <a:cs typeface="Material Icons"/>
                <a:sym typeface="Material Icons"/>
              </a:endParaRPr>
            </a:p>
          </p:txBody>
        </p:sp>
        <p:sp>
          <p:nvSpPr>
            <p:cNvPr id="2716" name="Google Shape;2716;p88"/>
            <p:cNvSpPr txBox="1"/>
            <p:nvPr/>
          </p:nvSpPr>
          <p:spPr>
            <a:xfrm>
              <a:off x="95250" y="619125"/>
              <a:ext cx="1524000" cy="5715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ctr">
                <a:spcBef>
                  <a:spcPts val="0"/>
                </a:spcBef>
                <a:spcAft>
                  <a:spcPts val="0"/>
                </a:spcAft>
                <a:buClr>
                  <a:schemeClr val="dk1"/>
                </a:buClr>
                <a:buSzPts val="1100"/>
                <a:buFont typeface="Arial"/>
                <a:buNone/>
              </a:pPr>
              <a:r>
                <a:rPr b="1" lang="en" sz="1100">
                  <a:solidFill>
                    <a:schemeClr val="lt1"/>
                  </a:solidFill>
                  <a:latin typeface="Open Sans"/>
                  <a:ea typeface="Open Sans"/>
                  <a:cs typeface="Open Sans"/>
                  <a:sym typeface="Open Sans"/>
                </a:rPr>
                <a:t>Cloud Artifactory</a:t>
              </a:r>
              <a:endParaRPr b="1" i="0" sz="1100">
                <a:solidFill>
                  <a:srgbClr val="FFFFFF"/>
                </a:solidFill>
                <a:latin typeface="Open Sans"/>
                <a:ea typeface="Open Sans"/>
                <a:cs typeface="Open Sans"/>
                <a:sym typeface="Open Sans"/>
              </a:endParaRPr>
            </a:p>
            <a:p>
              <a:pPr indent="0" lvl="0" marL="0" rtl="0" algn="ctr">
                <a:spcBef>
                  <a:spcPts val="150"/>
                </a:spcBef>
                <a:spcAft>
                  <a:spcPts val="0"/>
                </a:spcAft>
                <a:buClr>
                  <a:schemeClr val="dk1"/>
                </a:buClr>
                <a:buSzPts val="1100"/>
                <a:buFont typeface="Arial"/>
                <a:buNone/>
              </a:pPr>
              <a:r>
                <a:rPr b="1" lang="en" sz="800">
                  <a:solidFill>
                    <a:srgbClr val="EF4444"/>
                  </a:solidFill>
                  <a:latin typeface="Open Sans"/>
                  <a:ea typeface="Open Sans"/>
                  <a:cs typeface="Open Sans"/>
                  <a:sym typeface="Open Sans"/>
                </a:rPr>
                <a:t>JFrog SaaS - DC2</a:t>
              </a:r>
              <a:endParaRPr b="1" i="0" sz="800">
                <a:solidFill>
                  <a:srgbClr val="EF4444"/>
                </a:solidFill>
                <a:latin typeface="Open Sans"/>
                <a:ea typeface="Open Sans"/>
                <a:cs typeface="Open Sans"/>
                <a:sym typeface="Open Sans"/>
              </a:endParaRPr>
            </a:p>
            <a:p>
              <a:pPr indent="0" lvl="0" marL="0" rtl="0" algn="ctr">
                <a:spcBef>
                  <a:spcPts val="150"/>
                </a:spcBef>
                <a:spcAft>
                  <a:spcPts val="0"/>
                </a:spcAft>
                <a:buNone/>
              </a:pPr>
              <a:r>
                <a:rPr b="0" i="0" lang="en" sz="800">
                  <a:solidFill>
                    <a:srgbClr val="94A3B8"/>
                  </a:solidFill>
                  <a:latin typeface="Open Sans"/>
                  <a:ea typeface="Open Sans"/>
                  <a:cs typeface="Open Sans"/>
                  <a:sym typeface="Open Sans"/>
                </a:rPr>
                <a:t>(Unavailable)</a:t>
              </a:r>
              <a:endParaRPr b="1" i="0" sz="800">
                <a:solidFill>
                  <a:srgbClr val="FFFFFF"/>
                </a:solidFill>
                <a:latin typeface="Open Sans"/>
                <a:ea typeface="Open Sans"/>
                <a:cs typeface="Open Sans"/>
                <a:sym typeface="Open Sans"/>
              </a:endParaRPr>
            </a:p>
          </p:txBody>
        </p:sp>
      </p:grpSp>
      <p:cxnSp>
        <p:nvCxnSpPr>
          <p:cNvPr id="2717" name="Google Shape;2717;p88"/>
          <p:cNvCxnSpPr>
            <a:stCxn id="2703" idx="3"/>
          </p:cNvCxnSpPr>
          <p:nvPr/>
        </p:nvCxnSpPr>
        <p:spPr>
          <a:xfrm flipH="1" rot="10800000">
            <a:off x="5334000" y="2319007"/>
            <a:ext cx="1340100" cy="1110000"/>
          </a:xfrm>
          <a:prstGeom prst="straightConnector1">
            <a:avLst/>
          </a:prstGeom>
          <a:noFill/>
          <a:ln cap="flat" cmpd="sng" w="19050">
            <a:solidFill>
              <a:schemeClr val="accent1"/>
            </a:solidFill>
            <a:prstDash val="solid"/>
            <a:round/>
            <a:headEnd len="med" w="med" type="none"/>
            <a:tailEnd len="med" w="med" type="triangle"/>
          </a:ln>
        </p:spPr>
      </p:cxnSp>
      <p:sp>
        <p:nvSpPr>
          <p:cNvPr id="2718" name="Google Shape;2718;p88"/>
          <p:cNvSpPr txBox="1"/>
          <p:nvPr/>
        </p:nvSpPr>
        <p:spPr>
          <a:xfrm>
            <a:off x="5629046" y="2519618"/>
            <a:ext cx="6501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accent1"/>
                </a:solidFill>
                <a:latin typeface="Open Sans"/>
                <a:ea typeface="Open Sans"/>
                <a:cs typeface="Open Sans"/>
                <a:sym typeface="Open Sans"/>
              </a:rPr>
              <a:t>fallback</a:t>
            </a:r>
            <a:endParaRPr sz="900">
              <a:solidFill>
                <a:schemeClr val="accent1"/>
              </a:solidFill>
              <a:latin typeface="Open Sans"/>
              <a:ea typeface="Open Sans"/>
              <a:cs typeface="Open Sans"/>
              <a:sym typeface="Open Sans"/>
            </a:endParaRPr>
          </a:p>
        </p:txBody>
      </p:sp>
      <p:cxnSp>
        <p:nvCxnSpPr>
          <p:cNvPr id="2719" name="Google Shape;2719;p88"/>
          <p:cNvCxnSpPr>
            <a:endCxn id="2713" idx="0"/>
          </p:cNvCxnSpPr>
          <p:nvPr/>
        </p:nvCxnSpPr>
        <p:spPr>
          <a:xfrm>
            <a:off x="7524750" y="2333707"/>
            <a:ext cx="0" cy="476100"/>
          </a:xfrm>
          <a:prstGeom prst="straightConnector1">
            <a:avLst/>
          </a:prstGeom>
          <a:noFill/>
          <a:ln cap="flat" cmpd="sng" w="9525">
            <a:solidFill>
              <a:srgbClr val="EF4444"/>
            </a:solidFill>
            <a:prstDash val="dot"/>
            <a:round/>
            <a:headEnd len="med" w="med" type="none"/>
            <a:tailEnd len="med" w="med" type="none"/>
          </a:ln>
        </p:spPr>
      </p:cxnSp>
      <p:cxnSp>
        <p:nvCxnSpPr>
          <p:cNvPr id="2720" name="Google Shape;2720;p88"/>
          <p:cNvCxnSpPr/>
          <p:nvPr/>
        </p:nvCxnSpPr>
        <p:spPr>
          <a:xfrm>
            <a:off x="5350200" y="3429007"/>
            <a:ext cx="1323900" cy="0"/>
          </a:xfrm>
          <a:prstGeom prst="straightConnector1">
            <a:avLst/>
          </a:prstGeom>
          <a:noFill/>
          <a:ln cap="flat" cmpd="sng" w="9525">
            <a:solidFill>
              <a:srgbClr val="EF4444"/>
            </a:solidFill>
            <a:prstDash val="dash"/>
            <a:round/>
            <a:headEnd len="med" w="med" type="none"/>
            <a:tailEnd len="med" w="med" type="triangle"/>
          </a:ln>
        </p:spPr>
      </p:cxnSp>
      <p:pic>
        <p:nvPicPr>
          <p:cNvPr id="2721" name="Google Shape;2721;p88"/>
          <p:cNvPicPr preferRelativeResize="0"/>
          <p:nvPr/>
        </p:nvPicPr>
        <p:blipFill>
          <a:blip r:embed="rId6">
            <a:alphaModFix/>
          </a:blip>
          <a:stretch>
            <a:fillRect/>
          </a:stretch>
        </p:blipFill>
        <p:spPr>
          <a:xfrm>
            <a:off x="8532700" y="4705236"/>
            <a:ext cx="405100" cy="243025"/>
          </a:xfrm>
          <a:prstGeom prst="rect">
            <a:avLst/>
          </a:prstGeom>
          <a:noFill/>
          <a:ln>
            <a:noFill/>
          </a:ln>
        </p:spPr>
      </p:pic>
      <p:sp>
        <p:nvSpPr>
          <p:cNvPr id="2722" name="Google Shape;2722;p88"/>
          <p:cNvSpPr txBox="1"/>
          <p:nvPr/>
        </p:nvSpPr>
        <p:spPr>
          <a:xfrm>
            <a:off x="4286250" y="1238171"/>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800">
                <a:solidFill>
                  <a:srgbClr val="40BE46"/>
                </a:solidFill>
                <a:latin typeface="Material Icons"/>
                <a:ea typeface="Material Icons"/>
                <a:cs typeface="Material Icons"/>
                <a:sym typeface="Material Icons"/>
              </a:rPr>
              <a:t>lan</a:t>
            </a:r>
            <a:endParaRPr sz="1800">
              <a:solidFill>
                <a:srgbClr val="40BE46"/>
              </a:solidFill>
              <a:latin typeface="Material Icons"/>
              <a:ea typeface="Material Icons"/>
              <a:cs typeface="Material Icons"/>
              <a:sym typeface="Material Icons"/>
            </a:endParaRPr>
          </a:p>
        </p:txBody>
      </p:sp>
      <p:cxnSp>
        <p:nvCxnSpPr>
          <p:cNvPr id="2723" name="Google Shape;2723;p88"/>
          <p:cNvCxnSpPr>
            <a:stCxn id="2699" idx="3"/>
            <a:endCxn id="2708" idx="1"/>
          </p:cNvCxnSpPr>
          <p:nvPr/>
        </p:nvCxnSpPr>
        <p:spPr>
          <a:xfrm>
            <a:off x="5334000" y="1714507"/>
            <a:ext cx="1333500" cy="0"/>
          </a:xfrm>
          <a:prstGeom prst="straightConnector1">
            <a:avLst/>
          </a:prstGeom>
          <a:noFill/>
          <a:ln cap="flat" cmpd="sng" w="19050">
            <a:solidFill>
              <a:schemeClr val="accent1"/>
            </a:solidFill>
            <a:prstDash val="solid"/>
            <a:round/>
            <a:headEnd len="med" w="med" type="none"/>
            <a:tailEnd len="med" w="med" type="triangle"/>
          </a:ln>
        </p:spPr>
      </p:cxnSp>
      <p:cxnSp>
        <p:nvCxnSpPr>
          <p:cNvPr id="2724" name="Google Shape;2724;p88"/>
          <p:cNvCxnSpPr>
            <a:endCxn id="2699" idx="1"/>
          </p:cNvCxnSpPr>
          <p:nvPr/>
        </p:nvCxnSpPr>
        <p:spPr>
          <a:xfrm flipH="1" rot="10800000">
            <a:off x="2304300" y="1714507"/>
            <a:ext cx="1315200" cy="522000"/>
          </a:xfrm>
          <a:prstGeom prst="bentConnector3">
            <a:avLst>
              <a:gd fmla="val 50000" name="adj1"/>
            </a:avLst>
          </a:prstGeom>
          <a:noFill/>
          <a:ln cap="flat" cmpd="sng" w="19050">
            <a:solidFill>
              <a:schemeClr val="accent1"/>
            </a:solidFill>
            <a:prstDash val="solid"/>
            <a:round/>
            <a:headEnd len="med" w="med" type="none"/>
            <a:tailEnd len="med" w="med" type="triangle"/>
          </a:ln>
        </p:spPr>
      </p:cxnSp>
      <p:cxnSp>
        <p:nvCxnSpPr>
          <p:cNvPr id="2725" name="Google Shape;2725;p88"/>
          <p:cNvCxnSpPr/>
          <p:nvPr/>
        </p:nvCxnSpPr>
        <p:spPr>
          <a:xfrm>
            <a:off x="2304341" y="2878507"/>
            <a:ext cx="1333200" cy="551400"/>
          </a:xfrm>
          <a:prstGeom prst="bentConnector3">
            <a:avLst>
              <a:gd fmla="val 50000" name="adj1"/>
            </a:avLst>
          </a:prstGeom>
          <a:noFill/>
          <a:ln cap="flat" cmpd="sng" w="19050">
            <a:solidFill>
              <a:schemeClr val="accent1"/>
            </a:solidFill>
            <a:prstDash val="solid"/>
            <a:round/>
            <a:headEnd len="med" w="med" type="none"/>
            <a:tailEnd len="med" w="med" type="triangle"/>
          </a:ln>
        </p:spPr>
      </p:cxnSp>
      <p:grpSp>
        <p:nvGrpSpPr>
          <p:cNvPr id="2726" name="Google Shape;2726;p88"/>
          <p:cNvGrpSpPr/>
          <p:nvPr/>
        </p:nvGrpSpPr>
        <p:grpSpPr>
          <a:xfrm>
            <a:off x="7204072" y="4948238"/>
            <a:ext cx="1939800" cy="194884"/>
            <a:chOff x="0" y="0"/>
            <a:chExt cx="1939800" cy="194884"/>
          </a:xfrm>
        </p:grpSpPr>
        <p:sp>
          <p:nvSpPr>
            <p:cNvPr id="2727" name="Google Shape;2727;p88"/>
            <p:cNvSpPr/>
            <p:nvPr/>
          </p:nvSpPr>
          <p:spPr>
            <a:xfrm>
              <a:off x="0" y="0"/>
              <a:ext cx="1939800" cy="1617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28" name="Google Shape;2728;p88"/>
            <p:cNvSpPr txBox="1"/>
            <p:nvPr/>
          </p:nvSpPr>
          <p:spPr>
            <a:xfrm>
              <a:off x="0" y="33184"/>
              <a:ext cx="1939800" cy="161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600">
                  <a:solidFill>
                    <a:srgbClr val="FFFFFF"/>
                  </a:solidFill>
                  <a:latin typeface="Open Sans"/>
                  <a:ea typeface="Open Sans"/>
                  <a:cs typeface="Open Sans"/>
                  <a:sym typeface="Open Sans"/>
                </a:rPr>
                <a:t>Copyrights @ 2026 – JFrog all rights reserved</a:t>
              </a:r>
              <a:endParaRPr sz="600">
                <a:solidFill>
                  <a:srgbClr val="FFFFFF"/>
                </a:solidFill>
                <a:latin typeface="Open Sans"/>
                <a:ea typeface="Open Sans"/>
                <a:cs typeface="Open Sans"/>
                <a:sym typeface="Open Sans"/>
              </a:endParaRPr>
            </a:p>
          </p:txBody>
        </p:sp>
      </p:gr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32" name="Shape 2732"/>
        <p:cNvGrpSpPr/>
        <p:nvPr/>
      </p:nvGrpSpPr>
      <p:grpSpPr>
        <a:xfrm>
          <a:off x="0" y="0"/>
          <a:ext cx="0" cy="0"/>
          <a:chOff x="0" y="0"/>
          <a:chExt cx="0" cy="0"/>
        </a:xfrm>
      </p:grpSpPr>
      <p:pic>
        <p:nvPicPr>
          <p:cNvPr id="2733" name="Google Shape;2733;p89"/>
          <p:cNvPicPr preferRelativeResize="0"/>
          <p:nvPr/>
        </p:nvPicPr>
        <p:blipFill rotWithShape="1">
          <a:blip r:embed="rId4">
            <a:alphaModFix/>
          </a:blip>
          <a:srcRect b="76510" l="68478" r="-47008" t="-5364"/>
          <a:stretch/>
        </p:blipFill>
        <p:spPr>
          <a:xfrm rot="10800000">
            <a:off x="5578924" y="0"/>
            <a:ext cx="3565076" cy="3320151"/>
          </a:xfrm>
          <a:prstGeom prst="rect">
            <a:avLst/>
          </a:prstGeom>
          <a:noFill/>
          <a:ln>
            <a:noFill/>
          </a:ln>
        </p:spPr>
      </p:pic>
      <p:sp>
        <p:nvSpPr>
          <p:cNvPr id="2734" name="Google Shape;2734;p89"/>
          <p:cNvSpPr txBox="1"/>
          <p:nvPr/>
        </p:nvSpPr>
        <p:spPr>
          <a:xfrm>
            <a:off x="167640" y="273368"/>
            <a:ext cx="8768700" cy="411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2400">
                <a:solidFill>
                  <a:srgbClr val="40BE46"/>
                </a:solidFill>
                <a:latin typeface="Open Sans"/>
                <a:ea typeface="Open Sans"/>
                <a:cs typeface="Open Sans"/>
                <a:sym typeface="Open Sans"/>
              </a:rPr>
              <a:t>Disaster Recovery: Uber and JFrog Cloud DC Failover</a:t>
            </a:r>
            <a:endParaRPr b="1" sz="2400">
              <a:solidFill>
                <a:srgbClr val="40BE46"/>
              </a:solidFill>
              <a:latin typeface="Open Sans"/>
              <a:ea typeface="Open Sans"/>
              <a:cs typeface="Open Sans"/>
              <a:sym typeface="Open Sans"/>
            </a:endParaRPr>
          </a:p>
        </p:txBody>
      </p:sp>
      <p:pic>
        <p:nvPicPr>
          <p:cNvPr id="2735" name="Google Shape;2735;p89"/>
          <p:cNvPicPr preferRelativeResize="0"/>
          <p:nvPr/>
        </p:nvPicPr>
        <p:blipFill rotWithShape="1">
          <a:blip r:embed="rId5">
            <a:alphaModFix/>
          </a:blip>
          <a:srcRect b="0" l="0" r="0" t="0"/>
          <a:stretch/>
        </p:blipFill>
        <p:spPr>
          <a:xfrm>
            <a:off x="171450" y="4647248"/>
            <a:ext cx="843900" cy="290400"/>
          </a:xfrm>
          <a:prstGeom prst="rect">
            <a:avLst/>
          </a:prstGeom>
          <a:noFill/>
          <a:ln>
            <a:noFill/>
          </a:ln>
        </p:spPr>
      </p:pic>
      <p:grpSp>
        <p:nvGrpSpPr>
          <p:cNvPr id="2736" name="Google Shape;2736;p89"/>
          <p:cNvGrpSpPr/>
          <p:nvPr/>
        </p:nvGrpSpPr>
        <p:grpSpPr>
          <a:xfrm>
            <a:off x="1000125" y="1909695"/>
            <a:ext cx="1524000" cy="1428900"/>
            <a:chOff x="0" y="0"/>
            <a:chExt cx="1524000" cy="1428900"/>
          </a:xfrm>
        </p:grpSpPr>
        <p:sp>
          <p:nvSpPr>
            <p:cNvPr id="2737" name="Google Shape;2737;p89"/>
            <p:cNvSpPr/>
            <p:nvPr/>
          </p:nvSpPr>
          <p:spPr>
            <a:xfrm>
              <a:off x="0" y="0"/>
              <a:ext cx="1524000" cy="1428900"/>
            </a:xfrm>
            <a:prstGeom prst="roundRect">
              <a:avLst>
                <a:gd fmla="val 5333" name="adj"/>
              </a:avLst>
            </a:prstGeom>
            <a:solidFill>
              <a:srgbClr val="121F32"/>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38" name="Google Shape;2738;p89"/>
            <p:cNvSpPr/>
            <p:nvPr/>
          </p:nvSpPr>
          <p:spPr>
            <a:xfrm>
              <a:off x="552450" y="171450"/>
              <a:ext cx="419100" cy="419100"/>
            </a:xfrm>
            <a:prstGeom prst="ellipse">
              <a:avLst/>
            </a:prstGeom>
            <a:solidFill>
              <a:srgbClr val="40BE46">
                <a:alpha val="1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39" name="Google Shape;2739;p89"/>
            <p:cNvSpPr txBox="1"/>
            <p:nvPr/>
          </p:nvSpPr>
          <p:spPr>
            <a:xfrm>
              <a:off x="552450" y="229870"/>
              <a:ext cx="419100" cy="4191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40BE46"/>
                  </a:solidFill>
                  <a:latin typeface="Material Icons"/>
                  <a:ea typeface="Material Icons"/>
                  <a:cs typeface="Material Icons"/>
                  <a:sym typeface="Material Icons"/>
                </a:rPr>
                <a:t>alt_route</a:t>
              </a:r>
              <a:endParaRPr sz="2000">
                <a:solidFill>
                  <a:srgbClr val="40BE46"/>
                </a:solidFill>
                <a:latin typeface="Material Icons"/>
                <a:ea typeface="Material Icons"/>
                <a:cs typeface="Material Icons"/>
                <a:sym typeface="Material Icons"/>
              </a:endParaRPr>
            </a:p>
          </p:txBody>
        </p:sp>
        <p:sp>
          <p:nvSpPr>
            <p:cNvPr id="2740" name="Google Shape;2740;p89"/>
            <p:cNvSpPr txBox="1"/>
            <p:nvPr/>
          </p:nvSpPr>
          <p:spPr>
            <a:xfrm>
              <a:off x="95250" y="685800"/>
              <a:ext cx="1333500" cy="6669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ctr">
                <a:spcBef>
                  <a:spcPts val="0"/>
                </a:spcBef>
                <a:spcAft>
                  <a:spcPts val="0"/>
                </a:spcAft>
                <a:buNone/>
              </a:pPr>
              <a:r>
                <a:rPr b="1" i="0" lang="en" sz="1100">
                  <a:solidFill>
                    <a:srgbClr val="FFFFFF"/>
                  </a:solidFill>
                  <a:latin typeface="Open Sans"/>
                  <a:ea typeface="Open Sans"/>
                  <a:cs typeface="Open Sans"/>
                  <a:sym typeface="Open Sans"/>
                </a:rPr>
                <a:t>DNS</a:t>
              </a:r>
              <a:endParaRPr b="1" i="0" sz="1100">
                <a:solidFill>
                  <a:srgbClr val="FFFFFF"/>
                </a:solidFill>
                <a:latin typeface="Open Sans"/>
                <a:ea typeface="Open Sans"/>
                <a:cs typeface="Open Sans"/>
                <a:sym typeface="Open Sans"/>
              </a:endParaRPr>
            </a:p>
            <a:p>
              <a:pPr indent="0" lvl="0" marL="0" rtl="0" algn="ctr">
                <a:spcBef>
                  <a:spcPts val="225"/>
                </a:spcBef>
                <a:spcAft>
                  <a:spcPts val="0"/>
                </a:spcAft>
                <a:buClr>
                  <a:schemeClr val="dk1"/>
                </a:buClr>
                <a:buSzPts val="1100"/>
                <a:buFont typeface="Arial"/>
                <a:buNone/>
              </a:pPr>
              <a:r>
                <a:rPr b="1" lang="en" sz="850">
                  <a:solidFill>
                    <a:schemeClr val="accent1"/>
                  </a:solidFill>
                  <a:latin typeface="Open Sans"/>
                  <a:ea typeface="Open Sans"/>
                  <a:cs typeface="Open Sans"/>
                  <a:sym typeface="Open Sans"/>
                </a:rPr>
                <a:t>STATUS: </a:t>
              </a:r>
              <a:r>
                <a:rPr b="1" lang="en" sz="850">
                  <a:solidFill>
                    <a:schemeClr val="accent4"/>
                  </a:solidFill>
                  <a:latin typeface="Open Sans"/>
                  <a:ea typeface="Open Sans"/>
                  <a:cs typeface="Open Sans"/>
                  <a:sym typeface="Open Sans"/>
                </a:rPr>
                <a:t>FAILOVER</a:t>
              </a:r>
              <a:endParaRPr b="1" i="0" sz="850">
                <a:solidFill>
                  <a:srgbClr val="FFFFFF"/>
                </a:solidFill>
                <a:latin typeface="Open Sans"/>
                <a:ea typeface="Open Sans"/>
                <a:cs typeface="Open Sans"/>
                <a:sym typeface="Open Sans"/>
              </a:endParaRPr>
            </a:p>
            <a:p>
              <a:pPr indent="0" lvl="0" marL="0" rtl="0" algn="ctr">
                <a:spcBef>
                  <a:spcPts val="150"/>
                </a:spcBef>
                <a:spcAft>
                  <a:spcPts val="0"/>
                </a:spcAft>
                <a:buNone/>
              </a:pPr>
              <a:r>
                <a:rPr b="0" i="0" lang="en" sz="850">
                  <a:solidFill>
                    <a:srgbClr val="94A3B8"/>
                  </a:solidFill>
                  <a:latin typeface="Open Sans"/>
                  <a:ea typeface="Open Sans"/>
                  <a:cs typeface="Open Sans"/>
                  <a:sym typeface="Open Sans"/>
                </a:rPr>
                <a:t>Active DC Failover Policy</a:t>
              </a:r>
              <a:endParaRPr b="1" i="0" sz="850">
                <a:solidFill>
                  <a:srgbClr val="FFFFFF"/>
                </a:solidFill>
                <a:latin typeface="Open Sans"/>
                <a:ea typeface="Open Sans"/>
                <a:cs typeface="Open Sans"/>
                <a:sym typeface="Open Sans"/>
              </a:endParaRPr>
            </a:p>
          </p:txBody>
        </p:sp>
      </p:grpSp>
      <p:grpSp>
        <p:nvGrpSpPr>
          <p:cNvPr id="2741" name="Google Shape;2741;p89"/>
          <p:cNvGrpSpPr/>
          <p:nvPr/>
        </p:nvGrpSpPr>
        <p:grpSpPr>
          <a:xfrm>
            <a:off x="3848100" y="1090545"/>
            <a:ext cx="1733700" cy="1257300"/>
            <a:chOff x="-9525" y="-9525"/>
            <a:chExt cx="1733700" cy="1257300"/>
          </a:xfrm>
        </p:grpSpPr>
        <p:pic>
          <p:nvPicPr>
            <p:cNvPr id="2742" name="Google Shape;2742;p89"/>
            <p:cNvPicPr preferRelativeResize="0"/>
            <p:nvPr/>
          </p:nvPicPr>
          <p:blipFill rotWithShape="1">
            <a:blip r:embed="rId6">
              <a:alphaModFix/>
            </a:blip>
            <a:srcRect b="0" l="0" r="0" t="0"/>
            <a:stretch/>
          </p:blipFill>
          <p:spPr>
            <a:xfrm>
              <a:off x="-9525" y="-9525"/>
              <a:ext cx="1733700" cy="1257300"/>
            </a:xfrm>
            <a:prstGeom prst="rect">
              <a:avLst/>
            </a:prstGeom>
            <a:noFill/>
            <a:ln>
              <a:noFill/>
            </a:ln>
          </p:spPr>
        </p:pic>
        <p:sp>
          <p:nvSpPr>
            <p:cNvPr id="2743" name="Google Shape;2743;p89"/>
            <p:cNvSpPr/>
            <p:nvPr/>
          </p:nvSpPr>
          <p:spPr>
            <a:xfrm>
              <a:off x="666750" y="142875"/>
              <a:ext cx="381000" cy="381000"/>
            </a:xfrm>
            <a:prstGeom prst="ellipse">
              <a:avLst/>
            </a:prstGeom>
            <a:solidFill>
              <a:srgbClr val="EF4444">
                <a:alpha val="1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44" name="Google Shape;2744;p89"/>
            <p:cNvSpPr txBox="1"/>
            <p:nvPr/>
          </p:nvSpPr>
          <p:spPr>
            <a:xfrm>
              <a:off x="666750" y="169164"/>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800">
                  <a:solidFill>
                    <a:srgbClr val="EF4444"/>
                  </a:solidFill>
                  <a:latin typeface="Material Icons"/>
                  <a:ea typeface="Material Icons"/>
                  <a:cs typeface="Material Icons"/>
                  <a:sym typeface="Material Icons"/>
                </a:rPr>
                <a:t>lan</a:t>
              </a:r>
              <a:endParaRPr sz="1800">
                <a:solidFill>
                  <a:srgbClr val="EF4444"/>
                </a:solidFill>
                <a:latin typeface="Material Icons"/>
                <a:ea typeface="Material Icons"/>
                <a:cs typeface="Material Icons"/>
                <a:sym typeface="Material Icons"/>
              </a:endParaRPr>
            </a:p>
          </p:txBody>
        </p:sp>
        <p:sp>
          <p:nvSpPr>
            <p:cNvPr id="2745" name="Google Shape;2745;p89"/>
            <p:cNvSpPr txBox="1"/>
            <p:nvPr/>
          </p:nvSpPr>
          <p:spPr>
            <a:xfrm>
              <a:off x="95250" y="619125"/>
              <a:ext cx="1524000" cy="5715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ctr">
                <a:spcBef>
                  <a:spcPts val="0"/>
                </a:spcBef>
                <a:spcAft>
                  <a:spcPts val="0"/>
                </a:spcAft>
                <a:buNone/>
              </a:pPr>
              <a:r>
                <a:rPr b="1" i="0" lang="en" sz="1100">
                  <a:solidFill>
                    <a:srgbClr val="FFFFFF"/>
                  </a:solidFill>
                  <a:latin typeface="Open Sans"/>
                  <a:ea typeface="Open Sans"/>
                  <a:cs typeface="Open Sans"/>
                  <a:sym typeface="Open Sans"/>
                </a:rPr>
                <a:t>Uber DC 1 / Proxy</a:t>
              </a:r>
              <a:endParaRPr b="1" i="0" sz="1100">
                <a:solidFill>
                  <a:srgbClr val="FFFFFF"/>
                </a:solidFill>
                <a:latin typeface="Open Sans"/>
                <a:ea typeface="Open Sans"/>
                <a:cs typeface="Open Sans"/>
                <a:sym typeface="Open Sans"/>
              </a:endParaRPr>
            </a:p>
            <a:p>
              <a:pPr indent="0" lvl="0" marL="0" rtl="0" algn="ctr">
                <a:spcBef>
                  <a:spcPts val="150"/>
                </a:spcBef>
                <a:spcAft>
                  <a:spcPts val="0"/>
                </a:spcAft>
                <a:buNone/>
              </a:pPr>
              <a:r>
                <a:rPr b="1" i="0" lang="en" sz="800">
                  <a:solidFill>
                    <a:srgbClr val="EF4444"/>
                  </a:solidFill>
                  <a:latin typeface="Open Sans"/>
                  <a:ea typeface="Open Sans"/>
                  <a:cs typeface="Open Sans"/>
                  <a:sym typeface="Open Sans"/>
                </a:rPr>
                <a:t>[STATUS: UNAVAILABLE]</a:t>
              </a:r>
              <a:endParaRPr b="1" i="0" sz="800">
                <a:solidFill>
                  <a:srgbClr val="FFFFFF"/>
                </a:solidFill>
                <a:latin typeface="Open Sans"/>
                <a:ea typeface="Open Sans"/>
                <a:cs typeface="Open Sans"/>
                <a:sym typeface="Open Sans"/>
              </a:endParaRPr>
            </a:p>
            <a:p>
              <a:pPr indent="0" lvl="0" marL="0" rtl="0" algn="l">
                <a:spcBef>
                  <a:spcPts val="150"/>
                </a:spcBef>
                <a:spcAft>
                  <a:spcPts val="0"/>
                </a:spcAft>
                <a:buNone/>
              </a:pPr>
              <a:r>
                <a:t/>
              </a:r>
              <a:endParaRPr b="1" i="0" sz="800">
                <a:solidFill>
                  <a:srgbClr val="FFFFFF"/>
                </a:solidFill>
                <a:latin typeface="Open Sans"/>
                <a:ea typeface="Open Sans"/>
                <a:cs typeface="Open Sans"/>
                <a:sym typeface="Open Sans"/>
              </a:endParaRPr>
            </a:p>
          </p:txBody>
        </p:sp>
      </p:grpSp>
      <p:grpSp>
        <p:nvGrpSpPr>
          <p:cNvPr id="2746" name="Google Shape;2746;p89"/>
          <p:cNvGrpSpPr/>
          <p:nvPr/>
        </p:nvGrpSpPr>
        <p:grpSpPr>
          <a:xfrm>
            <a:off x="3857625" y="2814570"/>
            <a:ext cx="1714500" cy="1238400"/>
            <a:chOff x="0" y="0"/>
            <a:chExt cx="1714500" cy="1238400"/>
          </a:xfrm>
        </p:grpSpPr>
        <p:sp>
          <p:nvSpPr>
            <p:cNvPr id="2747" name="Google Shape;2747;p89"/>
            <p:cNvSpPr/>
            <p:nvPr/>
          </p:nvSpPr>
          <p:spPr>
            <a:xfrm>
              <a:off x="0" y="0"/>
              <a:ext cx="1714500" cy="1238400"/>
            </a:xfrm>
            <a:prstGeom prst="roundRect">
              <a:avLst>
                <a:gd fmla="val 6153" name="adj"/>
              </a:avLst>
            </a:prstGeom>
            <a:solidFill>
              <a:srgbClr val="121F32"/>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48" name="Google Shape;2748;p89"/>
            <p:cNvSpPr/>
            <p:nvPr/>
          </p:nvSpPr>
          <p:spPr>
            <a:xfrm>
              <a:off x="666750" y="142875"/>
              <a:ext cx="381000" cy="381000"/>
            </a:xfrm>
            <a:prstGeom prst="ellipse">
              <a:avLst/>
            </a:prstGeom>
            <a:solidFill>
              <a:srgbClr val="40BE46">
                <a:alpha val="1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49" name="Google Shape;2749;p89"/>
            <p:cNvSpPr txBox="1"/>
            <p:nvPr/>
          </p:nvSpPr>
          <p:spPr>
            <a:xfrm>
              <a:off x="666750" y="169164"/>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1800">
                  <a:solidFill>
                    <a:srgbClr val="40BE46"/>
                  </a:solidFill>
                  <a:latin typeface="Material Icons"/>
                  <a:ea typeface="Material Icons"/>
                  <a:cs typeface="Material Icons"/>
                  <a:sym typeface="Material Icons"/>
                </a:rPr>
                <a:t>lan</a:t>
              </a:r>
              <a:endParaRPr sz="1800">
                <a:solidFill>
                  <a:srgbClr val="40BE46"/>
                </a:solidFill>
                <a:latin typeface="Material Icons"/>
                <a:ea typeface="Material Icons"/>
                <a:cs typeface="Material Icons"/>
                <a:sym typeface="Material Icons"/>
              </a:endParaRPr>
            </a:p>
          </p:txBody>
        </p:sp>
        <p:sp>
          <p:nvSpPr>
            <p:cNvPr id="2750" name="Google Shape;2750;p89"/>
            <p:cNvSpPr txBox="1"/>
            <p:nvPr/>
          </p:nvSpPr>
          <p:spPr>
            <a:xfrm>
              <a:off x="95250" y="619125"/>
              <a:ext cx="1524000" cy="5715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ctr">
                <a:spcBef>
                  <a:spcPts val="0"/>
                </a:spcBef>
                <a:spcAft>
                  <a:spcPts val="0"/>
                </a:spcAft>
                <a:buNone/>
              </a:pPr>
              <a:r>
                <a:rPr b="1" i="0" lang="en" sz="1100">
                  <a:solidFill>
                    <a:srgbClr val="FFFFFF"/>
                  </a:solidFill>
                  <a:latin typeface="Open Sans"/>
                  <a:ea typeface="Open Sans"/>
                  <a:cs typeface="Open Sans"/>
                  <a:sym typeface="Open Sans"/>
                </a:rPr>
                <a:t>Uber DC 2 / Proxy</a:t>
              </a:r>
              <a:endParaRPr b="1" i="0" sz="1100">
                <a:solidFill>
                  <a:srgbClr val="FFFFFF"/>
                </a:solidFill>
                <a:latin typeface="Open Sans"/>
                <a:ea typeface="Open Sans"/>
                <a:cs typeface="Open Sans"/>
                <a:sym typeface="Open Sans"/>
              </a:endParaRPr>
            </a:p>
            <a:p>
              <a:pPr indent="0" lvl="0" marL="0" rtl="0" algn="ctr">
                <a:spcBef>
                  <a:spcPts val="150"/>
                </a:spcBef>
                <a:spcAft>
                  <a:spcPts val="0"/>
                </a:spcAft>
                <a:buNone/>
              </a:pPr>
              <a:r>
                <a:rPr b="1" i="0" lang="en" sz="800">
                  <a:solidFill>
                    <a:srgbClr val="40BE46"/>
                  </a:solidFill>
                  <a:latin typeface="Open Sans"/>
                  <a:ea typeface="Open Sans"/>
                  <a:cs typeface="Open Sans"/>
                  <a:sym typeface="Open Sans"/>
                </a:rPr>
                <a:t>[STATUS: </a:t>
              </a:r>
              <a:r>
                <a:rPr b="1" lang="en" sz="850">
                  <a:solidFill>
                    <a:schemeClr val="accent4"/>
                  </a:solidFill>
                  <a:latin typeface="Open Sans"/>
                  <a:ea typeface="Open Sans"/>
                  <a:cs typeface="Open Sans"/>
                  <a:sym typeface="Open Sans"/>
                </a:rPr>
                <a:t>FAILOVER</a:t>
              </a:r>
              <a:r>
                <a:rPr b="1" i="0" lang="en" sz="800">
                  <a:solidFill>
                    <a:srgbClr val="40BE46"/>
                  </a:solidFill>
                  <a:latin typeface="Open Sans"/>
                  <a:ea typeface="Open Sans"/>
                  <a:cs typeface="Open Sans"/>
                  <a:sym typeface="Open Sans"/>
                </a:rPr>
                <a:t>]</a:t>
              </a:r>
              <a:endParaRPr b="1" i="0" sz="800">
                <a:solidFill>
                  <a:srgbClr val="40BE46"/>
                </a:solidFill>
                <a:latin typeface="Open Sans"/>
                <a:ea typeface="Open Sans"/>
                <a:cs typeface="Open Sans"/>
                <a:sym typeface="Open Sans"/>
              </a:endParaRPr>
            </a:p>
            <a:p>
              <a:pPr indent="0" lvl="0" marL="0" rtl="0" algn="ctr">
                <a:spcBef>
                  <a:spcPts val="150"/>
                </a:spcBef>
                <a:spcAft>
                  <a:spcPts val="0"/>
                </a:spcAft>
                <a:buClr>
                  <a:schemeClr val="dk1"/>
                </a:buClr>
                <a:buSzPts val="1100"/>
                <a:buFont typeface="Arial"/>
                <a:buNone/>
              </a:pPr>
              <a:r>
                <a:rPr lang="en" sz="800">
                  <a:solidFill>
                    <a:srgbClr val="94A3B8"/>
                  </a:solidFill>
                  <a:latin typeface="Open Sans"/>
                  <a:ea typeface="Open Sans"/>
                  <a:cs typeface="Open Sans"/>
                  <a:sym typeface="Open Sans"/>
                </a:rPr>
                <a:t>(Automated Cloud Failover)</a:t>
              </a:r>
              <a:endParaRPr b="1" sz="800">
                <a:solidFill>
                  <a:schemeClr val="lt1"/>
                </a:solidFill>
                <a:latin typeface="Open Sans"/>
                <a:ea typeface="Open Sans"/>
                <a:cs typeface="Open Sans"/>
                <a:sym typeface="Open Sans"/>
              </a:endParaRPr>
            </a:p>
            <a:p>
              <a:pPr indent="0" lvl="0" marL="0" rtl="0" algn="l">
                <a:spcBef>
                  <a:spcPts val="150"/>
                </a:spcBef>
                <a:spcAft>
                  <a:spcPts val="0"/>
                </a:spcAft>
                <a:buNone/>
              </a:pPr>
              <a:r>
                <a:t/>
              </a:r>
              <a:endParaRPr b="1" sz="800">
                <a:solidFill>
                  <a:srgbClr val="40BE46"/>
                </a:solidFill>
                <a:latin typeface="Open Sans"/>
                <a:ea typeface="Open Sans"/>
                <a:cs typeface="Open Sans"/>
                <a:sym typeface="Open Sans"/>
              </a:endParaRPr>
            </a:p>
            <a:p>
              <a:pPr indent="0" lvl="0" marL="0" rtl="0" algn="l">
                <a:spcBef>
                  <a:spcPts val="150"/>
                </a:spcBef>
                <a:spcAft>
                  <a:spcPts val="0"/>
                </a:spcAft>
                <a:buNone/>
              </a:pPr>
              <a:r>
                <a:t/>
              </a:r>
              <a:endParaRPr b="1" i="0" sz="800">
                <a:solidFill>
                  <a:srgbClr val="FFFFFF"/>
                </a:solidFill>
                <a:latin typeface="Open Sans"/>
                <a:ea typeface="Open Sans"/>
                <a:cs typeface="Open Sans"/>
                <a:sym typeface="Open Sans"/>
              </a:endParaRPr>
            </a:p>
          </p:txBody>
        </p:sp>
      </p:grpSp>
      <p:grpSp>
        <p:nvGrpSpPr>
          <p:cNvPr id="2751" name="Google Shape;2751;p89"/>
          <p:cNvGrpSpPr/>
          <p:nvPr/>
        </p:nvGrpSpPr>
        <p:grpSpPr>
          <a:xfrm>
            <a:off x="6905625" y="1100070"/>
            <a:ext cx="1714500" cy="1238400"/>
            <a:chOff x="0" y="0"/>
            <a:chExt cx="1714500" cy="1238400"/>
          </a:xfrm>
        </p:grpSpPr>
        <p:sp>
          <p:nvSpPr>
            <p:cNvPr id="2752" name="Google Shape;2752;p89"/>
            <p:cNvSpPr/>
            <p:nvPr/>
          </p:nvSpPr>
          <p:spPr>
            <a:xfrm>
              <a:off x="0" y="0"/>
              <a:ext cx="1714500" cy="1238400"/>
            </a:xfrm>
            <a:prstGeom prst="roundRect">
              <a:avLst>
                <a:gd fmla="val 6152" name="adj"/>
              </a:avLst>
            </a:prstGeom>
            <a:solidFill>
              <a:srgbClr val="121F32"/>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53" name="Google Shape;2753;p89"/>
            <p:cNvSpPr/>
            <p:nvPr/>
          </p:nvSpPr>
          <p:spPr>
            <a:xfrm>
              <a:off x="666750" y="142875"/>
              <a:ext cx="381000" cy="381000"/>
            </a:xfrm>
            <a:prstGeom prst="ellipse">
              <a:avLst/>
            </a:prstGeom>
            <a:solidFill>
              <a:srgbClr val="40BE46">
                <a:alpha val="1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54" name="Google Shape;2754;p89"/>
            <p:cNvSpPr txBox="1"/>
            <p:nvPr/>
          </p:nvSpPr>
          <p:spPr>
            <a:xfrm>
              <a:off x="666750" y="195453"/>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0" lang="en" sz="1800">
                  <a:solidFill>
                    <a:srgbClr val="40BE46"/>
                  </a:solidFill>
                  <a:latin typeface="Material Icons"/>
                  <a:ea typeface="Material Icons"/>
                  <a:cs typeface="Material Icons"/>
                  <a:sym typeface="Material Icons"/>
                </a:rPr>
                <a:t>cloud_done</a:t>
              </a:r>
              <a:endParaRPr b="0" sz="1800">
                <a:solidFill>
                  <a:srgbClr val="40BE46"/>
                </a:solidFill>
                <a:latin typeface="Material Icons"/>
                <a:ea typeface="Material Icons"/>
                <a:cs typeface="Material Icons"/>
                <a:sym typeface="Material Icons"/>
              </a:endParaRPr>
            </a:p>
          </p:txBody>
        </p:sp>
        <p:sp>
          <p:nvSpPr>
            <p:cNvPr id="2755" name="Google Shape;2755;p89"/>
            <p:cNvSpPr txBox="1"/>
            <p:nvPr/>
          </p:nvSpPr>
          <p:spPr>
            <a:xfrm>
              <a:off x="95250" y="619125"/>
              <a:ext cx="1524000" cy="5715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ctr">
                <a:spcBef>
                  <a:spcPts val="0"/>
                </a:spcBef>
                <a:spcAft>
                  <a:spcPts val="0"/>
                </a:spcAft>
                <a:buClr>
                  <a:schemeClr val="dk1"/>
                </a:buClr>
                <a:buSzPts val="1100"/>
                <a:buFont typeface="Arial"/>
                <a:buNone/>
              </a:pPr>
              <a:r>
                <a:rPr b="1" lang="en" sz="1100">
                  <a:solidFill>
                    <a:schemeClr val="lt1"/>
                  </a:solidFill>
                  <a:latin typeface="Open Sans"/>
                  <a:ea typeface="Open Sans"/>
                  <a:cs typeface="Open Sans"/>
                  <a:sym typeface="Open Sans"/>
                </a:rPr>
                <a:t>Cloud Artifactory</a:t>
              </a:r>
              <a:endParaRPr b="1" sz="1100">
                <a:solidFill>
                  <a:srgbClr val="FFFFFF"/>
                </a:solidFill>
                <a:latin typeface="Open Sans"/>
                <a:ea typeface="Open Sans"/>
                <a:cs typeface="Open Sans"/>
                <a:sym typeface="Open Sans"/>
              </a:endParaRPr>
            </a:p>
            <a:p>
              <a:pPr indent="0" lvl="0" marL="0" rtl="0" algn="ctr">
                <a:spcBef>
                  <a:spcPts val="150"/>
                </a:spcBef>
                <a:spcAft>
                  <a:spcPts val="0"/>
                </a:spcAft>
                <a:buClr>
                  <a:schemeClr val="dk1"/>
                </a:buClr>
                <a:buSzPts val="1100"/>
                <a:buFont typeface="Arial"/>
                <a:buNone/>
              </a:pPr>
              <a:r>
                <a:rPr b="1" lang="en" sz="800">
                  <a:solidFill>
                    <a:schemeClr val="accent1"/>
                  </a:solidFill>
                  <a:latin typeface="Open Sans"/>
                  <a:ea typeface="Open Sans"/>
                  <a:cs typeface="Open Sans"/>
                  <a:sym typeface="Open Sans"/>
                </a:rPr>
                <a:t>JFrog SaaS - DC1</a:t>
              </a:r>
              <a:endParaRPr b="1" sz="800">
                <a:solidFill>
                  <a:srgbClr val="FFFFFF"/>
                </a:solidFill>
                <a:latin typeface="Open Sans"/>
                <a:ea typeface="Open Sans"/>
                <a:cs typeface="Open Sans"/>
                <a:sym typeface="Open Sans"/>
              </a:endParaRPr>
            </a:p>
            <a:p>
              <a:pPr indent="0" lvl="0" marL="0" rtl="0" algn="ctr">
                <a:spcBef>
                  <a:spcPts val="150"/>
                </a:spcBef>
                <a:spcAft>
                  <a:spcPts val="0"/>
                </a:spcAft>
                <a:buNone/>
              </a:pPr>
              <a:r>
                <a:rPr lang="en" sz="800">
                  <a:solidFill>
                    <a:srgbClr val="94A3B8"/>
                  </a:solidFill>
                  <a:latin typeface="Open Sans"/>
                  <a:ea typeface="Open Sans"/>
                  <a:cs typeface="Open Sans"/>
                  <a:sym typeface="Open Sans"/>
                </a:rPr>
                <a:t>(</a:t>
              </a:r>
              <a:r>
                <a:rPr b="0" lang="en" sz="800">
                  <a:solidFill>
                    <a:srgbClr val="94A3B8"/>
                  </a:solidFill>
                  <a:latin typeface="Open Sans"/>
                  <a:ea typeface="Open Sans"/>
                  <a:cs typeface="Open Sans"/>
                  <a:sym typeface="Open Sans"/>
                </a:rPr>
                <a:t>Active</a:t>
              </a:r>
              <a:r>
                <a:rPr lang="en" sz="800">
                  <a:solidFill>
                    <a:srgbClr val="94A3B8"/>
                  </a:solidFill>
                  <a:latin typeface="Open Sans"/>
                  <a:ea typeface="Open Sans"/>
                  <a:cs typeface="Open Sans"/>
                  <a:sym typeface="Open Sans"/>
                </a:rPr>
                <a:t>)</a:t>
              </a:r>
              <a:endParaRPr b="1" sz="800">
                <a:solidFill>
                  <a:srgbClr val="FFFFFF"/>
                </a:solidFill>
                <a:latin typeface="Open Sans"/>
                <a:ea typeface="Open Sans"/>
                <a:cs typeface="Open Sans"/>
                <a:sym typeface="Open Sans"/>
              </a:endParaRPr>
            </a:p>
          </p:txBody>
        </p:sp>
      </p:grpSp>
      <p:grpSp>
        <p:nvGrpSpPr>
          <p:cNvPr id="2756" name="Google Shape;2756;p89"/>
          <p:cNvGrpSpPr/>
          <p:nvPr/>
        </p:nvGrpSpPr>
        <p:grpSpPr>
          <a:xfrm>
            <a:off x="6905625" y="2814570"/>
            <a:ext cx="1714500" cy="1238400"/>
            <a:chOff x="0" y="0"/>
            <a:chExt cx="1714500" cy="1238400"/>
          </a:xfrm>
        </p:grpSpPr>
        <p:sp>
          <p:nvSpPr>
            <p:cNvPr id="2757" name="Google Shape;2757;p89"/>
            <p:cNvSpPr/>
            <p:nvPr/>
          </p:nvSpPr>
          <p:spPr>
            <a:xfrm>
              <a:off x="0" y="0"/>
              <a:ext cx="1714500" cy="1238400"/>
            </a:xfrm>
            <a:prstGeom prst="roundRect">
              <a:avLst>
                <a:gd fmla="val 6152" name="adj"/>
              </a:avLst>
            </a:prstGeom>
            <a:solidFill>
              <a:srgbClr val="121F32"/>
            </a:solidFill>
            <a:ln cap="flat" cmpd="sng" w="19050">
              <a:solidFill>
                <a:srgbClr val="EF4444"/>
              </a:solidFill>
              <a:prstDash val="dash"/>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58" name="Google Shape;2758;p89"/>
            <p:cNvSpPr/>
            <p:nvPr/>
          </p:nvSpPr>
          <p:spPr>
            <a:xfrm>
              <a:off x="666750" y="142875"/>
              <a:ext cx="381000" cy="381000"/>
            </a:xfrm>
            <a:prstGeom prst="ellipse">
              <a:avLst/>
            </a:prstGeom>
            <a:solidFill>
              <a:srgbClr val="EF4444">
                <a:alpha val="1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59" name="Google Shape;2759;p89"/>
            <p:cNvSpPr txBox="1"/>
            <p:nvPr/>
          </p:nvSpPr>
          <p:spPr>
            <a:xfrm>
              <a:off x="666750" y="195453"/>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0" i="0" lang="en" sz="1800">
                  <a:solidFill>
                    <a:srgbClr val="EF4444"/>
                  </a:solidFill>
                  <a:latin typeface="Material Icons"/>
                  <a:ea typeface="Material Icons"/>
                  <a:cs typeface="Material Icons"/>
                  <a:sym typeface="Material Icons"/>
                </a:rPr>
                <a:t>cloud_done</a:t>
              </a:r>
              <a:endParaRPr b="0" i="0" sz="1800">
                <a:solidFill>
                  <a:srgbClr val="EF4444"/>
                </a:solidFill>
                <a:latin typeface="Material Icons"/>
                <a:ea typeface="Material Icons"/>
                <a:cs typeface="Material Icons"/>
                <a:sym typeface="Material Icons"/>
              </a:endParaRPr>
            </a:p>
          </p:txBody>
        </p:sp>
        <p:sp>
          <p:nvSpPr>
            <p:cNvPr id="2760" name="Google Shape;2760;p89"/>
            <p:cNvSpPr txBox="1"/>
            <p:nvPr/>
          </p:nvSpPr>
          <p:spPr>
            <a:xfrm>
              <a:off x="95250" y="619125"/>
              <a:ext cx="1524000" cy="5715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ctr">
                <a:spcBef>
                  <a:spcPts val="0"/>
                </a:spcBef>
                <a:spcAft>
                  <a:spcPts val="0"/>
                </a:spcAft>
                <a:buClr>
                  <a:schemeClr val="dk1"/>
                </a:buClr>
                <a:buSzPts val="1100"/>
                <a:buFont typeface="Arial"/>
                <a:buNone/>
              </a:pPr>
              <a:r>
                <a:rPr b="1" lang="en" sz="1100">
                  <a:solidFill>
                    <a:schemeClr val="lt1"/>
                  </a:solidFill>
                  <a:latin typeface="Open Sans"/>
                  <a:ea typeface="Open Sans"/>
                  <a:cs typeface="Open Sans"/>
                  <a:sym typeface="Open Sans"/>
                </a:rPr>
                <a:t>Cloud Artifactory</a:t>
              </a:r>
              <a:endParaRPr b="1" i="0" sz="1100">
                <a:solidFill>
                  <a:srgbClr val="FFFFFF"/>
                </a:solidFill>
                <a:latin typeface="Open Sans"/>
                <a:ea typeface="Open Sans"/>
                <a:cs typeface="Open Sans"/>
                <a:sym typeface="Open Sans"/>
              </a:endParaRPr>
            </a:p>
            <a:p>
              <a:pPr indent="0" lvl="0" marL="0" rtl="0" algn="ctr">
                <a:spcBef>
                  <a:spcPts val="150"/>
                </a:spcBef>
                <a:spcAft>
                  <a:spcPts val="0"/>
                </a:spcAft>
                <a:buClr>
                  <a:schemeClr val="dk1"/>
                </a:buClr>
                <a:buSzPts val="1100"/>
                <a:buFont typeface="Arial"/>
                <a:buNone/>
              </a:pPr>
              <a:r>
                <a:rPr b="1" lang="en" sz="800">
                  <a:solidFill>
                    <a:srgbClr val="EF4444"/>
                  </a:solidFill>
                  <a:latin typeface="Open Sans"/>
                  <a:ea typeface="Open Sans"/>
                  <a:cs typeface="Open Sans"/>
                  <a:sym typeface="Open Sans"/>
                </a:rPr>
                <a:t>JFrog SaaS - DC2</a:t>
              </a:r>
              <a:endParaRPr b="1" i="0" sz="800">
                <a:solidFill>
                  <a:srgbClr val="EF4444"/>
                </a:solidFill>
                <a:latin typeface="Open Sans"/>
                <a:ea typeface="Open Sans"/>
                <a:cs typeface="Open Sans"/>
                <a:sym typeface="Open Sans"/>
              </a:endParaRPr>
            </a:p>
            <a:p>
              <a:pPr indent="0" lvl="0" marL="0" rtl="0" algn="ctr">
                <a:spcBef>
                  <a:spcPts val="150"/>
                </a:spcBef>
                <a:spcAft>
                  <a:spcPts val="0"/>
                </a:spcAft>
                <a:buNone/>
              </a:pPr>
              <a:r>
                <a:rPr b="0" i="0" lang="en" sz="800">
                  <a:solidFill>
                    <a:srgbClr val="94A3B8"/>
                  </a:solidFill>
                  <a:latin typeface="Open Sans"/>
                  <a:ea typeface="Open Sans"/>
                  <a:cs typeface="Open Sans"/>
                  <a:sym typeface="Open Sans"/>
                </a:rPr>
                <a:t>(Unavailable)</a:t>
              </a:r>
              <a:endParaRPr b="1" i="0" sz="800">
                <a:solidFill>
                  <a:srgbClr val="FFFFFF"/>
                </a:solidFill>
                <a:latin typeface="Open Sans"/>
                <a:ea typeface="Open Sans"/>
                <a:cs typeface="Open Sans"/>
                <a:sym typeface="Open Sans"/>
              </a:endParaRPr>
            </a:p>
          </p:txBody>
        </p:sp>
      </p:grpSp>
      <p:cxnSp>
        <p:nvCxnSpPr>
          <p:cNvPr id="2761" name="Google Shape;2761;p89"/>
          <p:cNvCxnSpPr>
            <a:stCxn id="2747" idx="3"/>
          </p:cNvCxnSpPr>
          <p:nvPr/>
        </p:nvCxnSpPr>
        <p:spPr>
          <a:xfrm flipH="1" rot="10800000">
            <a:off x="5572125" y="2323770"/>
            <a:ext cx="1340100" cy="1110000"/>
          </a:xfrm>
          <a:prstGeom prst="straightConnector1">
            <a:avLst/>
          </a:prstGeom>
          <a:noFill/>
          <a:ln cap="flat" cmpd="sng" w="19050">
            <a:solidFill>
              <a:schemeClr val="accent1"/>
            </a:solidFill>
            <a:prstDash val="solid"/>
            <a:round/>
            <a:headEnd len="med" w="med" type="none"/>
            <a:tailEnd len="med" w="med" type="triangle"/>
          </a:ln>
        </p:spPr>
      </p:cxnSp>
      <p:sp>
        <p:nvSpPr>
          <p:cNvPr id="2762" name="Google Shape;2762;p89"/>
          <p:cNvSpPr txBox="1"/>
          <p:nvPr/>
        </p:nvSpPr>
        <p:spPr>
          <a:xfrm>
            <a:off x="5867171" y="2524380"/>
            <a:ext cx="6501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solidFill>
                  <a:schemeClr val="accent1"/>
                </a:solidFill>
                <a:latin typeface="Open Sans"/>
                <a:ea typeface="Open Sans"/>
                <a:cs typeface="Open Sans"/>
                <a:sym typeface="Open Sans"/>
              </a:rPr>
              <a:t>fallback</a:t>
            </a:r>
            <a:endParaRPr sz="900">
              <a:solidFill>
                <a:schemeClr val="accent1"/>
              </a:solidFill>
              <a:latin typeface="Open Sans"/>
              <a:ea typeface="Open Sans"/>
              <a:cs typeface="Open Sans"/>
              <a:sym typeface="Open Sans"/>
            </a:endParaRPr>
          </a:p>
        </p:txBody>
      </p:sp>
      <p:cxnSp>
        <p:nvCxnSpPr>
          <p:cNvPr id="2763" name="Google Shape;2763;p89"/>
          <p:cNvCxnSpPr>
            <a:endCxn id="2757" idx="0"/>
          </p:cNvCxnSpPr>
          <p:nvPr/>
        </p:nvCxnSpPr>
        <p:spPr>
          <a:xfrm>
            <a:off x="7762875" y="2338470"/>
            <a:ext cx="0" cy="476100"/>
          </a:xfrm>
          <a:prstGeom prst="straightConnector1">
            <a:avLst/>
          </a:prstGeom>
          <a:noFill/>
          <a:ln cap="flat" cmpd="sng" w="9525">
            <a:solidFill>
              <a:srgbClr val="EF4444"/>
            </a:solidFill>
            <a:prstDash val="dot"/>
            <a:round/>
            <a:headEnd len="med" w="med" type="none"/>
            <a:tailEnd len="med" w="med" type="none"/>
          </a:ln>
        </p:spPr>
      </p:cxnSp>
      <p:cxnSp>
        <p:nvCxnSpPr>
          <p:cNvPr id="2764" name="Google Shape;2764;p89"/>
          <p:cNvCxnSpPr>
            <a:stCxn id="2742" idx="3"/>
            <a:endCxn id="2752" idx="1"/>
          </p:cNvCxnSpPr>
          <p:nvPr/>
        </p:nvCxnSpPr>
        <p:spPr>
          <a:xfrm>
            <a:off x="5581800" y="1719195"/>
            <a:ext cx="1323900" cy="0"/>
          </a:xfrm>
          <a:prstGeom prst="straightConnector1">
            <a:avLst/>
          </a:prstGeom>
          <a:noFill/>
          <a:ln cap="flat" cmpd="sng" w="9525">
            <a:solidFill>
              <a:srgbClr val="EF4444"/>
            </a:solidFill>
            <a:prstDash val="dash"/>
            <a:round/>
            <a:headEnd len="med" w="med" type="none"/>
            <a:tailEnd len="med" w="med" type="triangle"/>
          </a:ln>
        </p:spPr>
      </p:cxnSp>
      <p:grpSp>
        <p:nvGrpSpPr>
          <p:cNvPr id="2765" name="Google Shape;2765;p89"/>
          <p:cNvGrpSpPr/>
          <p:nvPr/>
        </p:nvGrpSpPr>
        <p:grpSpPr>
          <a:xfrm>
            <a:off x="523875" y="1623945"/>
            <a:ext cx="3333900" cy="1847850"/>
            <a:chOff x="285750" y="1571625"/>
            <a:chExt cx="3333900" cy="1847850"/>
          </a:xfrm>
        </p:grpSpPr>
        <p:sp>
          <p:nvSpPr>
            <p:cNvPr id="2766" name="Google Shape;2766;p89"/>
            <p:cNvSpPr/>
            <p:nvPr/>
          </p:nvSpPr>
          <p:spPr>
            <a:xfrm>
              <a:off x="285750" y="2571750"/>
              <a:ext cx="476400" cy="0"/>
            </a:xfrm>
            <a:custGeom>
              <a:rect b="b" l="l" r="r" t="t"/>
              <a:pathLst>
                <a:path extrusionOk="0" h="120000" w="120000">
                  <a:moveTo>
                    <a:pt x="0" y="0"/>
                  </a:moveTo>
                  <a:lnTo>
                    <a:pt x="120000" y="0"/>
                  </a:lnTo>
                </a:path>
              </a:pathLst>
            </a:custGeom>
            <a:solidFill>
              <a:srgbClr val="000000">
                <a:alpha val="0"/>
              </a:srgbClr>
            </a:solidFill>
            <a:ln cap="flat" cmpd="sng" w="28575">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67" name="Google Shape;2767;p89"/>
            <p:cNvSpPr/>
            <p:nvPr/>
          </p:nvSpPr>
          <p:spPr>
            <a:xfrm>
              <a:off x="674980" y="2524125"/>
              <a:ext cx="95400" cy="95400"/>
            </a:xfrm>
            <a:custGeom>
              <a:rect b="b" l="l" r="r" t="t"/>
              <a:pathLst>
                <a:path extrusionOk="0" h="120000" w="120000">
                  <a:moveTo>
                    <a:pt x="120000" y="60000"/>
                  </a:moveTo>
                  <a:lnTo>
                    <a:pt x="0" y="0"/>
                  </a:lnTo>
                  <a:lnTo>
                    <a:pt x="0" y="120000"/>
                  </a:lnTo>
                  <a:close/>
                </a:path>
              </a:pathLst>
            </a:custGeom>
            <a:solidFill>
              <a:srgbClr val="40BE4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2768" name="Google Shape;2768;p89"/>
            <p:cNvPicPr preferRelativeResize="0"/>
            <p:nvPr/>
          </p:nvPicPr>
          <p:blipFill rotWithShape="1">
            <a:blip r:embed="rId7">
              <a:alphaModFix/>
            </a:blip>
            <a:srcRect b="0" l="0" r="0" t="0"/>
            <a:stretch/>
          </p:blipFill>
          <p:spPr>
            <a:xfrm>
              <a:off x="2286000" y="1657350"/>
              <a:ext cx="1333500" cy="543000"/>
            </a:xfrm>
            <a:prstGeom prst="rect">
              <a:avLst/>
            </a:prstGeom>
            <a:noFill/>
            <a:ln>
              <a:noFill/>
            </a:ln>
          </p:spPr>
        </p:pic>
        <p:sp>
          <p:nvSpPr>
            <p:cNvPr id="2769" name="Google Shape;2769;p89"/>
            <p:cNvSpPr/>
            <p:nvPr/>
          </p:nvSpPr>
          <p:spPr>
            <a:xfrm>
              <a:off x="3524250" y="1628775"/>
              <a:ext cx="95400" cy="76200"/>
            </a:xfrm>
            <a:custGeom>
              <a:rect b="b" l="l" r="r" t="t"/>
              <a:pathLst>
                <a:path extrusionOk="0" h="120000" w="120000">
                  <a:moveTo>
                    <a:pt x="120000" y="60000"/>
                  </a:moveTo>
                  <a:lnTo>
                    <a:pt x="0" y="0"/>
                  </a:lnTo>
                  <a:lnTo>
                    <a:pt x="0" y="120000"/>
                  </a:lnTo>
                  <a:close/>
                </a:path>
              </a:pathLst>
            </a:custGeom>
            <a:solidFill>
              <a:srgbClr val="EF4444"/>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70" name="Google Shape;2770;p89"/>
            <p:cNvSpPr/>
            <p:nvPr/>
          </p:nvSpPr>
          <p:spPr>
            <a:xfrm>
              <a:off x="2286000" y="2952750"/>
              <a:ext cx="1333500" cy="428700"/>
            </a:xfrm>
            <a:custGeom>
              <a:rect b="b" l="l" r="r" t="t"/>
              <a:pathLst>
                <a:path extrusionOk="0" h="120000" w="120000">
                  <a:moveTo>
                    <a:pt x="0" y="0"/>
                  </a:moveTo>
                  <a:lnTo>
                    <a:pt x="60000" y="0"/>
                  </a:lnTo>
                  <a:lnTo>
                    <a:pt x="60000" y="120000"/>
                  </a:lnTo>
                  <a:lnTo>
                    <a:pt x="120000" y="120000"/>
                  </a:lnTo>
                </a:path>
              </a:pathLst>
            </a:custGeom>
            <a:solidFill>
              <a:srgbClr val="000000">
                <a:alpha val="0"/>
              </a:srgbClr>
            </a:solidFill>
            <a:ln cap="flat" cmpd="sng" w="1905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71" name="Google Shape;2771;p89"/>
            <p:cNvSpPr/>
            <p:nvPr/>
          </p:nvSpPr>
          <p:spPr>
            <a:xfrm>
              <a:off x="3524250" y="3343275"/>
              <a:ext cx="95400" cy="76200"/>
            </a:xfrm>
            <a:custGeom>
              <a:rect b="b" l="l" r="r" t="t"/>
              <a:pathLst>
                <a:path extrusionOk="0" h="120000" w="120000">
                  <a:moveTo>
                    <a:pt x="120000" y="60000"/>
                  </a:moveTo>
                  <a:lnTo>
                    <a:pt x="0" y="0"/>
                  </a:lnTo>
                  <a:lnTo>
                    <a:pt x="0" y="120000"/>
                  </a:lnTo>
                  <a:close/>
                </a:path>
              </a:pathLst>
            </a:custGeom>
            <a:solidFill>
              <a:srgbClr val="40BE4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772" name="Google Shape;2772;p89"/>
            <p:cNvGrpSpPr/>
            <p:nvPr/>
          </p:nvGrpSpPr>
          <p:grpSpPr>
            <a:xfrm>
              <a:off x="2867025" y="1571625"/>
              <a:ext cx="171600" cy="186205"/>
              <a:chOff x="0" y="0"/>
              <a:chExt cx="171600" cy="186205"/>
            </a:xfrm>
          </p:grpSpPr>
          <p:sp>
            <p:nvSpPr>
              <p:cNvPr id="2773" name="Google Shape;2773;p89"/>
              <p:cNvSpPr/>
              <p:nvPr/>
            </p:nvSpPr>
            <p:spPr>
              <a:xfrm>
                <a:off x="0" y="0"/>
                <a:ext cx="171600" cy="171600"/>
              </a:xfrm>
              <a:prstGeom prst="ellipse">
                <a:avLst/>
              </a:prstGeom>
              <a:solidFill>
                <a:srgbClr val="EF4444"/>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74" name="Google Shape;2774;p89"/>
              <p:cNvSpPr txBox="1"/>
              <p:nvPr/>
            </p:nvSpPr>
            <p:spPr>
              <a:xfrm>
                <a:off x="0" y="14605"/>
                <a:ext cx="171600" cy="1716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775">
                    <a:solidFill>
                      <a:srgbClr val="FFFFFF"/>
                    </a:solidFill>
                    <a:latin typeface="Material Icons"/>
                    <a:ea typeface="Material Icons"/>
                    <a:cs typeface="Material Icons"/>
                    <a:sym typeface="Material Icons"/>
                  </a:rPr>
                  <a:t>block</a:t>
                </a:r>
                <a:endParaRPr sz="775">
                  <a:solidFill>
                    <a:srgbClr val="FFFFFF"/>
                  </a:solidFill>
                  <a:latin typeface="Material Icons"/>
                  <a:ea typeface="Material Icons"/>
                  <a:cs typeface="Material Icons"/>
                  <a:sym typeface="Material Icons"/>
                </a:endParaRPr>
              </a:p>
            </p:txBody>
          </p:sp>
        </p:grpSp>
      </p:grpSp>
      <p:cxnSp>
        <p:nvCxnSpPr>
          <p:cNvPr id="2775" name="Google Shape;2775;p89"/>
          <p:cNvCxnSpPr/>
          <p:nvPr/>
        </p:nvCxnSpPr>
        <p:spPr>
          <a:xfrm>
            <a:off x="5588325" y="3433770"/>
            <a:ext cx="1323900" cy="0"/>
          </a:xfrm>
          <a:prstGeom prst="straightConnector1">
            <a:avLst/>
          </a:prstGeom>
          <a:noFill/>
          <a:ln cap="flat" cmpd="sng" w="9525">
            <a:solidFill>
              <a:srgbClr val="EF4444"/>
            </a:solidFill>
            <a:prstDash val="dash"/>
            <a:round/>
            <a:headEnd len="med" w="med" type="none"/>
            <a:tailEnd len="med" w="med" type="triangle"/>
          </a:ln>
        </p:spPr>
      </p:cxnSp>
      <p:pic>
        <p:nvPicPr>
          <p:cNvPr id="2776" name="Google Shape;2776;p89"/>
          <p:cNvPicPr preferRelativeResize="0"/>
          <p:nvPr/>
        </p:nvPicPr>
        <p:blipFill>
          <a:blip r:embed="rId8">
            <a:alphaModFix/>
          </a:blip>
          <a:stretch>
            <a:fillRect/>
          </a:stretch>
        </p:blipFill>
        <p:spPr>
          <a:xfrm>
            <a:off x="8532700" y="4705236"/>
            <a:ext cx="405100" cy="243025"/>
          </a:xfrm>
          <a:prstGeom prst="rect">
            <a:avLst/>
          </a:prstGeom>
          <a:noFill/>
          <a:ln>
            <a:noFill/>
          </a:ln>
        </p:spPr>
      </p:pic>
      <p:grpSp>
        <p:nvGrpSpPr>
          <p:cNvPr id="2777" name="Google Shape;2777;p89"/>
          <p:cNvGrpSpPr/>
          <p:nvPr/>
        </p:nvGrpSpPr>
        <p:grpSpPr>
          <a:xfrm>
            <a:off x="7204072" y="4948238"/>
            <a:ext cx="1939800" cy="194884"/>
            <a:chOff x="0" y="0"/>
            <a:chExt cx="1939800" cy="194884"/>
          </a:xfrm>
        </p:grpSpPr>
        <p:sp>
          <p:nvSpPr>
            <p:cNvPr id="2778" name="Google Shape;2778;p89"/>
            <p:cNvSpPr/>
            <p:nvPr/>
          </p:nvSpPr>
          <p:spPr>
            <a:xfrm>
              <a:off x="0" y="0"/>
              <a:ext cx="1939800" cy="1617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79" name="Google Shape;2779;p89"/>
            <p:cNvSpPr txBox="1"/>
            <p:nvPr/>
          </p:nvSpPr>
          <p:spPr>
            <a:xfrm>
              <a:off x="0" y="33184"/>
              <a:ext cx="1939800" cy="161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 sz="600">
                  <a:solidFill>
                    <a:srgbClr val="FFFFFF"/>
                  </a:solidFill>
                  <a:latin typeface="Open Sans"/>
                  <a:ea typeface="Open Sans"/>
                  <a:cs typeface="Open Sans"/>
                  <a:sym typeface="Open Sans"/>
                </a:rPr>
                <a:t>Copyrights @ 2026 – JFrog all rights reserved</a:t>
              </a:r>
              <a:endParaRPr sz="600">
                <a:solidFill>
                  <a:srgbClr val="FFFFFF"/>
                </a:solidFill>
                <a:latin typeface="Open Sans"/>
                <a:ea typeface="Open Sans"/>
                <a:cs typeface="Open Sans"/>
                <a:sym typeface="Open Sans"/>
              </a:endParaRPr>
            </a:p>
          </p:txBody>
        </p:sp>
      </p:gr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4" name="Shape 2784"/>
        <p:cNvGrpSpPr/>
        <p:nvPr/>
      </p:nvGrpSpPr>
      <p:grpSpPr>
        <a:xfrm>
          <a:off x="0" y="0"/>
          <a:ext cx="0" cy="0"/>
          <a:chOff x="0" y="0"/>
          <a:chExt cx="0" cy="0"/>
        </a:xfrm>
      </p:grpSpPr>
      <p:sp>
        <p:nvSpPr>
          <p:cNvPr id="2785" name="Google Shape;2785;p90"/>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2786" name="Google Shape;2786;p90"/>
          <p:cNvPicPr preferRelativeResize="0"/>
          <p:nvPr/>
        </p:nvPicPr>
        <p:blipFill rotWithShape="1">
          <a:blip r:embed="rId3">
            <a:alphaModFix/>
          </a:blip>
          <a:srcRect b="0" l="0" r="0" t="0"/>
          <a:stretch/>
        </p:blipFill>
        <p:spPr>
          <a:xfrm>
            <a:off x="171375" y="4647156"/>
            <a:ext cx="844273" cy="290626"/>
          </a:xfrm>
          <a:prstGeom prst="rect">
            <a:avLst/>
          </a:prstGeom>
          <a:noFill/>
          <a:ln>
            <a:noFill/>
          </a:ln>
        </p:spPr>
      </p:pic>
      <p:pic>
        <p:nvPicPr>
          <p:cNvPr id="2787" name="Google Shape;2787;p90"/>
          <p:cNvPicPr preferRelativeResize="0"/>
          <p:nvPr/>
        </p:nvPicPr>
        <p:blipFill>
          <a:blip r:embed="rId4">
            <a:alphaModFix/>
          </a:blip>
          <a:stretch>
            <a:fillRect/>
          </a:stretch>
        </p:blipFill>
        <p:spPr>
          <a:xfrm>
            <a:off x="8532700" y="4705236"/>
            <a:ext cx="405100" cy="243025"/>
          </a:xfrm>
          <a:prstGeom prst="rect">
            <a:avLst/>
          </a:prstGeom>
          <a:noFill/>
          <a:ln>
            <a:noFill/>
          </a:ln>
        </p:spPr>
      </p:pic>
      <p:grpSp>
        <p:nvGrpSpPr>
          <p:cNvPr id="2788" name="Google Shape;2788;p90"/>
          <p:cNvGrpSpPr/>
          <p:nvPr/>
        </p:nvGrpSpPr>
        <p:grpSpPr>
          <a:xfrm>
            <a:off x="952500" y="2143125"/>
            <a:ext cx="6896100" cy="1143000"/>
            <a:chOff x="0" y="428625"/>
            <a:chExt cx="6896100" cy="1143000"/>
          </a:xfrm>
        </p:grpSpPr>
        <p:sp>
          <p:nvSpPr>
            <p:cNvPr id="2789" name="Google Shape;2789;p90"/>
            <p:cNvSpPr/>
            <p:nvPr/>
          </p:nvSpPr>
          <p:spPr>
            <a:xfrm>
              <a:off x="0" y="428625"/>
              <a:ext cx="38100" cy="1143000"/>
            </a:xfrm>
            <a:prstGeom prst="roundRect">
              <a:avLst>
                <a:gd fmla="val 50000" name="adj"/>
              </a:avLst>
            </a:prstGeom>
            <a:solidFill>
              <a:srgbClr val="40BE46"/>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790" name="Google Shape;2790;p90"/>
            <p:cNvSpPr txBox="1"/>
            <p:nvPr/>
          </p:nvSpPr>
          <p:spPr>
            <a:xfrm>
              <a:off x="228600" y="428625"/>
              <a:ext cx="6667500" cy="1143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0" lang="en" sz="3750">
                  <a:solidFill>
                    <a:srgbClr val="FFFFFF"/>
                  </a:solidFill>
                  <a:latin typeface="Open Sans ExtraBold"/>
                  <a:ea typeface="Open Sans ExtraBold"/>
                  <a:cs typeface="Open Sans ExtraBold"/>
                  <a:sym typeface="Open Sans ExtraBold"/>
                </a:rPr>
                <a:t>Results, Trade-offs and Learnings</a:t>
              </a:r>
              <a:endParaRPr b="0" sz="3750">
                <a:solidFill>
                  <a:srgbClr val="FFFFFF"/>
                </a:solidFill>
                <a:latin typeface="Open Sans ExtraBold"/>
                <a:ea typeface="Open Sans ExtraBold"/>
                <a:cs typeface="Open Sans ExtraBold"/>
                <a:sym typeface="Open Sans ExtraBold"/>
              </a:endParaRPr>
            </a:p>
          </p:txBody>
        </p:sp>
      </p:grpSp>
      <p:pic>
        <p:nvPicPr>
          <p:cNvPr id="2791" name="Google Shape;2791;p90"/>
          <p:cNvPicPr preferRelativeResize="0"/>
          <p:nvPr/>
        </p:nvPicPr>
        <p:blipFill rotWithShape="1">
          <a:blip r:embed="rId5">
            <a:alphaModFix/>
          </a:blip>
          <a:srcRect b="76510" l="68478" r="-47008" t="-5364"/>
          <a:stretch/>
        </p:blipFill>
        <p:spPr>
          <a:xfrm flipH="1">
            <a:off x="5578924" y="1823350"/>
            <a:ext cx="3565076" cy="3320151"/>
          </a:xfrm>
          <a:prstGeom prst="rect">
            <a:avLst/>
          </a:prstGeom>
          <a:noFill/>
          <a:ln>
            <a:noFill/>
          </a:ln>
        </p:spPr>
      </p:pic>
      <p:pic>
        <p:nvPicPr>
          <p:cNvPr id="2792" name="Google Shape;2792;p90"/>
          <p:cNvPicPr preferRelativeResize="0"/>
          <p:nvPr/>
        </p:nvPicPr>
        <p:blipFill rotWithShape="1">
          <a:blip r:embed="rId5">
            <a:alphaModFix/>
          </a:blip>
          <a:srcRect b="33866" l="-101486" r="49810" t="45912"/>
          <a:stretch/>
        </p:blipFill>
        <p:spPr>
          <a:xfrm flipH="1">
            <a:off x="0" y="27700"/>
            <a:ext cx="7527825" cy="2544051"/>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7" name="Shape 2797"/>
        <p:cNvGrpSpPr/>
        <p:nvPr/>
      </p:nvGrpSpPr>
      <p:grpSpPr>
        <a:xfrm>
          <a:off x="0" y="0"/>
          <a:ext cx="0" cy="0"/>
          <a:chOff x="0" y="0"/>
          <a:chExt cx="0" cy="0"/>
        </a:xfrm>
      </p:grpSpPr>
      <p:pic>
        <p:nvPicPr>
          <p:cNvPr id="2798" name="Google Shape;2798;p91"/>
          <p:cNvPicPr preferRelativeResize="0"/>
          <p:nvPr/>
        </p:nvPicPr>
        <p:blipFill rotWithShape="1">
          <a:blip r:embed="rId3">
            <a:alphaModFix/>
          </a:blip>
          <a:srcRect b="76510" l="68478" r="-47008" t="-5364"/>
          <a:stretch/>
        </p:blipFill>
        <p:spPr>
          <a:xfrm rot="10800000">
            <a:off x="5578924" y="0"/>
            <a:ext cx="3565076" cy="3320151"/>
          </a:xfrm>
          <a:prstGeom prst="rect">
            <a:avLst/>
          </a:prstGeom>
          <a:noFill/>
          <a:ln>
            <a:noFill/>
          </a:ln>
        </p:spPr>
      </p:pic>
      <p:sp>
        <p:nvSpPr>
          <p:cNvPr id="2799" name="Google Shape;2799;p91"/>
          <p:cNvSpPr txBox="1"/>
          <p:nvPr>
            <p:ph type="title"/>
          </p:nvPr>
        </p:nvSpPr>
        <p:spPr>
          <a:xfrm>
            <a:off x="168007" y="273844"/>
            <a:ext cx="8769600" cy="4119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rgbClr val="40BE46"/>
              </a:buClr>
              <a:buSzPts val="2400"/>
              <a:buFont typeface="Open Sans"/>
              <a:buNone/>
            </a:pPr>
            <a:r>
              <a:rPr lang="en"/>
              <a:t>Results &amp; Impact</a:t>
            </a:r>
            <a:endParaRPr/>
          </a:p>
        </p:txBody>
      </p:sp>
      <p:pic>
        <p:nvPicPr>
          <p:cNvPr id="2800" name="Google Shape;2800;p91"/>
          <p:cNvPicPr preferRelativeResize="0"/>
          <p:nvPr/>
        </p:nvPicPr>
        <p:blipFill>
          <a:blip r:embed="rId4">
            <a:alphaModFix/>
          </a:blip>
          <a:stretch>
            <a:fillRect/>
          </a:stretch>
        </p:blipFill>
        <p:spPr>
          <a:xfrm>
            <a:off x="8532700" y="4705236"/>
            <a:ext cx="405100" cy="243025"/>
          </a:xfrm>
          <a:prstGeom prst="rect">
            <a:avLst/>
          </a:prstGeom>
          <a:noFill/>
          <a:ln>
            <a:noFill/>
          </a:ln>
        </p:spPr>
      </p:pic>
      <p:grpSp>
        <p:nvGrpSpPr>
          <p:cNvPr id="2801" name="Google Shape;2801;p91"/>
          <p:cNvGrpSpPr/>
          <p:nvPr/>
        </p:nvGrpSpPr>
        <p:grpSpPr>
          <a:xfrm>
            <a:off x="476250" y="1428750"/>
            <a:ext cx="1905000" cy="2619300"/>
            <a:chOff x="0" y="0"/>
            <a:chExt cx="1905000" cy="2619300"/>
          </a:xfrm>
        </p:grpSpPr>
        <p:sp>
          <p:nvSpPr>
            <p:cNvPr id="2802" name="Google Shape;2802;p91"/>
            <p:cNvSpPr/>
            <p:nvPr/>
          </p:nvSpPr>
          <p:spPr>
            <a:xfrm>
              <a:off x="0" y="0"/>
              <a:ext cx="1905000" cy="2619300"/>
            </a:xfrm>
            <a:prstGeom prst="roundRect">
              <a:avLst>
                <a:gd fmla="val 6000" name="adj"/>
              </a:avLst>
            </a:prstGeom>
            <a:solidFill>
              <a:srgbClr val="111C2C"/>
            </a:solidFill>
            <a:ln cap="flat" cmpd="sng" w="14300">
              <a:solidFill>
                <a:srgbClr val="1E2F4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03" name="Google Shape;2803;p91"/>
            <p:cNvSpPr/>
            <p:nvPr/>
          </p:nvSpPr>
          <p:spPr>
            <a:xfrm>
              <a:off x="190500" y="238125"/>
              <a:ext cx="381000" cy="381000"/>
            </a:xfrm>
            <a:prstGeom prst="ellipse">
              <a:avLst/>
            </a:prstGeom>
            <a:solidFill>
              <a:srgbClr val="40BE46">
                <a:alpha val="15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804" name="Google Shape;2804;p91"/>
            <p:cNvGrpSpPr/>
            <p:nvPr/>
          </p:nvGrpSpPr>
          <p:grpSpPr>
            <a:xfrm>
              <a:off x="190500" y="238125"/>
              <a:ext cx="381000" cy="410210"/>
              <a:chOff x="0" y="0"/>
              <a:chExt cx="381000" cy="410210"/>
            </a:xfrm>
          </p:grpSpPr>
          <p:sp>
            <p:nvSpPr>
              <p:cNvPr id="2805" name="Google Shape;2805;p91"/>
              <p:cNvSpPr/>
              <p:nvPr/>
            </p:nvSpPr>
            <p:spPr>
              <a:xfrm>
                <a:off x="0" y="0"/>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06" name="Google Shape;2806;p91"/>
              <p:cNvSpPr txBox="1"/>
              <p:nvPr/>
            </p:nvSpPr>
            <p:spPr>
              <a:xfrm>
                <a:off x="0" y="29210"/>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40BE46"/>
                    </a:solidFill>
                    <a:latin typeface="Material Icons"/>
                    <a:ea typeface="Material Icons"/>
                    <a:cs typeface="Material Icons"/>
                    <a:sym typeface="Material Icons"/>
                  </a:rPr>
                  <a:t>check_circle</a:t>
                </a:r>
                <a:endParaRPr sz="2000">
                  <a:solidFill>
                    <a:srgbClr val="40BE46"/>
                  </a:solidFill>
                  <a:latin typeface="Material Icons"/>
                  <a:ea typeface="Material Icons"/>
                  <a:cs typeface="Material Icons"/>
                  <a:sym typeface="Material Icons"/>
                </a:endParaRPr>
              </a:p>
            </p:txBody>
          </p:sp>
        </p:grpSp>
        <p:grpSp>
          <p:nvGrpSpPr>
            <p:cNvPr id="2807" name="Google Shape;2807;p91"/>
            <p:cNvGrpSpPr/>
            <p:nvPr/>
          </p:nvGrpSpPr>
          <p:grpSpPr>
            <a:xfrm>
              <a:off x="190500" y="809625"/>
              <a:ext cx="1524000" cy="1666800"/>
              <a:chOff x="0" y="0"/>
              <a:chExt cx="1524000" cy="1666800"/>
            </a:xfrm>
          </p:grpSpPr>
          <p:sp>
            <p:nvSpPr>
              <p:cNvPr id="2808" name="Google Shape;2808;p91"/>
              <p:cNvSpPr/>
              <p:nvPr/>
            </p:nvSpPr>
            <p:spPr>
              <a:xfrm>
                <a:off x="0" y="0"/>
                <a:ext cx="1524000" cy="16668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09" name="Google Shape;2809;p91"/>
              <p:cNvSpPr txBox="1"/>
              <p:nvPr/>
            </p:nvSpPr>
            <p:spPr>
              <a:xfrm>
                <a:off x="0" y="0"/>
                <a:ext cx="1524000" cy="1666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1400">
                    <a:solidFill>
                      <a:srgbClr val="FFFFFF"/>
                    </a:solidFill>
                    <a:latin typeface="Open Sans SemiBold"/>
                    <a:ea typeface="Open Sans SemiBold"/>
                    <a:cs typeface="Open Sans SemiBold"/>
                    <a:sym typeface="Open Sans SemiBold"/>
                  </a:rPr>
                  <a:t>Availability</a:t>
                </a:r>
                <a:endParaRPr b="0" sz="1400">
                  <a:solidFill>
                    <a:srgbClr val="FFFFFF"/>
                  </a:solidFill>
                  <a:latin typeface="Open Sans SemiBold"/>
                  <a:ea typeface="Open Sans SemiBold"/>
                  <a:cs typeface="Open Sans SemiBold"/>
                  <a:sym typeface="Open Sans SemiBold"/>
                </a:endParaRPr>
              </a:p>
              <a:p>
                <a:pPr indent="0" lvl="0" marL="0" rtl="0" algn="l">
                  <a:spcBef>
                    <a:spcPts val="900"/>
                  </a:spcBef>
                  <a:spcAft>
                    <a:spcPts val="0"/>
                  </a:spcAft>
                  <a:buNone/>
                </a:pPr>
                <a:r>
                  <a:rPr b="0" lang="en" sz="950">
                    <a:solidFill>
                      <a:srgbClr val="94A3B8"/>
                    </a:solidFill>
                    <a:latin typeface="Open Sans"/>
                    <a:ea typeface="Open Sans"/>
                    <a:cs typeface="Open Sans"/>
                    <a:sym typeface="Open Sans"/>
                  </a:rPr>
                  <a:t>ON-PREM:</a:t>
                </a:r>
                <a:br>
                  <a:rPr b="0" lang="en" sz="950">
                    <a:solidFill>
                      <a:srgbClr val="FFFFFF"/>
                    </a:solidFill>
                    <a:latin typeface="Open Sans SemiBold"/>
                    <a:ea typeface="Open Sans SemiBold"/>
                    <a:cs typeface="Open Sans SemiBold"/>
                    <a:sym typeface="Open Sans SemiBold"/>
                  </a:rPr>
                </a:br>
                <a:r>
                  <a:rPr b="0" lang="en" sz="950">
                    <a:solidFill>
                      <a:srgbClr val="F87171"/>
                    </a:solidFill>
                    <a:latin typeface="Open Sans SemiBold"/>
                    <a:ea typeface="Open Sans SemiBold"/>
                    <a:cs typeface="Open Sans SemiBold"/>
                    <a:sym typeface="Open Sans SemiBold"/>
                  </a:rPr>
                  <a:t>Not Measured</a:t>
                </a:r>
                <a:endParaRPr b="0" sz="950">
                  <a:solidFill>
                    <a:srgbClr val="FFFFFF"/>
                  </a:solidFill>
                  <a:latin typeface="Open Sans SemiBold"/>
                  <a:ea typeface="Open Sans SemiBold"/>
                  <a:cs typeface="Open Sans SemiBold"/>
                  <a:sym typeface="Open Sans SemiBold"/>
                </a:endParaRPr>
              </a:p>
              <a:p>
                <a:pPr indent="0" lvl="0" marL="0" rtl="0" algn="l">
                  <a:spcBef>
                    <a:spcPts val="900"/>
                  </a:spcBef>
                  <a:spcAft>
                    <a:spcPts val="0"/>
                  </a:spcAft>
                  <a:buNone/>
                </a:pPr>
                <a:r>
                  <a:rPr b="0" lang="en" sz="950">
                    <a:solidFill>
                      <a:srgbClr val="94A3B8"/>
                    </a:solidFill>
                    <a:latin typeface="Open Sans"/>
                    <a:ea typeface="Open Sans"/>
                    <a:cs typeface="Open Sans"/>
                    <a:sym typeface="Open Sans"/>
                  </a:rPr>
                  <a:t>CLOUD:</a:t>
                </a:r>
                <a:br>
                  <a:rPr b="0" lang="en" sz="950">
                    <a:solidFill>
                      <a:srgbClr val="FFFFFF"/>
                    </a:solidFill>
                    <a:latin typeface="Open Sans SemiBold"/>
                    <a:ea typeface="Open Sans SemiBold"/>
                    <a:cs typeface="Open Sans SemiBold"/>
                    <a:sym typeface="Open Sans SemiBold"/>
                  </a:rPr>
                </a:br>
                <a:r>
                  <a:rPr b="1" lang="en" sz="1400">
                    <a:solidFill>
                      <a:srgbClr val="40BE46"/>
                    </a:solidFill>
                    <a:latin typeface="Open Sans"/>
                    <a:ea typeface="Open Sans"/>
                    <a:cs typeface="Open Sans"/>
                    <a:sym typeface="Open Sans"/>
                  </a:rPr>
                  <a:t>99.99%</a:t>
                </a:r>
                <a:endParaRPr b="0" sz="950">
                  <a:solidFill>
                    <a:srgbClr val="FFFFFF"/>
                  </a:solidFill>
                  <a:latin typeface="Open Sans SemiBold"/>
                  <a:ea typeface="Open Sans SemiBold"/>
                  <a:cs typeface="Open Sans SemiBold"/>
                  <a:sym typeface="Open Sans SemiBold"/>
                </a:endParaRPr>
              </a:p>
            </p:txBody>
          </p:sp>
        </p:grpSp>
      </p:grpSp>
      <p:grpSp>
        <p:nvGrpSpPr>
          <p:cNvPr id="2810" name="Google Shape;2810;p91"/>
          <p:cNvGrpSpPr/>
          <p:nvPr/>
        </p:nvGrpSpPr>
        <p:grpSpPr>
          <a:xfrm>
            <a:off x="2571750" y="1428750"/>
            <a:ext cx="1905000" cy="2619300"/>
            <a:chOff x="0" y="0"/>
            <a:chExt cx="1905000" cy="2619300"/>
          </a:xfrm>
        </p:grpSpPr>
        <p:sp>
          <p:nvSpPr>
            <p:cNvPr id="2811" name="Google Shape;2811;p91"/>
            <p:cNvSpPr/>
            <p:nvPr/>
          </p:nvSpPr>
          <p:spPr>
            <a:xfrm>
              <a:off x="0" y="0"/>
              <a:ext cx="1905000" cy="2619300"/>
            </a:xfrm>
            <a:prstGeom prst="roundRect">
              <a:avLst>
                <a:gd fmla="val 6000" name="adj"/>
              </a:avLst>
            </a:prstGeom>
            <a:solidFill>
              <a:srgbClr val="111C2C"/>
            </a:solidFill>
            <a:ln cap="flat" cmpd="sng" w="14300">
              <a:solidFill>
                <a:srgbClr val="1E2F4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12" name="Google Shape;2812;p91"/>
            <p:cNvSpPr/>
            <p:nvPr/>
          </p:nvSpPr>
          <p:spPr>
            <a:xfrm>
              <a:off x="190500" y="238125"/>
              <a:ext cx="381000" cy="381000"/>
            </a:xfrm>
            <a:prstGeom prst="ellipse">
              <a:avLst/>
            </a:prstGeom>
            <a:solidFill>
              <a:srgbClr val="38BDF8">
                <a:alpha val="15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813" name="Google Shape;2813;p91"/>
            <p:cNvGrpSpPr/>
            <p:nvPr/>
          </p:nvGrpSpPr>
          <p:grpSpPr>
            <a:xfrm>
              <a:off x="190500" y="238125"/>
              <a:ext cx="381000" cy="410210"/>
              <a:chOff x="0" y="0"/>
              <a:chExt cx="381000" cy="410210"/>
            </a:xfrm>
          </p:grpSpPr>
          <p:sp>
            <p:nvSpPr>
              <p:cNvPr id="2814" name="Google Shape;2814;p91"/>
              <p:cNvSpPr/>
              <p:nvPr/>
            </p:nvSpPr>
            <p:spPr>
              <a:xfrm>
                <a:off x="0" y="0"/>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15" name="Google Shape;2815;p91"/>
              <p:cNvSpPr txBox="1"/>
              <p:nvPr/>
            </p:nvSpPr>
            <p:spPr>
              <a:xfrm>
                <a:off x="0" y="29210"/>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38BDF8"/>
                    </a:solidFill>
                    <a:latin typeface="Material Icons"/>
                    <a:ea typeface="Material Icons"/>
                    <a:cs typeface="Material Icons"/>
                    <a:sym typeface="Material Icons"/>
                  </a:rPr>
                  <a:t>bolt</a:t>
                </a:r>
                <a:endParaRPr sz="2000">
                  <a:solidFill>
                    <a:srgbClr val="38BDF8"/>
                  </a:solidFill>
                  <a:latin typeface="Material Icons"/>
                  <a:ea typeface="Material Icons"/>
                  <a:cs typeface="Material Icons"/>
                  <a:sym typeface="Material Icons"/>
                </a:endParaRPr>
              </a:p>
            </p:txBody>
          </p:sp>
        </p:grpSp>
        <p:grpSp>
          <p:nvGrpSpPr>
            <p:cNvPr id="2816" name="Google Shape;2816;p91"/>
            <p:cNvGrpSpPr/>
            <p:nvPr/>
          </p:nvGrpSpPr>
          <p:grpSpPr>
            <a:xfrm>
              <a:off x="190500" y="809625"/>
              <a:ext cx="1524000" cy="1666800"/>
              <a:chOff x="0" y="0"/>
              <a:chExt cx="1524000" cy="1666800"/>
            </a:xfrm>
          </p:grpSpPr>
          <p:sp>
            <p:nvSpPr>
              <p:cNvPr id="2817" name="Google Shape;2817;p91"/>
              <p:cNvSpPr/>
              <p:nvPr/>
            </p:nvSpPr>
            <p:spPr>
              <a:xfrm>
                <a:off x="0" y="0"/>
                <a:ext cx="1524000" cy="16668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18" name="Google Shape;2818;p91"/>
              <p:cNvSpPr txBox="1"/>
              <p:nvPr/>
            </p:nvSpPr>
            <p:spPr>
              <a:xfrm>
                <a:off x="0" y="0"/>
                <a:ext cx="1524000" cy="1666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1400">
                    <a:solidFill>
                      <a:srgbClr val="FFFFFF"/>
                    </a:solidFill>
                    <a:latin typeface="Open Sans SemiBold"/>
                    <a:ea typeface="Open Sans SemiBold"/>
                    <a:cs typeface="Open Sans SemiBold"/>
                    <a:sym typeface="Open Sans SemiBold"/>
                  </a:rPr>
                  <a:t>Latency</a:t>
                </a:r>
                <a:endParaRPr b="0" sz="1400">
                  <a:solidFill>
                    <a:srgbClr val="FFFFFF"/>
                  </a:solidFill>
                  <a:latin typeface="Open Sans SemiBold"/>
                  <a:ea typeface="Open Sans SemiBold"/>
                  <a:cs typeface="Open Sans SemiBold"/>
                  <a:sym typeface="Open Sans SemiBold"/>
                </a:endParaRPr>
              </a:p>
              <a:p>
                <a:pPr indent="0" lvl="0" marL="0" rtl="0" algn="l">
                  <a:spcBef>
                    <a:spcPts val="900"/>
                  </a:spcBef>
                  <a:spcAft>
                    <a:spcPts val="0"/>
                  </a:spcAft>
                  <a:buNone/>
                </a:pPr>
                <a:r>
                  <a:rPr b="0" lang="en" sz="950">
                    <a:solidFill>
                      <a:srgbClr val="94A3B8"/>
                    </a:solidFill>
                    <a:latin typeface="Open Sans"/>
                    <a:ea typeface="Open Sans"/>
                    <a:cs typeface="Open Sans"/>
                    <a:sym typeface="Open Sans"/>
                  </a:rPr>
                  <a:t>ON-PREM:</a:t>
                </a:r>
                <a:br>
                  <a:rPr b="0" lang="en" sz="950">
                    <a:solidFill>
                      <a:srgbClr val="FFFFFF"/>
                    </a:solidFill>
                    <a:latin typeface="Open Sans SemiBold"/>
                    <a:ea typeface="Open Sans SemiBold"/>
                    <a:cs typeface="Open Sans SemiBold"/>
                    <a:sym typeface="Open Sans SemiBold"/>
                  </a:rPr>
                </a:br>
                <a:r>
                  <a:rPr b="0" lang="en" sz="950">
                    <a:solidFill>
                      <a:srgbClr val="CBD5E1"/>
                    </a:solidFill>
                    <a:latin typeface="Open Sans SemiBold"/>
                    <a:ea typeface="Open Sans SemiBold"/>
                    <a:cs typeface="Open Sans SemiBold"/>
                    <a:sym typeface="Open Sans SemiBold"/>
                  </a:rPr>
                  <a:t>Low Latency</a:t>
                </a:r>
                <a:endParaRPr b="0" sz="950">
                  <a:solidFill>
                    <a:srgbClr val="FFFFFF"/>
                  </a:solidFill>
                  <a:latin typeface="Open Sans SemiBold"/>
                  <a:ea typeface="Open Sans SemiBold"/>
                  <a:cs typeface="Open Sans SemiBold"/>
                  <a:sym typeface="Open Sans SemiBold"/>
                </a:endParaRPr>
              </a:p>
              <a:p>
                <a:pPr indent="0" lvl="0" marL="0" rtl="0" algn="l">
                  <a:spcBef>
                    <a:spcPts val="900"/>
                  </a:spcBef>
                  <a:spcAft>
                    <a:spcPts val="0"/>
                  </a:spcAft>
                  <a:buNone/>
                </a:pPr>
                <a:r>
                  <a:rPr b="0" lang="en" sz="950">
                    <a:solidFill>
                      <a:srgbClr val="94A3B8"/>
                    </a:solidFill>
                    <a:latin typeface="Open Sans"/>
                    <a:ea typeface="Open Sans"/>
                    <a:cs typeface="Open Sans"/>
                    <a:sym typeface="Open Sans"/>
                  </a:rPr>
                  <a:t>CLOUD:</a:t>
                </a:r>
                <a:br>
                  <a:rPr b="0" lang="en" sz="950">
                    <a:solidFill>
                      <a:srgbClr val="FFFFFF"/>
                    </a:solidFill>
                    <a:latin typeface="Open Sans SemiBold"/>
                    <a:ea typeface="Open Sans SemiBold"/>
                    <a:cs typeface="Open Sans SemiBold"/>
                    <a:sym typeface="Open Sans SemiBold"/>
                  </a:rPr>
                </a:br>
                <a:r>
                  <a:rPr b="1" lang="en" sz="1400">
                    <a:solidFill>
                      <a:srgbClr val="38BDF8"/>
                    </a:solidFill>
                    <a:latin typeface="Open Sans"/>
                    <a:ea typeface="Open Sans"/>
                    <a:cs typeface="Open Sans"/>
                    <a:sym typeface="Open Sans"/>
                  </a:rPr>
                  <a:t>Comparable</a:t>
                </a:r>
                <a:endParaRPr b="0" sz="950">
                  <a:solidFill>
                    <a:srgbClr val="FFFFFF"/>
                  </a:solidFill>
                  <a:latin typeface="Open Sans SemiBold"/>
                  <a:ea typeface="Open Sans SemiBold"/>
                  <a:cs typeface="Open Sans SemiBold"/>
                  <a:sym typeface="Open Sans SemiBold"/>
                </a:endParaRPr>
              </a:p>
            </p:txBody>
          </p:sp>
        </p:grpSp>
      </p:grpSp>
      <p:grpSp>
        <p:nvGrpSpPr>
          <p:cNvPr id="2819" name="Google Shape;2819;p91"/>
          <p:cNvGrpSpPr/>
          <p:nvPr/>
        </p:nvGrpSpPr>
        <p:grpSpPr>
          <a:xfrm>
            <a:off x="4667250" y="1428750"/>
            <a:ext cx="1905000" cy="2619300"/>
            <a:chOff x="0" y="0"/>
            <a:chExt cx="1905000" cy="2619300"/>
          </a:xfrm>
        </p:grpSpPr>
        <p:sp>
          <p:nvSpPr>
            <p:cNvPr id="2820" name="Google Shape;2820;p91"/>
            <p:cNvSpPr/>
            <p:nvPr/>
          </p:nvSpPr>
          <p:spPr>
            <a:xfrm>
              <a:off x="0" y="0"/>
              <a:ext cx="1905000" cy="2619300"/>
            </a:xfrm>
            <a:prstGeom prst="roundRect">
              <a:avLst>
                <a:gd fmla="val 6000" name="adj"/>
              </a:avLst>
            </a:prstGeom>
            <a:solidFill>
              <a:srgbClr val="111C2C"/>
            </a:solidFill>
            <a:ln cap="flat" cmpd="sng" w="14300">
              <a:solidFill>
                <a:srgbClr val="1E2F4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21" name="Google Shape;2821;p91"/>
            <p:cNvSpPr/>
            <p:nvPr/>
          </p:nvSpPr>
          <p:spPr>
            <a:xfrm>
              <a:off x="190500" y="238125"/>
              <a:ext cx="381000" cy="381000"/>
            </a:xfrm>
            <a:prstGeom prst="ellipse">
              <a:avLst/>
            </a:prstGeom>
            <a:solidFill>
              <a:srgbClr val="A78BFA">
                <a:alpha val="15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822" name="Google Shape;2822;p91"/>
            <p:cNvGrpSpPr/>
            <p:nvPr/>
          </p:nvGrpSpPr>
          <p:grpSpPr>
            <a:xfrm>
              <a:off x="190500" y="238125"/>
              <a:ext cx="381000" cy="410210"/>
              <a:chOff x="0" y="0"/>
              <a:chExt cx="381000" cy="410210"/>
            </a:xfrm>
          </p:grpSpPr>
          <p:sp>
            <p:nvSpPr>
              <p:cNvPr id="2823" name="Google Shape;2823;p91"/>
              <p:cNvSpPr/>
              <p:nvPr/>
            </p:nvSpPr>
            <p:spPr>
              <a:xfrm>
                <a:off x="0" y="0"/>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24" name="Google Shape;2824;p91"/>
              <p:cNvSpPr txBox="1"/>
              <p:nvPr/>
            </p:nvSpPr>
            <p:spPr>
              <a:xfrm>
                <a:off x="0" y="29210"/>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A78BFA"/>
                    </a:solidFill>
                    <a:latin typeface="Material Icons"/>
                    <a:ea typeface="Material Icons"/>
                    <a:cs typeface="Material Icons"/>
                    <a:sym typeface="Material Icons"/>
                  </a:rPr>
                  <a:t>insights</a:t>
                </a:r>
                <a:endParaRPr sz="2000">
                  <a:solidFill>
                    <a:srgbClr val="A78BFA"/>
                  </a:solidFill>
                  <a:latin typeface="Material Icons"/>
                  <a:ea typeface="Material Icons"/>
                  <a:cs typeface="Material Icons"/>
                  <a:sym typeface="Material Icons"/>
                </a:endParaRPr>
              </a:p>
            </p:txBody>
          </p:sp>
        </p:grpSp>
        <p:grpSp>
          <p:nvGrpSpPr>
            <p:cNvPr id="2825" name="Google Shape;2825;p91"/>
            <p:cNvGrpSpPr/>
            <p:nvPr/>
          </p:nvGrpSpPr>
          <p:grpSpPr>
            <a:xfrm>
              <a:off x="190500" y="809625"/>
              <a:ext cx="1524000" cy="1666800"/>
              <a:chOff x="0" y="0"/>
              <a:chExt cx="1524000" cy="1666800"/>
            </a:xfrm>
          </p:grpSpPr>
          <p:sp>
            <p:nvSpPr>
              <p:cNvPr id="2826" name="Google Shape;2826;p91"/>
              <p:cNvSpPr/>
              <p:nvPr/>
            </p:nvSpPr>
            <p:spPr>
              <a:xfrm>
                <a:off x="0" y="0"/>
                <a:ext cx="1524000" cy="16668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27" name="Google Shape;2827;p91"/>
              <p:cNvSpPr txBox="1"/>
              <p:nvPr/>
            </p:nvSpPr>
            <p:spPr>
              <a:xfrm>
                <a:off x="0" y="0"/>
                <a:ext cx="1524000" cy="1666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1400">
                    <a:solidFill>
                      <a:srgbClr val="FFFFFF"/>
                    </a:solidFill>
                    <a:latin typeface="Open Sans SemiBold"/>
                    <a:ea typeface="Open Sans SemiBold"/>
                    <a:cs typeface="Open Sans SemiBold"/>
                    <a:sym typeface="Open Sans SemiBold"/>
                  </a:rPr>
                  <a:t>Visibility</a:t>
                </a:r>
                <a:endParaRPr b="0" sz="1400">
                  <a:solidFill>
                    <a:srgbClr val="FFFFFF"/>
                  </a:solidFill>
                  <a:latin typeface="Open Sans SemiBold"/>
                  <a:ea typeface="Open Sans SemiBold"/>
                  <a:cs typeface="Open Sans SemiBold"/>
                  <a:sym typeface="Open Sans SemiBold"/>
                </a:endParaRPr>
              </a:p>
              <a:p>
                <a:pPr indent="0" lvl="0" marL="0" rtl="0" algn="l">
                  <a:spcBef>
                    <a:spcPts val="900"/>
                  </a:spcBef>
                  <a:spcAft>
                    <a:spcPts val="0"/>
                  </a:spcAft>
                  <a:buNone/>
                </a:pPr>
                <a:r>
                  <a:rPr b="0" lang="en" sz="950">
                    <a:solidFill>
                      <a:srgbClr val="94A3B8"/>
                    </a:solidFill>
                    <a:latin typeface="Open Sans"/>
                    <a:ea typeface="Open Sans"/>
                    <a:cs typeface="Open Sans"/>
                    <a:sym typeface="Open Sans"/>
                  </a:rPr>
                  <a:t>ON-PREM:</a:t>
                </a:r>
                <a:br>
                  <a:rPr b="0" lang="en" sz="950">
                    <a:solidFill>
                      <a:srgbClr val="FFFFFF"/>
                    </a:solidFill>
                    <a:latin typeface="Open Sans SemiBold"/>
                    <a:ea typeface="Open Sans SemiBold"/>
                    <a:cs typeface="Open Sans SemiBold"/>
                    <a:sym typeface="Open Sans SemiBold"/>
                  </a:rPr>
                </a:br>
                <a:r>
                  <a:rPr b="0" lang="en" sz="950">
                    <a:solidFill>
                      <a:srgbClr val="F87171"/>
                    </a:solidFill>
                    <a:latin typeface="Open Sans SemiBold"/>
                    <a:ea typeface="Open Sans SemiBold"/>
                    <a:cs typeface="Open Sans SemiBold"/>
                    <a:sym typeface="Open Sans SemiBold"/>
                  </a:rPr>
                  <a:t>Minimal</a:t>
                </a:r>
                <a:endParaRPr b="0" sz="950">
                  <a:solidFill>
                    <a:srgbClr val="FFFFFF"/>
                  </a:solidFill>
                  <a:latin typeface="Open Sans SemiBold"/>
                  <a:ea typeface="Open Sans SemiBold"/>
                  <a:cs typeface="Open Sans SemiBold"/>
                  <a:sym typeface="Open Sans SemiBold"/>
                </a:endParaRPr>
              </a:p>
              <a:p>
                <a:pPr indent="0" lvl="0" marL="0" rtl="0" algn="l">
                  <a:spcBef>
                    <a:spcPts val="900"/>
                  </a:spcBef>
                  <a:spcAft>
                    <a:spcPts val="0"/>
                  </a:spcAft>
                  <a:buNone/>
                </a:pPr>
                <a:r>
                  <a:rPr b="0" lang="en" sz="950">
                    <a:solidFill>
                      <a:srgbClr val="94A3B8"/>
                    </a:solidFill>
                    <a:latin typeface="Open Sans"/>
                    <a:ea typeface="Open Sans"/>
                    <a:cs typeface="Open Sans"/>
                    <a:sym typeface="Open Sans"/>
                  </a:rPr>
                  <a:t>CLOUD:</a:t>
                </a:r>
                <a:br>
                  <a:rPr b="0" lang="en" sz="950">
                    <a:solidFill>
                      <a:srgbClr val="FFFFFF"/>
                    </a:solidFill>
                    <a:latin typeface="Open Sans SemiBold"/>
                    <a:ea typeface="Open Sans SemiBold"/>
                    <a:cs typeface="Open Sans SemiBold"/>
                    <a:sym typeface="Open Sans SemiBold"/>
                  </a:rPr>
                </a:br>
                <a:r>
                  <a:rPr b="1" lang="en" sz="1400">
                    <a:solidFill>
                      <a:srgbClr val="A78BFA"/>
                    </a:solidFill>
                    <a:latin typeface="Open Sans"/>
                    <a:ea typeface="Open Sans"/>
                    <a:cs typeface="Open Sans"/>
                    <a:sym typeface="Open Sans"/>
                  </a:rPr>
                  <a:t>Full Coverage</a:t>
                </a:r>
                <a:endParaRPr b="0" sz="950">
                  <a:solidFill>
                    <a:srgbClr val="FFFFFF"/>
                  </a:solidFill>
                  <a:latin typeface="Open Sans SemiBold"/>
                  <a:ea typeface="Open Sans SemiBold"/>
                  <a:cs typeface="Open Sans SemiBold"/>
                  <a:sym typeface="Open Sans SemiBold"/>
                </a:endParaRPr>
              </a:p>
            </p:txBody>
          </p:sp>
        </p:grpSp>
      </p:grpSp>
      <p:grpSp>
        <p:nvGrpSpPr>
          <p:cNvPr id="2828" name="Google Shape;2828;p91"/>
          <p:cNvGrpSpPr/>
          <p:nvPr/>
        </p:nvGrpSpPr>
        <p:grpSpPr>
          <a:xfrm>
            <a:off x="6762750" y="1428750"/>
            <a:ext cx="1905000" cy="2619300"/>
            <a:chOff x="0" y="0"/>
            <a:chExt cx="1905000" cy="2619300"/>
          </a:xfrm>
        </p:grpSpPr>
        <p:sp>
          <p:nvSpPr>
            <p:cNvPr id="2829" name="Google Shape;2829;p91"/>
            <p:cNvSpPr/>
            <p:nvPr/>
          </p:nvSpPr>
          <p:spPr>
            <a:xfrm>
              <a:off x="0" y="0"/>
              <a:ext cx="1905000" cy="2619300"/>
            </a:xfrm>
            <a:prstGeom prst="roundRect">
              <a:avLst>
                <a:gd fmla="val 6000" name="adj"/>
              </a:avLst>
            </a:prstGeom>
            <a:solidFill>
              <a:srgbClr val="111C2C"/>
            </a:solidFill>
            <a:ln cap="flat" cmpd="sng" w="14300">
              <a:solidFill>
                <a:srgbClr val="1E2F4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30" name="Google Shape;2830;p91"/>
            <p:cNvSpPr/>
            <p:nvPr/>
          </p:nvSpPr>
          <p:spPr>
            <a:xfrm>
              <a:off x="190500" y="238125"/>
              <a:ext cx="381000" cy="381000"/>
            </a:xfrm>
            <a:prstGeom prst="ellipse">
              <a:avLst/>
            </a:prstGeom>
            <a:solidFill>
              <a:srgbClr val="2DD4BF">
                <a:alpha val="15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831" name="Google Shape;2831;p91"/>
            <p:cNvGrpSpPr/>
            <p:nvPr/>
          </p:nvGrpSpPr>
          <p:grpSpPr>
            <a:xfrm>
              <a:off x="190500" y="238125"/>
              <a:ext cx="381000" cy="410210"/>
              <a:chOff x="0" y="0"/>
              <a:chExt cx="381000" cy="410210"/>
            </a:xfrm>
          </p:grpSpPr>
          <p:sp>
            <p:nvSpPr>
              <p:cNvPr id="2832" name="Google Shape;2832;p91"/>
              <p:cNvSpPr/>
              <p:nvPr/>
            </p:nvSpPr>
            <p:spPr>
              <a:xfrm>
                <a:off x="0" y="0"/>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33" name="Google Shape;2833;p91"/>
              <p:cNvSpPr txBox="1"/>
              <p:nvPr/>
            </p:nvSpPr>
            <p:spPr>
              <a:xfrm>
                <a:off x="0" y="29210"/>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2DD4BF"/>
                    </a:solidFill>
                    <a:latin typeface="Material Icons"/>
                    <a:ea typeface="Material Icons"/>
                    <a:cs typeface="Material Icons"/>
                    <a:sym typeface="Material Icons"/>
                  </a:rPr>
                  <a:t>thumb_up</a:t>
                </a:r>
                <a:endParaRPr sz="2000">
                  <a:solidFill>
                    <a:srgbClr val="2DD4BF"/>
                  </a:solidFill>
                  <a:latin typeface="Material Icons"/>
                  <a:ea typeface="Material Icons"/>
                  <a:cs typeface="Material Icons"/>
                  <a:sym typeface="Material Icons"/>
                </a:endParaRPr>
              </a:p>
            </p:txBody>
          </p:sp>
        </p:grpSp>
        <p:grpSp>
          <p:nvGrpSpPr>
            <p:cNvPr id="2834" name="Google Shape;2834;p91"/>
            <p:cNvGrpSpPr/>
            <p:nvPr/>
          </p:nvGrpSpPr>
          <p:grpSpPr>
            <a:xfrm>
              <a:off x="190500" y="809625"/>
              <a:ext cx="1524000" cy="1666800"/>
              <a:chOff x="0" y="0"/>
              <a:chExt cx="1524000" cy="1666800"/>
            </a:xfrm>
          </p:grpSpPr>
          <p:sp>
            <p:nvSpPr>
              <p:cNvPr id="2835" name="Google Shape;2835;p91"/>
              <p:cNvSpPr/>
              <p:nvPr/>
            </p:nvSpPr>
            <p:spPr>
              <a:xfrm>
                <a:off x="0" y="0"/>
                <a:ext cx="1524000" cy="16668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36" name="Google Shape;2836;p91"/>
              <p:cNvSpPr txBox="1"/>
              <p:nvPr/>
            </p:nvSpPr>
            <p:spPr>
              <a:xfrm>
                <a:off x="0" y="0"/>
                <a:ext cx="1524000" cy="1666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1400">
                    <a:solidFill>
                      <a:srgbClr val="FFFFFF"/>
                    </a:solidFill>
                    <a:latin typeface="Open Sans SemiBold"/>
                    <a:ea typeface="Open Sans SemiBold"/>
                    <a:cs typeface="Open Sans SemiBold"/>
                    <a:sym typeface="Open Sans SemiBold"/>
                  </a:rPr>
                  <a:t>Dev Exp</a:t>
                </a:r>
                <a:endParaRPr b="0" sz="1400">
                  <a:solidFill>
                    <a:srgbClr val="FFFFFF"/>
                  </a:solidFill>
                  <a:latin typeface="Open Sans SemiBold"/>
                  <a:ea typeface="Open Sans SemiBold"/>
                  <a:cs typeface="Open Sans SemiBold"/>
                  <a:sym typeface="Open Sans SemiBold"/>
                </a:endParaRPr>
              </a:p>
              <a:p>
                <a:pPr indent="0" lvl="0" marL="0" rtl="0" algn="l">
                  <a:spcBef>
                    <a:spcPts val="900"/>
                  </a:spcBef>
                  <a:spcAft>
                    <a:spcPts val="0"/>
                  </a:spcAft>
                  <a:buNone/>
                </a:pPr>
                <a:r>
                  <a:rPr b="0" lang="en" sz="950">
                    <a:solidFill>
                      <a:srgbClr val="94A3B8"/>
                    </a:solidFill>
                    <a:latin typeface="Open Sans"/>
                    <a:ea typeface="Open Sans"/>
                    <a:cs typeface="Open Sans"/>
                    <a:sym typeface="Open Sans"/>
                  </a:rPr>
                  <a:t>ON-PREM:</a:t>
                </a:r>
                <a:br>
                  <a:rPr b="0" lang="en" sz="950">
                    <a:solidFill>
                      <a:srgbClr val="FFFFFF"/>
                    </a:solidFill>
                    <a:latin typeface="Open Sans SemiBold"/>
                    <a:ea typeface="Open Sans SemiBold"/>
                    <a:cs typeface="Open Sans SemiBold"/>
                    <a:sym typeface="Open Sans SemiBold"/>
                  </a:rPr>
                </a:br>
                <a:r>
                  <a:rPr b="0" lang="en" sz="950">
                    <a:solidFill>
                      <a:srgbClr val="F87171"/>
                    </a:solidFill>
                    <a:latin typeface="Open Sans SemiBold"/>
                    <a:ea typeface="Open Sans SemiBold"/>
                    <a:cs typeface="Open Sans SemiBold"/>
                    <a:sym typeface="Open Sans SemiBold"/>
                  </a:rPr>
                  <a:t>High Friction</a:t>
                </a:r>
                <a:endParaRPr b="0" sz="950">
                  <a:solidFill>
                    <a:srgbClr val="FFFFFF"/>
                  </a:solidFill>
                  <a:latin typeface="Open Sans SemiBold"/>
                  <a:ea typeface="Open Sans SemiBold"/>
                  <a:cs typeface="Open Sans SemiBold"/>
                  <a:sym typeface="Open Sans SemiBold"/>
                </a:endParaRPr>
              </a:p>
              <a:p>
                <a:pPr indent="0" lvl="0" marL="0" rtl="0" algn="l">
                  <a:spcBef>
                    <a:spcPts val="900"/>
                  </a:spcBef>
                  <a:spcAft>
                    <a:spcPts val="0"/>
                  </a:spcAft>
                  <a:buNone/>
                </a:pPr>
                <a:r>
                  <a:rPr b="0" lang="en" sz="950">
                    <a:solidFill>
                      <a:srgbClr val="94A3B8"/>
                    </a:solidFill>
                    <a:latin typeface="Open Sans"/>
                    <a:ea typeface="Open Sans"/>
                    <a:cs typeface="Open Sans"/>
                    <a:sym typeface="Open Sans"/>
                  </a:rPr>
                  <a:t>CLOUD:</a:t>
                </a:r>
                <a:br>
                  <a:rPr b="0" lang="en" sz="950">
                    <a:solidFill>
                      <a:srgbClr val="FFFFFF"/>
                    </a:solidFill>
                    <a:latin typeface="Open Sans SemiBold"/>
                    <a:ea typeface="Open Sans SemiBold"/>
                    <a:cs typeface="Open Sans SemiBold"/>
                    <a:sym typeface="Open Sans SemiBold"/>
                  </a:rPr>
                </a:br>
                <a:r>
                  <a:rPr b="1" lang="en" sz="1400">
                    <a:solidFill>
                      <a:srgbClr val="2DD4BF"/>
                    </a:solidFill>
                    <a:latin typeface="Open Sans"/>
                    <a:ea typeface="Open Sans"/>
                    <a:cs typeface="Open Sans"/>
                    <a:sym typeface="Open Sans"/>
                  </a:rPr>
                  <a:t>Improved</a:t>
                </a:r>
                <a:endParaRPr b="0" sz="950">
                  <a:solidFill>
                    <a:srgbClr val="FFFFFF"/>
                  </a:solidFill>
                  <a:latin typeface="Open Sans SemiBold"/>
                  <a:ea typeface="Open Sans SemiBold"/>
                  <a:cs typeface="Open Sans SemiBold"/>
                  <a:sym typeface="Open Sans SemiBold"/>
                </a:endParaRPr>
              </a:p>
            </p:txBody>
          </p:sp>
        </p:grpSp>
      </p:gr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1" name="Shape 2841"/>
        <p:cNvGrpSpPr/>
        <p:nvPr/>
      </p:nvGrpSpPr>
      <p:grpSpPr>
        <a:xfrm>
          <a:off x="0" y="0"/>
          <a:ext cx="0" cy="0"/>
          <a:chOff x="0" y="0"/>
          <a:chExt cx="0" cy="0"/>
        </a:xfrm>
      </p:grpSpPr>
      <p:pic>
        <p:nvPicPr>
          <p:cNvPr id="2842" name="Google Shape;2842;p92"/>
          <p:cNvPicPr preferRelativeResize="0"/>
          <p:nvPr/>
        </p:nvPicPr>
        <p:blipFill rotWithShape="1">
          <a:blip r:embed="rId3">
            <a:alphaModFix/>
          </a:blip>
          <a:srcRect b="76510" l="68478" r="-47008" t="-5364"/>
          <a:stretch/>
        </p:blipFill>
        <p:spPr>
          <a:xfrm rot="10800000">
            <a:off x="5578924" y="0"/>
            <a:ext cx="3565076" cy="3320151"/>
          </a:xfrm>
          <a:prstGeom prst="rect">
            <a:avLst/>
          </a:prstGeom>
          <a:noFill/>
          <a:ln>
            <a:noFill/>
          </a:ln>
        </p:spPr>
      </p:pic>
      <p:sp>
        <p:nvSpPr>
          <p:cNvPr id="2843" name="Google Shape;2843;p92"/>
          <p:cNvSpPr txBox="1"/>
          <p:nvPr>
            <p:ph type="title"/>
          </p:nvPr>
        </p:nvSpPr>
        <p:spPr>
          <a:xfrm>
            <a:off x="168007" y="273844"/>
            <a:ext cx="8769600" cy="4119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rgbClr val="40BE46"/>
              </a:buClr>
              <a:buSzPts val="2400"/>
              <a:buFont typeface="Open Sans"/>
              <a:buNone/>
            </a:pPr>
            <a:r>
              <a:rPr lang="en"/>
              <a:t>Trade Offs</a:t>
            </a:r>
            <a:endParaRPr/>
          </a:p>
        </p:txBody>
      </p:sp>
      <p:grpSp>
        <p:nvGrpSpPr>
          <p:cNvPr id="2844" name="Google Shape;2844;p92"/>
          <p:cNvGrpSpPr/>
          <p:nvPr/>
        </p:nvGrpSpPr>
        <p:grpSpPr>
          <a:xfrm>
            <a:off x="476250" y="1095375"/>
            <a:ext cx="2571900" cy="3143400"/>
            <a:chOff x="0" y="0"/>
            <a:chExt cx="2571900" cy="3143400"/>
          </a:xfrm>
        </p:grpSpPr>
        <p:sp>
          <p:nvSpPr>
            <p:cNvPr id="2845" name="Google Shape;2845;p92"/>
            <p:cNvSpPr/>
            <p:nvPr/>
          </p:nvSpPr>
          <p:spPr>
            <a:xfrm>
              <a:off x="0" y="0"/>
              <a:ext cx="2571900" cy="3143400"/>
            </a:xfrm>
            <a:prstGeom prst="roundRect">
              <a:avLst>
                <a:gd fmla="val 4444" name="adj"/>
              </a:avLst>
            </a:prstGeom>
            <a:solidFill>
              <a:srgbClr val="111C2C"/>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46" name="Google Shape;2846;p92"/>
            <p:cNvSpPr/>
            <p:nvPr/>
          </p:nvSpPr>
          <p:spPr>
            <a:xfrm>
              <a:off x="238125" y="238125"/>
              <a:ext cx="381000" cy="381000"/>
            </a:xfrm>
            <a:prstGeom prst="ellipse">
              <a:avLst/>
            </a:prstGeom>
            <a:solidFill>
              <a:srgbClr val="40BE46">
                <a:alpha val="15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47" name="Google Shape;2847;p92"/>
            <p:cNvSpPr txBox="1"/>
            <p:nvPr/>
          </p:nvSpPr>
          <p:spPr>
            <a:xfrm>
              <a:off x="238125" y="267335"/>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40BE46"/>
                  </a:solidFill>
                  <a:latin typeface="Material Icons"/>
                  <a:ea typeface="Material Icons"/>
                  <a:cs typeface="Material Icons"/>
                  <a:sym typeface="Material Icons"/>
                </a:rPr>
                <a:t>construction</a:t>
              </a:r>
              <a:endParaRPr sz="2000">
                <a:solidFill>
                  <a:srgbClr val="40BE46"/>
                </a:solidFill>
                <a:latin typeface="Material Icons"/>
                <a:ea typeface="Material Icons"/>
                <a:cs typeface="Material Icons"/>
                <a:sym typeface="Material Icons"/>
              </a:endParaRPr>
            </a:p>
          </p:txBody>
        </p:sp>
        <p:sp>
          <p:nvSpPr>
            <p:cNvPr id="2848" name="Google Shape;2848;p92"/>
            <p:cNvSpPr txBox="1"/>
            <p:nvPr/>
          </p:nvSpPr>
          <p:spPr>
            <a:xfrm>
              <a:off x="238125" y="762000"/>
              <a:ext cx="2095500" cy="2190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500">
                  <a:solidFill>
                    <a:srgbClr val="40BE46"/>
                  </a:solidFill>
                  <a:latin typeface="Open Sans"/>
                  <a:ea typeface="Open Sans"/>
                  <a:cs typeface="Open Sans"/>
                  <a:sym typeface="Open Sans"/>
                </a:rPr>
                <a:t>Uber Infrastructure</a:t>
              </a:r>
              <a:endParaRPr b="1" sz="1500">
                <a:solidFill>
                  <a:srgbClr val="40BE46"/>
                </a:solidFill>
                <a:latin typeface="Open Sans"/>
                <a:ea typeface="Open Sans"/>
                <a:cs typeface="Open Sans"/>
                <a:sym typeface="Open Sans"/>
              </a:endParaRPr>
            </a:p>
            <a:p>
              <a:pPr indent="0" lvl="0" marL="0" rtl="0" algn="l">
                <a:spcBef>
                  <a:spcPts val="900"/>
                </a:spcBef>
                <a:spcAft>
                  <a:spcPts val="0"/>
                </a:spcAft>
                <a:buNone/>
              </a:pPr>
              <a:r>
                <a:rPr b="0" lang="en" sz="1100">
                  <a:solidFill>
                    <a:srgbClr val="E2E8F0"/>
                  </a:solidFill>
                  <a:latin typeface="Open Sans SemiBold"/>
                  <a:ea typeface="Open Sans SemiBold"/>
                  <a:cs typeface="Open Sans SemiBold"/>
                  <a:sym typeface="Open Sans SemiBold"/>
                </a:rPr>
                <a:t>Natural Integration</a:t>
              </a:r>
              <a:endParaRPr b="0" sz="1100">
                <a:solidFill>
                  <a:srgbClr val="E2E8F0"/>
                </a:solidFill>
                <a:latin typeface="Open Sans SemiBold"/>
                <a:ea typeface="Open Sans SemiBold"/>
                <a:cs typeface="Open Sans SemiBold"/>
                <a:sym typeface="Open Sans SemiBold"/>
              </a:endParaRPr>
            </a:p>
            <a:p>
              <a:pPr indent="0" lvl="0" marL="0" rtl="0" algn="l">
                <a:spcBef>
                  <a:spcPts val="150"/>
                </a:spcBef>
                <a:spcAft>
                  <a:spcPts val="0"/>
                </a:spcAft>
                <a:buNone/>
              </a:pPr>
              <a:r>
                <a:rPr b="0" lang="en" sz="1000">
                  <a:solidFill>
                    <a:srgbClr val="94A3B8"/>
                  </a:solidFill>
                  <a:latin typeface="Open Sans"/>
                  <a:ea typeface="Open Sans"/>
                  <a:cs typeface="Open Sans"/>
                  <a:sym typeface="Open Sans"/>
                </a:rPr>
                <a:t>Leverages existing monorepo &amp; deployment infrastructure seamlessly.</a:t>
              </a:r>
              <a:endParaRPr b="0" sz="1000">
                <a:solidFill>
                  <a:srgbClr val="94A3B8"/>
                </a:solidFill>
                <a:latin typeface="Open Sans"/>
                <a:ea typeface="Open Sans"/>
                <a:cs typeface="Open Sans"/>
                <a:sym typeface="Open Sans"/>
              </a:endParaRPr>
            </a:p>
            <a:p>
              <a:pPr indent="0" lvl="0" marL="0" rtl="0" algn="l">
                <a:spcBef>
                  <a:spcPts val="1050"/>
                </a:spcBef>
                <a:spcAft>
                  <a:spcPts val="0"/>
                </a:spcAft>
                <a:buNone/>
              </a:pPr>
              <a:r>
                <a:rPr b="0" lang="en" sz="1100">
                  <a:solidFill>
                    <a:srgbClr val="E2E8F0"/>
                  </a:solidFill>
                  <a:latin typeface="Open Sans SemiBold"/>
                  <a:ea typeface="Open Sans SemiBold"/>
                  <a:cs typeface="Open Sans SemiBold"/>
                  <a:sym typeface="Open Sans SemiBold"/>
                </a:rPr>
                <a:t>Zero-Touch Upgrades</a:t>
              </a:r>
              <a:endParaRPr b="0" sz="1100">
                <a:solidFill>
                  <a:srgbClr val="E2E8F0"/>
                </a:solidFill>
                <a:latin typeface="Open Sans SemiBold"/>
                <a:ea typeface="Open Sans SemiBold"/>
                <a:cs typeface="Open Sans SemiBold"/>
                <a:sym typeface="Open Sans SemiBold"/>
              </a:endParaRPr>
            </a:p>
            <a:p>
              <a:pPr indent="0" lvl="0" marL="0" rtl="0" algn="l">
                <a:spcBef>
                  <a:spcPts val="150"/>
                </a:spcBef>
                <a:spcAft>
                  <a:spcPts val="0"/>
                </a:spcAft>
                <a:buNone/>
              </a:pPr>
              <a:r>
                <a:rPr b="0" lang="en" sz="1000">
                  <a:solidFill>
                    <a:srgbClr val="94A3B8"/>
                  </a:solidFill>
                  <a:latin typeface="Open Sans"/>
                  <a:ea typeface="Open Sans"/>
                  <a:cs typeface="Open Sans"/>
                  <a:sym typeface="Open Sans"/>
                </a:rPr>
                <a:t>Platform upgrades happen naturally with no manual steps required for the team.</a:t>
              </a:r>
              <a:endParaRPr b="0" sz="1000">
                <a:solidFill>
                  <a:srgbClr val="94A3B8"/>
                </a:solidFill>
                <a:latin typeface="Open Sans"/>
                <a:ea typeface="Open Sans"/>
                <a:cs typeface="Open Sans"/>
                <a:sym typeface="Open Sans"/>
              </a:endParaRPr>
            </a:p>
          </p:txBody>
        </p:sp>
      </p:grpSp>
      <p:grpSp>
        <p:nvGrpSpPr>
          <p:cNvPr id="2849" name="Google Shape;2849;p92"/>
          <p:cNvGrpSpPr/>
          <p:nvPr/>
        </p:nvGrpSpPr>
        <p:grpSpPr>
          <a:xfrm>
            <a:off x="3286125" y="1095375"/>
            <a:ext cx="2571900" cy="3143400"/>
            <a:chOff x="0" y="0"/>
            <a:chExt cx="2571900" cy="3143400"/>
          </a:xfrm>
        </p:grpSpPr>
        <p:sp>
          <p:nvSpPr>
            <p:cNvPr id="2850" name="Google Shape;2850;p92"/>
            <p:cNvSpPr/>
            <p:nvPr/>
          </p:nvSpPr>
          <p:spPr>
            <a:xfrm>
              <a:off x="0" y="0"/>
              <a:ext cx="2571900" cy="3143400"/>
            </a:xfrm>
            <a:prstGeom prst="roundRect">
              <a:avLst>
                <a:gd fmla="val 4444" name="adj"/>
              </a:avLst>
            </a:prstGeom>
            <a:solidFill>
              <a:srgbClr val="111C2C"/>
            </a:solidFill>
            <a:ln cap="flat" cmpd="sng" w="14300">
              <a:solidFill>
                <a:srgbClr val="FEBF1D"/>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51" name="Google Shape;2851;p92"/>
            <p:cNvSpPr/>
            <p:nvPr/>
          </p:nvSpPr>
          <p:spPr>
            <a:xfrm>
              <a:off x="238125" y="238125"/>
              <a:ext cx="381000" cy="381000"/>
            </a:xfrm>
            <a:prstGeom prst="ellipse">
              <a:avLst/>
            </a:prstGeom>
            <a:solidFill>
              <a:srgbClr val="FEBF1D">
                <a:alpha val="15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52" name="Google Shape;2852;p92"/>
            <p:cNvSpPr txBox="1"/>
            <p:nvPr/>
          </p:nvSpPr>
          <p:spPr>
            <a:xfrm>
              <a:off x="238125" y="267335"/>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FEBF1D"/>
                  </a:solidFill>
                  <a:latin typeface="Material Icons"/>
                  <a:ea typeface="Material Icons"/>
                  <a:cs typeface="Material Icons"/>
                  <a:sym typeface="Material Icons"/>
                </a:rPr>
                <a:t>engineering</a:t>
              </a:r>
              <a:endParaRPr sz="2000">
                <a:solidFill>
                  <a:srgbClr val="FEBF1D"/>
                </a:solidFill>
                <a:latin typeface="Material Icons"/>
                <a:ea typeface="Material Icons"/>
                <a:cs typeface="Material Icons"/>
                <a:sym typeface="Material Icons"/>
              </a:endParaRPr>
            </a:p>
          </p:txBody>
        </p:sp>
        <p:sp>
          <p:nvSpPr>
            <p:cNvPr id="2853" name="Google Shape;2853;p92"/>
            <p:cNvSpPr txBox="1"/>
            <p:nvPr/>
          </p:nvSpPr>
          <p:spPr>
            <a:xfrm>
              <a:off x="238125" y="762000"/>
              <a:ext cx="2095500" cy="2190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500">
                  <a:solidFill>
                    <a:srgbClr val="FEBF1D"/>
                  </a:solidFill>
                  <a:latin typeface="Open Sans"/>
                  <a:ea typeface="Open Sans"/>
                  <a:cs typeface="Open Sans"/>
                  <a:sym typeface="Open Sans"/>
                </a:rPr>
                <a:t>Integration &amp; Overhead</a:t>
              </a:r>
              <a:endParaRPr b="1" sz="1500">
                <a:solidFill>
                  <a:srgbClr val="FEBF1D"/>
                </a:solidFill>
                <a:latin typeface="Open Sans"/>
                <a:ea typeface="Open Sans"/>
                <a:cs typeface="Open Sans"/>
                <a:sym typeface="Open Sans"/>
              </a:endParaRPr>
            </a:p>
            <a:p>
              <a:pPr indent="0" lvl="0" marL="0" rtl="0" algn="l">
                <a:spcBef>
                  <a:spcPts val="900"/>
                </a:spcBef>
                <a:spcAft>
                  <a:spcPts val="0"/>
                </a:spcAft>
                <a:buNone/>
              </a:pPr>
              <a:r>
                <a:rPr b="0" lang="en" sz="1100">
                  <a:solidFill>
                    <a:srgbClr val="E2E8F0"/>
                  </a:solidFill>
                  <a:latin typeface="Open Sans SemiBold"/>
                  <a:ea typeface="Open Sans SemiBold"/>
                  <a:cs typeface="Open Sans SemiBold"/>
                  <a:sym typeface="Open Sans SemiBold"/>
                </a:rPr>
                <a:t>Auth Complexity</a:t>
              </a:r>
              <a:endParaRPr b="0" sz="1100">
                <a:solidFill>
                  <a:srgbClr val="E2E8F0"/>
                </a:solidFill>
                <a:latin typeface="Open Sans SemiBold"/>
                <a:ea typeface="Open Sans SemiBold"/>
                <a:cs typeface="Open Sans SemiBold"/>
                <a:sym typeface="Open Sans SemiBold"/>
              </a:endParaRPr>
            </a:p>
            <a:p>
              <a:pPr indent="0" lvl="0" marL="0" rtl="0" algn="l">
                <a:spcBef>
                  <a:spcPts val="150"/>
                </a:spcBef>
                <a:spcAft>
                  <a:spcPts val="0"/>
                </a:spcAft>
                <a:buNone/>
              </a:pPr>
              <a:r>
                <a:rPr b="0" lang="en" sz="1000">
                  <a:solidFill>
                    <a:srgbClr val="94A3B8"/>
                  </a:solidFill>
                  <a:latin typeface="Open Sans"/>
                  <a:ea typeface="Open Sans"/>
                  <a:cs typeface="Open Sans"/>
                  <a:sym typeface="Open Sans"/>
                </a:rPr>
                <a:t>Requires additional integration work and special Auth handling for Docker and Terraform.</a:t>
              </a:r>
              <a:endParaRPr b="0" sz="1000">
                <a:solidFill>
                  <a:srgbClr val="94A3B8"/>
                </a:solidFill>
                <a:latin typeface="Open Sans"/>
                <a:ea typeface="Open Sans"/>
                <a:cs typeface="Open Sans"/>
                <a:sym typeface="Open Sans"/>
              </a:endParaRPr>
            </a:p>
            <a:p>
              <a:pPr indent="0" lvl="0" marL="0" rtl="0" algn="l">
                <a:spcBef>
                  <a:spcPts val="1050"/>
                </a:spcBef>
                <a:spcAft>
                  <a:spcPts val="0"/>
                </a:spcAft>
                <a:buNone/>
              </a:pPr>
              <a:r>
                <a:rPr b="0" lang="en" sz="1100">
                  <a:solidFill>
                    <a:srgbClr val="E2E8F0"/>
                  </a:solidFill>
                  <a:latin typeface="Open Sans SemiBold"/>
                  <a:ea typeface="Open Sans SemiBold"/>
                  <a:cs typeface="Open Sans SemiBold"/>
                  <a:sym typeface="Open Sans SemiBold"/>
                </a:rPr>
                <a:t>Operational Learning</a:t>
              </a:r>
              <a:endParaRPr b="0" sz="1100">
                <a:solidFill>
                  <a:srgbClr val="E2E8F0"/>
                </a:solidFill>
                <a:latin typeface="Open Sans SemiBold"/>
                <a:ea typeface="Open Sans SemiBold"/>
                <a:cs typeface="Open Sans SemiBold"/>
                <a:sym typeface="Open Sans SemiBold"/>
              </a:endParaRPr>
            </a:p>
            <a:p>
              <a:pPr indent="0" lvl="0" marL="0" rtl="0" algn="l">
                <a:spcBef>
                  <a:spcPts val="150"/>
                </a:spcBef>
                <a:spcAft>
                  <a:spcPts val="0"/>
                </a:spcAft>
                <a:buNone/>
              </a:pPr>
              <a:r>
                <a:rPr b="0" lang="en" sz="1000">
                  <a:solidFill>
                    <a:srgbClr val="94A3B8"/>
                  </a:solidFill>
                  <a:latin typeface="Open Sans"/>
                  <a:ea typeface="Open Sans"/>
                  <a:cs typeface="Open Sans"/>
                  <a:sym typeface="Open Sans"/>
                </a:rPr>
                <a:t>Team must learn proxy capabilities including authentication, and registry mechanics.</a:t>
              </a:r>
              <a:endParaRPr b="0" sz="1000">
                <a:solidFill>
                  <a:srgbClr val="94A3B8"/>
                </a:solidFill>
                <a:latin typeface="Open Sans"/>
                <a:ea typeface="Open Sans"/>
                <a:cs typeface="Open Sans"/>
                <a:sym typeface="Open Sans"/>
              </a:endParaRPr>
            </a:p>
          </p:txBody>
        </p:sp>
      </p:grpSp>
      <p:grpSp>
        <p:nvGrpSpPr>
          <p:cNvPr id="2854" name="Google Shape;2854;p92"/>
          <p:cNvGrpSpPr/>
          <p:nvPr/>
        </p:nvGrpSpPr>
        <p:grpSpPr>
          <a:xfrm>
            <a:off x="6096000" y="1095375"/>
            <a:ext cx="2571900" cy="3143400"/>
            <a:chOff x="0" y="0"/>
            <a:chExt cx="2571900" cy="3143400"/>
          </a:xfrm>
        </p:grpSpPr>
        <p:sp>
          <p:nvSpPr>
            <p:cNvPr id="2855" name="Google Shape;2855;p92"/>
            <p:cNvSpPr/>
            <p:nvPr/>
          </p:nvSpPr>
          <p:spPr>
            <a:xfrm>
              <a:off x="0" y="0"/>
              <a:ext cx="2571900" cy="3143400"/>
            </a:xfrm>
            <a:prstGeom prst="roundRect">
              <a:avLst>
                <a:gd fmla="val 4444" name="adj"/>
              </a:avLst>
            </a:prstGeom>
            <a:solidFill>
              <a:srgbClr val="111C2C"/>
            </a:solidFill>
            <a:ln cap="flat" cmpd="sng" w="14300">
              <a:solidFill>
                <a:srgbClr val="40BE46"/>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56" name="Google Shape;2856;p92"/>
            <p:cNvSpPr/>
            <p:nvPr/>
          </p:nvSpPr>
          <p:spPr>
            <a:xfrm>
              <a:off x="238125" y="238125"/>
              <a:ext cx="381000" cy="381000"/>
            </a:xfrm>
            <a:prstGeom prst="ellipse">
              <a:avLst/>
            </a:prstGeom>
            <a:solidFill>
              <a:srgbClr val="40BE46">
                <a:alpha val="15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57" name="Google Shape;2857;p92"/>
            <p:cNvSpPr txBox="1"/>
            <p:nvPr/>
          </p:nvSpPr>
          <p:spPr>
            <a:xfrm>
              <a:off x="238125" y="267335"/>
              <a:ext cx="381000" cy="3810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40BE46"/>
                  </a:solidFill>
                  <a:latin typeface="Material Icons"/>
                  <a:ea typeface="Material Icons"/>
                  <a:cs typeface="Material Icons"/>
                  <a:sym typeface="Material Icons"/>
                </a:rPr>
                <a:t>cloud_done</a:t>
              </a:r>
              <a:endParaRPr sz="2000">
                <a:solidFill>
                  <a:srgbClr val="40BE46"/>
                </a:solidFill>
                <a:latin typeface="Material Icons"/>
                <a:ea typeface="Material Icons"/>
                <a:cs typeface="Material Icons"/>
                <a:sym typeface="Material Icons"/>
              </a:endParaRPr>
            </a:p>
          </p:txBody>
        </p:sp>
        <p:sp>
          <p:nvSpPr>
            <p:cNvPr id="2858" name="Google Shape;2858;p92"/>
            <p:cNvSpPr txBox="1"/>
            <p:nvPr/>
          </p:nvSpPr>
          <p:spPr>
            <a:xfrm>
              <a:off x="238125" y="762000"/>
              <a:ext cx="2095500" cy="2190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500">
                  <a:solidFill>
                    <a:srgbClr val="40BE46"/>
                  </a:solidFill>
                  <a:latin typeface="Open Sans"/>
                  <a:ea typeface="Open Sans"/>
                  <a:cs typeface="Open Sans"/>
                  <a:sym typeface="Open Sans"/>
                </a:rPr>
                <a:t>JFrog SaaS</a:t>
              </a:r>
              <a:r>
                <a:rPr b="1" lang="en" sz="1500">
                  <a:solidFill>
                    <a:srgbClr val="40BE46"/>
                  </a:solidFill>
                  <a:latin typeface="Open Sans"/>
                  <a:ea typeface="Open Sans"/>
                  <a:cs typeface="Open Sans"/>
                  <a:sym typeface="Open Sans"/>
                </a:rPr>
                <a:t> Benefits</a:t>
              </a:r>
              <a:endParaRPr b="1" sz="1500">
                <a:solidFill>
                  <a:srgbClr val="40BE46"/>
                </a:solidFill>
                <a:latin typeface="Open Sans"/>
                <a:ea typeface="Open Sans"/>
                <a:cs typeface="Open Sans"/>
                <a:sym typeface="Open Sans"/>
              </a:endParaRPr>
            </a:p>
            <a:p>
              <a:pPr indent="0" lvl="0" marL="0" rtl="0" algn="l">
                <a:spcBef>
                  <a:spcPts val="1350"/>
                </a:spcBef>
                <a:spcAft>
                  <a:spcPts val="0"/>
                </a:spcAft>
                <a:buNone/>
              </a:pPr>
              <a:r>
                <a:rPr b="0" lang="en" sz="1300">
                  <a:solidFill>
                    <a:srgbClr val="40BE46"/>
                  </a:solidFill>
                  <a:latin typeface="Material Icons"/>
                  <a:ea typeface="Material Icons"/>
                  <a:cs typeface="Material Icons"/>
                  <a:sym typeface="Material Icons"/>
                </a:rPr>
                <a:t>check_circle</a:t>
              </a:r>
              <a:r>
                <a:rPr b="0" lang="en" sz="1100">
                  <a:solidFill>
                    <a:srgbClr val="E2E8F0"/>
                  </a:solidFill>
                  <a:latin typeface="Open Sans SemiBold"/>
                  <a:ea typeface="Open Sans SemiBold"/>
                  <a:cs typeface="Open Sans SemiBold"/>
                  <a:sym typeface="Open Sans SemiBold"/>
                </a:rPr>
                <a:t> </a:t>
              </a:r>
              <a:r>
                <a:rPr b="0" lang="en" sz="1100">
                  <a:solidFill>
                    <a:srgbClr val="E2E8F0"/>
                  </a:solidFill>
                  <a:latin typeface="Open Sans SemiBold"/>
                  <a:ea typeface="Open Sans SemiBold"/>
                  <a:cs typeface="Open Sans SemiBold"/>
                  <a:sym typeface="Open Sans SemiBold"/>
                </a:rPr>
                <a:t>Access Federation</a:t>
              </a:r>
              <a:endParaRPr b="0" sz="1100">
                <a:solidFill>
                  <a:srgbClr val="E2E8F0"/>
                </a:solidFill>
                <a:latin typeface="Open Sans SemiBold"/>
                <a:ea typeface="Open Sans SemiBold"/>
                <a:cs typeface="Open Sans SemiBold"/>
                <a:sym typeface="Open Sans SemiBold"/>
              </a:endParaRPr>
            </a:p>
            <a:p>
              <a:pPr indent="0" lvl="0" marL="0" rtl="0" algn="l">
                <a:spcBef>
                  <a:spcPts val="1050"/>
                </a:spcBef>
                <a:spcAft>
                  <a:spcPts val="0"/>
                </a:spcAft>
                <a:buNone/>
              </a:pPr>
              <a:r>
                <a:rPr b="0" lang="en" sz="1300">
                  <a:solidFill>
                    <a:srgbClr val="40BE46"/>
                  </a:solidFill>
                  <a:latin typeface="Material Icons"/>
                  <a:ea typeface="Material Icons"/>
                  <a:cs typeface="Material Icons"/>
                  <a:sym typeface="Material Icons"/>
                </a:rPr>
                <a:t>check_circle</a:t>
              </a:r>
              <a:r>
                <a:rPr b="0" lang="en" sz="1100">
                  <a:solidFill>
                    <a:srgbClr val="E2E8F0"/>
                  </a:solidFill>
                  <a:latin typeface="Open Sans SemiBold"/>
                  <a:ea typeface="Open Sans SemiBold"/>
                  <a:cs typeface="Open Sans SemiBold"/>
                  <a:sym typeface="Open Sans SemiBold"/>
                </a:rPr>
                <a:t> Curation</a:t>
              </a:r>
              <a:endParaRPr b="0" sz="1100">
                <a:solidFill>
                  <a:srgbClr val="E2E8F0"/>
                </a:solidFill>
                <a:latin typeface="Open Sans SemiBold"/>
                <a:ea typeface="Open Sans SemiBold"/>
                <a:cs typeface="Open Sans SemiBold"/>
                <a:sym typeface="Open Sans SemiBold"/>
              </a:endParaRPr>
            </a:p>
            <a:p>
              <a:pPr indent="0" lvl="0" marL="0" rtl="0" algn="l">
                <a:spcBef>
                  <a:spcPts val="1050"/>
                </a:spcBef>
                <a:spcAft>
                  <a:spcPts val="0"/>
                </a:spcAft>
                <a:buNone/>
              </a:pPr>
              <a:r>
                <a:rPr b="0" lang="en" sz="1300">
                  <a:solidFill>
                    <a:srgbClr val="40BE46"/>
                  </a:solidFill>
                  <a:latin typeface="Material Icons"/>
                  <a:ea typeface="Material Icons"/>
                  <a:cs typeface="Material Icons"/>
                  <a:sym typeface="Material Icons"/>
                </a:rPr>
                <a:t>check_circle</a:t>
              </a:r>
              <a:r>
                <a:rPr b="0" lang="en" sz="1100">
                  <a:solidFill>
                    <a:srgbClr val="E2E8F0"/>
                  </a:solidFill>
                  <a:latin typeface="Open Sans SemiBold"/>
                  <a:ea typeface="Open Sans SemiBold"/>
                  <a:cs typeface="Open Sans SemiBold"/>
                  <a:sym typeface="Open Sans SemiBold"/>
                </a:rPr>
                <a:t> Federated Repos</a:t>
              </a:r>
              <a:endParaRPr b="0" sz="1100">
                <a:solidFill>
                  <a:srgbClr val="E2E8F0"/>
                </a:solidFill>
                <a:latin typeface="Open Sans SemiBold"/>
                <a:ea typeface="Open Sans SemiBold"/>
                <a:cs typeface="Open Sans SemiBold"/>
                <a:sym typeface="Open Sans SemiBold"/>
              </a:endParaRPr>
            </a:p>
            <a:p>
              <a:pPr indent="0" lvl="0" marL="0" rtl="0" algn="l">
                <a:spcBef>
                  <a:spcPts val="1050"/>
                </a:spcBef>
                <a:spcAft>
                  <a:spcPts val="0"/>
                </a:spcAft>
                <a:buNone/>
              </a:pPr>
              <a:r>
                <a:rPr b="0" lang="en" sz="1300">
                  <a:solidFill>
                    <a:srgbClr val="40BE46"/>
                  </a:solidFill>
                  <a:latin typeface="Material Icons"/>
                  <a:ea typeface="Material Icons"/>
                  <a:cs typeface="Material Icons"/>
                  <a:sym typeface="Material Icons"/>
                </a:rPr>
                <a:t>check_circle</a:t>
              </a:r>
              <a:r>
                <a:rPr b="0" lang="en" sz="1100">
                  <a:solidFill>
                    <a:srgbClr val="E2E8F0"/>
                  </a:solidFill>
                  <a:latin typeface="Open Sans SemiBold"/>
                  <a:ea typeface="Open Sans SemiBold"/>
                  <a:cs typeface="Open Sans SemiBold"/>
                  <a:sym typeface="Open Sans SemiBold"/>
                </a:rPr>
                <a:t> Upgrades &amp; Patches</a:t>
              </a:r>
              <a:endParaRPr b="0" sz="1100">
                <a:solidFill>
                  <a:srgbClr val="E2E8F0"/>
                </a:solidFill>
                <a:latin typeface="Open Sans SemiBold"/>
                <a:ea typeface="Open Sans SemiBold"/>
                <a:cs typeface="Open Sans SemiBold"/>
                <a:sym typeface="Open Sans SemiBold"/>
              </a:endParaRPr>
            </a:p>
          </p:txBody>
        </p:sp>
      </p:grpSp>
      <p:pic>
        <p:nvPicPr>
          <p:cNvPr id="2859" name="Google Shape;2859;p92"/>
          <p:cNvPicPr preferRelativeResize="0"/>
          <p:nvPr/>
        </p:nvPicPr>
        <p:blipFill>
          <a:blip r:embed="rId4">
            <a:alphaModFix/>
          </a:blip>
          <a:stretch>
            <a:fillRect/>
          </a:stretch>
        </p:blipFill>
        <p:spPr>
          <a:xfrm>
            <a:off x="8532700" y="4705236"/>
            <a:ext cx="405100" cy="24302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1320"/>
        </a:solidFill>
      </p:bgPr>
    </p:bg>
    <p:spTree>
      <p:nvGrpSpPr>
        <p:cNvPr id="2863" name="Shape 2863"/>
        <p:cNvGrpSpPr/>
        <p:nvPr/>
      </p:nvGrpSpPr>
      <p:grpSpPr>
        <a:xfrm>
          <a:off x="0" y="0"/>
          <a:ext cx="0" cy="0"/>
          <a:chOff x="0" y="0"/>
          <a:chExt cx="0" cy="0"/>
        </a:xfrm>
      </p:grpSpPr>
      <p:pic>
        <p:nvPicPr>
          <p:cNvPr id="2864" name="Google Shape;2864;p93"/>
          <p:cNvPicPr preferRelativeResize="0"/>
          <p:nvPr/>
        </p:nvPicPr>
        <p:blipFill rotWithShape="1">
          <a:blip r:embed="rId3">
            <a:alphaModFix/>
          </a:blip>
          <a:srcRect b="76510" l="68478" r="-47008" t="-5364"/>
          <a:stretch/>
        </p:blipFill>
        <p:spPr>
          <a:xfrm rot="10800000">
            <a:off x="5578924" y="0"/>
            <a:ext cx="3565076" cy="3320151"/>
          </a:xfrm>
          <a:prstGeom prst="rect">
            <a:avLst/>
          </a:prstGeom>
          <a:noFill/>
          <a:ln>
            <a:noFill/>
          </a:ln>
        </p:spPr>
      </p:pic>
      <p:pic>
        <p:nvPicPr>
          <p:cNvPr id="2865" name="Google Shape;2865;p93"/>
          <p:cNvPicPr preferRelativeResize="0"/>
          <p:nvPr/>
        </p:nvPicPr>
        <p:blipFill rotWithShape="1">
          <a:blip r:embed="rId4">
            <a:alphaModFix/>
          </a:blip>
          <a:srcRect b="0" l="0" r="0" t="0"/>
          <a:stretch/>
        </p:blipFill>
        <p:spPr>
          <a:xfrm>
            <a:off x="171375" y="4647152"/>
            <a:ext cx="844200" cy="290700"/>
          </a:xfrm>
          <a:prstGeom prst="roundRect">
            <a:avLst>
              <a:gd fmla="val 0" name="adj"/>
            </a:avLst>
          </a:prstGeom>
          <a:noFill/>
          <a:ln>
            <a:noFill/>
          </a:ln>
        </p:spPr>
      </p:pic>
      <p:sp>
        <p:nvSpPr>
          <p:cNvPr id="2866" name="Google Shape;2866;p93"/>
          <p:cNvSpPr txBox="1"/>
          <p:nvPr/>
        </p:nvSpPr>
        <p:spPr>
          <a:xfrm>
            <a:off x="7204072" y="4948238"/>
            <a:ext cx="1939800" cy="161700"/>
          </a:xfrm>
          <a:prstGeom prst="rect">
            <a:avLst/>
          </a:prstGeom>
          <a:noFill/>
          <a:ln>
            <a:noFill/>
          </a:ln>
        </p:spPr>
        <p:txBody>
          <a:bodyPr anchorCtr="0" anchor="t" bIns="33325" lIns="66675" spcFirstLastPara="1" rIns="66675" wrap="square" tIns="33325">
            <a:noAutofit/>
          </a:bodyPr>
          <a:lstStyle/>
          <a:p>
            <a:pPr indent="0" lvl="0" marL="0" rtl="0" algn="ctr">
              <a:spcBef>
                <a:spcPts val="0"/>
              </a:spcBef>
              <a:spcAft>
                <a:spcPts val="300"/>
              </a:spcAft>
              <a:buNone/>
            </a:pPr>
            <a:r>
              <a:rPr b="0" lang="en" sz="600">
                <a:solidFill>
                  <a:srgbClr val="FFFFFF"/>
                </a:solidFill>
                <a:latin typeface="Open Sans"/>
                <a:ea typeface="Open Sans"/>
                <a:cs typeface="Open Sans"/>
                <a:sym typeface="Open Sans"/>
              </a:rPr>
              <a:t>Copyrights @ 2026 – JFrog all rights reserved</a:t>
            </a:r>
            <a:endParaRPr b="0" sz="600">
              <a:solidFill>
                <a:srgbClr val="FFFFFF"/>
              </a:solidFill>
              <a:latin typeface="Open Sans"/>
              <a:ea typeface="Open Sans"/>
              <a:cs typeface="Open Sans"/>
              <a:sym typeface="Open Sans"/>
            </a:endParaRPr>
          </a:p>
        </p:txBody>
      </p:sp>
      <p:sp>
        <p:nvSpPr>
          <p:cNvPr id="2867" name="Google Shape;2867;p93"/>
          <p:cNvSpPr txBox="1"/>
          <p:nvPr/>
        </p:nvSpPr>
        <p:spPr>
          <a:xfrm>
            <a:off x="168007" y="273844"/>
            <a:ext cx="8769600" cy="411900"/>
          </a:xfrm>
          <a:prstGeom prst="rect">
            <a:avLst/>
          </a:prstGeom>
          <a:noFill/>
          <a:ln>
            <a:noFill/>
          </a:ln>
        </p:spPr>
        <p:txBody>
          <a:bodyPr anchorCtr="0" anchor="t" bIns="33325" lIns="66675" spcFirstLastPara="1" rIns="66675" wrap="square" tIns="33325">
            <a:noAutofit/>
          </a:bodyPr>
          <a:lstStyle/>
          <a:p>
            <a:pPr indent="0" lvl="0" marL="0" rtl="0" algn="l">
              <a:spcBef>
                <a:spcPts val="0"/>
              </a:spcBef>
              <a:spcAft>
                <a:spcPts val="300"/>
              </a:spcAft>
              <a:buNone/>
            </a:pPr>
            <a:r>
              <a:rPr b="1" lang="en" sz="2220">
                <a:solidFill>
                  <a:srgbClr val="40BE46"/>
                </a:solidFill>
                <a:latin typeface="Open Sans"/>
                <a:ea typeface="Open Sans"/>
                <a:cs typeface="Open Sans"/>
                <a:sym typeface="Open Sans"/>
              </a:rPr>
              <a:t>Key Learnings</a:t>
            </a:r>
            <a:endParaRPr b="1" sz="2220">
              <a:solidFill>
                <a:srgbClr val="40BE46"/>
              </a:solidFill>
              <a:latin typeface="Open Sans"/>
              <a:ea typeface="Open Sans"/>
              <a:cs typeface="Open Sans"/>
              <a:sym typeface="Open Sans"/>
            </a:endParaRPr>
          </a:p>
        </p:txBody>
      </p:sp>
      <p:grpSp>
        <p:nvGrpSpPr>
          <p:cNvPr id="2868" name="Google Shape;2868;p93"/>
          <p:cNvGrpSpPr/>
          <p:nvPr/>
        </p:nvGrpSpPr>
        <p:grpSpPr>
          <a:xfrm>
            <a:off x="476250" y="1238250"/>
            <a:ext cx="2571900" cy="2952900"/>
            <a:chOff x="0" y="0"/>
            <a:chExt cx="2571900" cy="2952900"/>
          </a:xfrm>
        </p:grpSpPr>
        <p:sp>
          <p:nvSpPr>
            <p:cNvPr id="2869" name="Google Shape;2869;p93"/>
            <p:cNvSpPr/>
            <p:nvPr/>
          </p:nvSpPr>
          <p:spPr>
            <a:xfrm>
              <a:off x="0" y="0"/>
              <a:ext cx="2571900" cy="2952900"/>
            </a:xfrm>
            <a:prstGeom prst="roundRect">
              <a:avLst>
                <a:gd fmla="val 4444" name="adj"/>
              </a:avLst>
            </a:prstGeom>
            <a:solidFill>
              <a:srgbClr val="111C2C"/>
            </a:solidFill>
            <a:ln cap="flat" cmpd="sng" w="14300">
              <a:solidFill>
                <a:srgbClr val="1E2F4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70" name="Google Shape;2870;p93"/>
            <p:cNvSpPr/>
            <p:nvPr/>
          </p:nvSpPr>
          <p:spPr>
            <a:xfrm>
              <a:off x="238125" y="190500"/>
              <a:ext cx="381000" cy="381000"/>
            </a:xfrm>
            <a:prstGeom prst="ellipse">
              <a:avLst/>
            </a:prstGeom>
            <a:solidFill>
              <a:srgbClr val="38BDF8">
                <a:alpha val="15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71" name="Google Shape;2871;p93"/>
            <p:cNvSpPr txBox="1"/>
            <p:nvPr/>
          </p:nvSpPr>
          <p:spPr>
            <a:xfrm>
              <a:off x="238125" y="248285"/>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38BDF8"/>
                  </a:solidFill>
                  <a:latin typeface="Material Icons"/>
                  <a:ea typeface="Material Icons"/>
                  <a:cs typeface="Material Icons"/>
                  <a:sym typeface="Material Icons"/>
                </a:rPr>
                <a:t>alt_route</a:t>
              </a:r>
              <a:endParaRPr sz="2000">
                <a:solidFill>
                  <a:srgbClr val="38BDF8"/>
                </a:solidFill>
                <a:latin typeface="Material Icons"/>
                <a:ea typeface="Material Icons"/>
                <a:cs typeface="Material Icons"/>
                <a:sym typeface="Material Icons"/>
              </a:endParaRPr>
            </a:p>
          </p:txBody>
        </p:sp>
        <p:sp>
          <p:nvSpPr>
            <p:cNvPr id="2872" name="Google Shape;2872;p93"/>
            <p:cNvSpPr txBox="1"/>
            <p:nvPr/>
          </p:nvSpPr>
          <p:spPr>
            <a:xfrm>
              <a:off x="238125" y="714375"/>
              <a:ext cx="2095500" cy="20478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1" lang="en" sz="1400">
                  <a:solidFill>
                    <a:srgbClr val="38BDF8"/>
                  </a:solidFill>
                  <a:latin typeface="Open Sans"/>
                  <a:ea typeface="Open Sans"/>
                  <a:cs typeface="Open Sans"/>
                  <a:sym typeface="Open Sans"/>
                </a:rPr>
                <a:t>Shadow Validation</a:t>
              </a:r>
              <a:endParaRPr b="1" sz="1400">
                <a:solidFill>
                  <a:srgbClr val="38BDF8"/>
                </a:solidFill>
                <a:latin typeface="Open Sans"/>
                <a:ea typeface="Open Sans"/>
                <a:cs typeface="Open Sans"/>
                <a:sym typeface="Open Sans"/>
              </a:endParaRPr>
            </a:p>
            <a:p>
              <a:pPr indent="0" lvl="0" marL="0" rtl="0" algn="l">
                <a:spcBef>
                  <a:spcPts val="600"/>
                </a:spcBef>
                <a:spcAft>
                  <a:spcPts val="0"/>
                </a:spcAft>
                <a:buNone/>
              </a:pPr>
              <a:r>
                <a:rPr b="0" lang="en" sz="1100">
                  <a:solidFill>
                    <a:srgbClr val="E2E8F0"/>
                  </a:solidFill>
                  <a:latin typeface="Open Sans SemiBold"/>
                  <a:ea typeface="Open Sans SemiBold"/>
                  <a:cs typeface="Open Sans SemiBold"/>
                  <a:sym typeface="Open Sans SemiBold"/>
                </a:rPr>
                <a:t>Universal Concept</a:t>
              </a:r>
              <a:endParaRPr b="0" sz="1100">
                <a:solidFill>
                  <a:srgbClr val="E2E8F0"/>
                </a:solidFill>
                <a:latin typeface="Open Sans SemiBold"/>
                <a:ea typeface="Open Sans SemiBold"/>
                <a:cs typeface="Open Sans SemiBold"/>
                <a:sym typeface="Open Sans SemiBold"/>
              </a:endParaRPr>
            </a:p>
            <a:p>
              <a:pPr indent="0" lvl="0" marL="0" rtl="0" algn="l">
                <a:spcBef>
                  <a:spcPts val="600"/>
                </a:spcBef>
                <a:spcAft>
                  <a:spcPts val="0"/>
                </a:spcAft>
                <a:buNone/>
              </a:pPr>
              <a:r>
                <a:rPr b="0" lang="en" sz="1000">
                  <a:solidFill>
                    <a:srgbClr val="94A3B8"/>
                  </a:solidFill>
                  <a:latin typeface="Open Sans"/>
                  <a:ea typeface="Open Sans"/>
                  <a:cs typeface="Open Sans"/>
                  <a:sym typeface="Open Sans"/>
                </a:rPr>
                <a:t>Implementing shadowing has proven invaluable for validating production traffic structures safely.</a:t>
              </a:r>
              <a:endParaRPr b="0" sz="1000">
                <a:solidFill>
                  <a:srgbClr val="94A3B8"/>
                </a:solidFill>
                <a:latin typeface="Open Sans"/>
                <a:ea typeface="Open Sans"/>
                <a:cs typeface="Open Sans"/>
                <a:sym typeface="Open Sans"/>
              </a:endParaRPr>
            </a:p>
          </p:txBody>
        </p:sp>
      </p:grpSp>
      <p:grpSp>
        <p:nvGrpSpPr>
          <p:cNvPr id="2873" name="Google Shape;2873;p93"/>
          <p:cNvGrpSpPr/>
          <p:nvPr/>
        </p:nvGrpSpPr>
        <p:grpSpPr>
          <a:xfrm>
            <a:off x="3286125" y="1238250"/>
            <a:ext cx="2571900" cy="2952900"/>
            <a:chOff x="0" y="0"/>
            <a:chExt cx="2571900" cy="2952900"/>
          </a:xfrm>
        </p:grpSpPr>
        <p:sp>
          <p:nvSpPr>
            <p:cNvPr id="2874" name="Google Shape;2874;p93"/>
            <p:cNvSpPr/>
            <p:nvPr/>
          </p:nvSpPr>
          <p:spPr>
            <a:xfrm>
              <a:off x="0" y="0"/>
              <a:ext cx="2571900" cy="2952900"/>
            </a:xfrm>
            <a:prstGeom prst="roundRect">
              <a:avLst>
                <a:gd fmla="val 4444" name="adj"/>
              </a:avLst>
            </a:prstGeom>
            <a:solidFill>
              <a:srgbClr val="111C2C"/>
            </a:solidFill>
            <a:ln cap="flat" cmpd="sng" w="14300">
              <a:solidFill>
                <a:srgbClr val="1E2F4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75" name="Google Shape;2875;p93"/>
            <p:cNvSpPr/>
            <p:nvPr/>
          </p:nvSpPr>
          <p:spPr>
            <a:xfrm>
              <a:off x="238125" y="190500"/>
              <a:ext cx="381000" cy="381000"/>
            </a:xfrm>
            <a:prstGeom prst="ellipse">
              <a:avLst/>
            </a:prstGeom>
            <a:solidFill>
              <a:srgbClr val="40BE46">
                <a:alpha val="15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76" name="Google Shape;2876;p93"/>
            <p:cNvSpPr txBox="1"/>
            <p:nvPr/>
          </p:nvSpPr>
          <p:spPr>
            <a:xfrm>
              <a:off x="238125" y="248285"/>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40BE46"/>
                  </a:solidFill>
                  <a:latin typeface="Material Icons"/>
                  <a:ea typeface="Material Icons"/>
                  <a:cs typeface="Material Icons"/>
                  <a:sym typeface="Material Icons"/>
                </a:rPr>
                <a:t>autorenew</a:t>
              </a:r>
              <a:endParaRPr sz="2000">
                <a:solidFill>
                  <a:srgbClr val="40BE46"/>
                </a:solidFill>
                <a:latin typeface="Material Icons"/>
                <a:ea typeface="Material Icons"/>
                <a:cs typeface="Material Icons"/>
                <a:sym typeface="Material Icons"/>
              </a:endParaRPr>
            </a:p>
          </p:txBody>
        </p:sp>
        <p:sp>
          <p:nvSpPr>
            <p:cNvPr id="2877" name="Google Shape;2877;p93"/>
            <p:cNvSpPr txBox="1"/>
            <p:nvPr/>
          </p:nvSpPr>
          <p:spPr>
            <a:xfrm>
              <a:off x="238125" y="714375"/>
              <a:ext cx="2095500" cy="20478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1" lang="en" sz="1400">
                  <a:solidFill>
                    <a:srgbClr val="40BE46"/>
                  </a:solidFill>
                  <a:latin typeface="Open Sans"/>
                  <a:ea typeface="Open Sans"/>
                  <a:cs typeface="Open Sans"/>
                  <a:sym typeface="Open Sans"/>
                </a:rPr>
                <a:t>Future Paradigm</a:t>
              </a:r>
              <a:endParaRPr b="1" sz="1400">
                <a:solidFill>
                  <a:srgbClr val="40BE46"/>
                </a:solidFill>
                <a:latin typeface="Open Sans"/>
                <a:ea typeface="Open Sans"/>
                <a:cs typeface="Open Sans"/>
                <a:sym typeface="Open Sans"/>
              </a:endParaRPr>
            </a:p>
            <a:p>
              <a:pPr indent="0" lvl="0" marL="0" rtl="0" algn="l">
                <a:spcBef>
                  <a:spcPts val="600"/>
                </a:spcBef>
                <a:spcAft>
                  <a:spcPts val="0"/>
                </a:spcAft>
                <a:buNone/>
              </a:pPr>
              <a:r>
                <a:rPr b="0" lang="en" sz="1100">
                  <a:solidFill>
                    <a:srgbClr val="E2E8F0"/>
                  </a:solidFill>
                  <a:latin typeface="Open Sans SemiBold"/>
                  <a:ea typeface="Open Sans SemiBold"/>
                  <a:cs typeface="Open Sans SemiBold"/>
                  <a:sym typeface="Open Sans SemiBold"/>
                </a:rPr>
                <a:t>Carry Forward</a:t>
              </a:r>
              <a:endParaRPr b="0" sz="1100">
                <a:solidFill>
                  <a:srgbClr val="E2E8F0"/>
                </a:solidFill>
                <a:latin typeface="Open Sans SemiBold"/>
                <a:ea typeface="Open Sans SemiBold"/>
                <a:cs typeface="Open Sans SemiBold"/>
                <a:sym typeface="Open Sans SemiBold"/>
              </a:endParaRPr>
            </a:p>
            <a:p>
              <a:pPr indent="0" lvl="0" marL="0" rtl="0" algn="l">
                <a:spcBef>
                  <a:spcPts val="600"/>
                </a:spcBef>
                <a:spcAft>
                  <a:spcPts val="0"/>
                </a:spcAft>
                <a:buNone/>
              </a:pPr>
              <a:r>
                <a:rPr b="0" lang="en" sz="1000">
                  <a:solidFill>
                    <a:srgbClr val="94A3B8"/>
                  </a:solidFill>
                  <a:latin typeface="Open Sans"/>
                  <a:ea typeface="Open Sans"/>
                  <a:cs typeface="Open Sans"/>
                  <a:sym typeface="Open Sans"/>
                </a:rPr>
                <a:t>Established as a core engineering paradigm carried forward to multiple newer software projects today.</a:t>
              </a:r>
              <a:endParaRPr b="0" sz="1000">
                <a:solidFill>
                  <a:srgbClr val="94A3B8"/>
                </a:solidFill>
                <a:latin typeface="Open Sans"/>
                <a:ea typeface="Open Sans"/>
                <a:cs typeface="Open Sans"/>
                <a:sym typeface="Open Sans"/>
              </a:endParaRPr>
            </a:p>
          </p:txBody>
        </p:sp>
      </p:grpSp>
      <p:grpSp>
        <p:nvGrpSpPr>
          <p:cNvPr id="2878" name="Google Shape;2878;p93"/>
          <p:cNvGrpSpPr/>
          <p:nvPr/>
        </p:nvGrpSpPr>
        <p:grpSpPr>
          <a:xfrm>
            <a:off x="6096000" y="1238250"/>
            <a:ext cx="2571900" cy="2952900"/>
            <a:chOff x="0" y="0"/>
            <a:chExt cx="2571900" cy="2952900"/>
          </a:xfrm>
        </p:grpSpPr>
        <p:sp>
          <p:nvSpPr>
            <p:cNvPr id="2879" name="Google Shape;2879;p93"/>
            <p:cNvSpPr/>
            <p:nvPr/>
          </p:nvSpPr>
          <p:spPr>
            <a:xfrm>
              <a:off x="0" y="0"/>
              <a:ext cx="2571900" cy="2952900"/>
            </a:xfrm>
            <a:prstGeom prst="roundRect">
              <a:avLst>
                <a:gd fmla="val 4444" name="adj"/>
              </a:avLst>
            </a:prstGeom>
            <a:solidFill>
              <a:srgbClr val="111C2C"/>
            </a:solidFill>
            <a:ln cap="flat" cmpd="sng" w="14300">
              <a:solidFill>
                <a:srgbClr val="1E2F4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80" name="Google Shape;2880;p93"/>
            <p:cNvSpPr/>
            <p:nvPr/>
          </p:nvSpPr>
          <p:spPr>
            <a:xfrm>
              <a:off x="238125" y="190500"/>
              <a:ext cx="381000" cy="381000"/>
            </a:xfrm>
            <a:prstGeom prst="ellipse">
              <a:avLst/>
            </a:prstGeom>
            <a:solidFill>
              <a:srgbClr val="A78BFA">
                <a:alpha val="15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881" name="Google Shape;2881;p93"/>
            <p:cNvSpPr txBox="1"/>
            <p:nvPr/>
          </p:nvSpPr>
          <p:spPr>
            <a:xfrm>
              <a:off x="238125" y="248285"/>
              <a:ext cx="381000" cy="3810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lang="en" sz="2000">
                  <a:solidFill>
                    <a:srgbClr val="A78BFA"/>
                  </a:solidFill>
                  <a:latin typeface="Material Icons"/>
                  <a:ea typeface="Material Icons"/>
                  <a:cs typeface="Material Icons"/>
                  <a:sym typeface="Material Icons"/>
                </a:rPr>
                <a:t>security</a:t>
              </a:r>
              <a:endParaRPr sz="2000">
                <a:solidFill>
                  <a:srgbClr val="A78BFA"/>
                </a:solidFill>
                <a:latin typeface="Material Icons"/>
                <a:ea typeface="Material Icons"/>
                <a:cs typeface="Material Icons"/>
                <a:sym typeface="Material Icons"/>
              </a:endParaRPr>
            </a:p>
          </p:txBody>
        </p:sp>
        <p:sp>
          <p:nvSpPr>
            <p:cNvPr id="2882" name="Google Shape;2882;p93"/>
            <p:cNvSpPr txBox="1"/>
            <p:nvPr/>
          </p:nvSpPr>
          <p:spPr>
            <a:xfrm>
              <a:off x="238125" y="714375"/>
              <a:ext cx="2095500" cy="20478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1" lang="en" sz="1400">
                  <a:solidFill>
                    <a:srgbClr val="A78BFA"/>
                  </a:solidFill>
                  <a:latin typeface="Open Sans"/>
                  <a:ea typeface="Open Sans"/>
                  <a:cs typeface="Open Sans"/>
                  <a:sym typeface="Open Sans"/>
                </a:rPr>
                <a:t>Registry &amp; Auth</a:t>
              </a:r>
              <a:endParaRPr b="1" sz="1400">
                <a:solidFill>
                  <a:srgbClr val="A78BFA"/>
                </a:solidFill>
                <a:latin typeface="Open Sans"/>
                <a:ea typeface="Open Sans"/>
                <a:cs typeface="Open Sans"/>
                <a:sym typeface="Open Sans"/>
              </a:endParaRPr>
            </a:p>
            <a:p>
              <a:pPr indent="0" lvl="0" marL="0" rtl="0" algn="l">
                <a:spcBef>
                  <a:spcPts val="600"/>
                </a:spcBef>
                <a:spcAft>
                  <a:spcPts val="0"/>
                </a:spcAft>
                <a:buNone/>
              </a:pPr>
              <a:r>
                <a:rPr b="0" lang="en" sz="1100">
                  <a:solidFill>
                    <a:srgbClr val="E2E8F0"/>
                  </a:solidFill>
                  <a:latin typeface="Open Sans SemiBold"/>
                  <a:ea typeface="Open Sans SemiBold"/>
                  <a:cs typeface="Open Sans SemiBold"/>
                  <a:sym typeface="Open Sans SemiBold"/>
                </a:rPr>
                <a:t>Secure External Ingress</a:t>
              </a:r>
              <a:endParaRPr b="1" sz="1100">
                <a:solidFill>
                  <a:srgbClr val="A78BFA"/>
                </a:solidFill>
                <a:latin typeface="Open Sans"/>
                <a:ea typeface="Open Sans"/>
                <a:cs typeface="Open Sans"/>
                <a:sym typeface="Open Sans"/>
              </a:endParaRPr>
            </a:p>
            <a:p>
              <a:pPr indent="0" lvl="0" marL="0" rtl="0" algn="l">
                <a:spcBef>
                  <a:spcPts val="600"/>
                </a:spcBef>
                <a:spcAft>
                  <a:spcPts val="600"/>
                </a:spcAft>
                <a:buNone/>
              </a:pPr>
              <a:r>
                <a:rPr b="0" lang="en" sz="1000">
                  <a:solidFill>
                    <a:srgbClr val="94A3B8"/>
                  </a:solidFill>
                  <a:latin typeface="Open Sans"/>
                  <a:ea typeface="Open Sans"/>
                  <a:cs typeface="Open Sans"/>
                  <a:sym typeface="Open Sans"/>
                </a:rPr>
                <a:t>Overcoming orchestration bottlenecks and handling token translation for complex external Docker pulls required implementing a robust multi-request authentication setup.</a:t>
              </a:r>
              <a:endParaRPr b="1" sz="1000">
                <a:solidFill>
                  <a:srgbClr val="A78BFA"/>
                </a:solidFill>
                <a:latin typeface="Open Sans"/>
                <a:ea typeface="Open Sans"/>
                <a:cs typeface="Open Sans"/>
                <a:sym typeface="Open Sans"/>
              </a:endParaRPr>
            </a:p>
          </p:txBody>
        </p:sp>
      </p:grpSp>
      <p:pic>
        <p:nvPicPr>
          <p:cNvPr id="2883" name="Google Shape;2883;p93"/>
          <p:cNvPicPr preferRelativeResize="0"/>
          <p:nvPr/>
        </p:nvPicPr>
        <p:blipFill>
          <a:blip r:embed="rId5">
            <a:alphaModFix/>
          </a:blip>
          <a:stretch>
            <a:fillRect/>
          </a:stretch>
        </p:blipFill>
        <p:spPr>
          <a:xfrm>
            <a:off x="8532700" y="4705236"/>
            <a:ext cx="405100" cy="24302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7" name="Shape 2887"/>
        <p:cNvGrpSpPr/>
        <p:nvPr/>
      </p:nvGrpSpPr>
      <p:grpSpPr>
        <a:xfrm>
          <a:off x="0" y="0"/>
          <a:ext cx="0" cy="0"/>
          <a:chOff x="0" y="0"/>
          <a:chExt cx="0" cy="0"/>
        </a:xfrm>
      </p:grpSpPr>
      <p:pic>
        <p:nvPicPr>
          <p:cNvPr id="2888" name="Google Shape;2888;p94"/>
          <p:cNvPicPr preferRelativeResize="0"/>
          <p:nvPr/>
        </p:nvPicPr>
        <p:blipFill rotWithShape="1">
          <a:blip r:embed="rId3">
            <a:alphaModFix/>
          </a:blip>
          <a:srcRect b="76510" l="68478" r="-47008" t="-5364"/>
          <a:stretch/>
        </p:blipFill>
        <p:spPr>
          <a:xfrm flipH="1">
            <a:off x="5578924" y="1823350"/>
            <a:ext cx="3565076" cy="3320151"/>
          </a:xfrm>
          <a:prstGeom prst="rect">
            <a:avLst/>
          </a:prstGeom>
          <a:noFill/>
          <a:ln>
            <a:noFill/>
          </a:ln>
        </p:spPr>
      </p:pic>
      <p:sp>
        <p:nvSpPr>
          <p:cNvPr id="2889" name="Google Shape;2889;p94"/>
          <p:cNvSpPr txBox="1"/>
          <p:nvPr>
            <p:ph idx="1" type="subTitle"/>
          </p:nvPr>
        </p:nvSpPr>
        <p:spPr>
          <a:xfrm>
            <a:off x="3455773" y="2235260"/>
            <a:ext cx="2232600" cy="674100"/>
          </a:xfrm>
          <a:prstGeom prst="rect">
            <a:avLst/>
          </a:prstGeom>
          <a:noFill/>
          <a:ln>
            <a:noFill/>
          </a:ln>
        </p:spPr>
        <p:txBody>
          <a:bodyPr anchorCtr="0" anchor="t" bIns="34275" lIns="68575" spcFirstLastPara="1" rIns="68575" wrap="square" tIns="34275">
            <a:noAutofit/>
          </a:bodyPr>
          <a:lstStyle/>
          <a:p>
            <a:pPr indent="-266700" lvl="0" marL="342900" marR="0" rtl="1" algn="ctr">
              <a:lnSpc>
                <a:spcPct val="90000"/>
              </a:lnSpc>
              <a:spcBef>
                <a:spcPts val="800"/>
              </a:spcBef>
              <a:spcAft>
                <a:spcPts val="0"/>
              </a:spcAft>
              <a:buClr>
                <a:schemeClr val="accent2"/>
              </a:buClr>
              <a:buSzPts val="1500"/>
              <a:buFont typeface="Noto Sans Symbols"/>
              <a:buNone/>
            </a:pPr>
            <a:r>
              <a:rPr b="1" lang="en" sz="3000">
                <a:solidFill>
                  <a:schemeClr val="accent1"/>
                </a:solidFill>
              </a:rPr>
              <a:t>Thank You</a:t>
            </a:r>
            <a:endParaRPr b="1" sz="3000">
              <a:solidFill>
                <a:schemeClr val="accent1"/>
              </a:solidFill>
            </a:endParaRPr>
          </a:p>
        </p:txBody>
      </p:sp>
      <p:pic>
        <p:nvPicPr>
          <p:cNvPr id="2890" name="Google Shape;2890;p94"/>
          <p:cNvPicPr preferRelativeResize="0"/>
          <p:nvPr/>
        </p:nvPicPr>
        <p:blipFill>
          <a:blip r:embed="rId4">
            <a:alphaModFix/>
          </a:blip>
          <a:stretch>
            <a:fillRect/>
          </a:stretch>
        </p:blipFill>
        <p:spPr>
          <a:xfrm>
            <a:off x="8532700" y="4705236"/>
            <a:ext cx="405100" cy="24302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4" name="Shape 2894"/>
        <p:cNvGrpSpPr/>
        <p:nvPr/>
      </p:nvGrpSpPr>
      <p:grpSpPr>
        <a:xfrm>
          <a:off x="0" y="0"/>
          <a:ext cx="0" cy="0"/>
          <a:chOff x="0" y="0"/>
          <a:chExt cx="0" cy="0"/>
        </a:xfrm>
      </p:grpSpPr>
      <p:sp>
        <p:nvSpPr>
          <p:cNvPr id="2895" name="Google Shape;2895;p95"/>
          <p:cNvSpPr txBox="1"/>
          <p:nvPr/>
        </p:nvSpPr>
        <p:spPr>
          <a:xfrm>
            <a:off x="7204075" y="4948237"/>
            <a:ext cx="1939800" cy="161700"/>
          </a:xfrm>
          <a:prstGeom prst="rect">
            <a:avLst/>
          </a:prstGeom>
          <a:noFill/>
          <a:ln>
            <a:noFill/>
          </a:ln>
        </p:spPr>
        <p:txBody>
          <a:bodyPr anchorCtr="0" anchor="t" bIns="34275" lIns="68575" spcFirstLastPara="1" rIns="68575" wrap="square" tIns="34275">
            <a:spAutoFit/>
          </a:bodyPr>
          <a:lstStyle/>
          <a:p>
            <a:pPr indent="0" lvl="0" marL="0" marR="0" rtl="0" algn="ctr">
              <a:lnSpc>
                <a:spcPct val="100000"/>
              </a:lnSpc>
              <a:spcBef>
                <a:spcPts val="0"/>
              </a:spcBef>
              <a:spcAft>
                <a:spcPts val="0"/>
              </a:spcAft>
              <a:buClr>
                <a:srgbClr val="000000"/>
              </a:buClr>
              <a:buSzPts val="600"/>
              <a:buFont typeface="Arial"/>
              <a:buNone/>
            </a:pPr>
            <a:r>
              <a:rPr b="0" i="0" lang="en" sz="600" u="none" cap="none" strike="noStrike">
                <a:solidFill>
                  <a:srgbClr val="FFFFFF"/>
                </a:solidFill>
                <a:latin typeface="Open Sans"/>
                <a:ea typeface="Open Sans"/>
                <a:cs typeface="Open Sans"/>
                <a:sym typeface="Open Sans"/>
              </a:rPr>
              <a:t>Copyrights @ 2026 – JFrog all rights reserved </a:t>
            </a:r>
            <a:endParaRPr b="0" i="0" sz="1100" u="none" cap="none" strike="noStrike">
              <a:solidFill>
                <a:srgbClr val="000000"/>
              </a:solidFill>
              <a:latin typeface="Arial"/>
              <a:ea typeface="Arial"/>
              <a:cs typeface="Arial"/>
              <a:sym typeface="Arial"/>
            </a:endParaRPr>
          </a:p>
        </p:txBody>
      </p:sp>
      <p:pic>
        <p:nvPicPr>
          <p:cNvPr id="2896" name="Google Shape;2896;p95"/>
          <p:cNvPicPr preferRelativeResize="0"/>
          <p:nvPr/>
        </p:nvPicPr>
        <p:blipFill rotWithShape="1">
          <a:blip r:embed="rId3">
            <a:alphaModFix/>
          </a:blip>
          <a:srcRect b="0" l="0" r="0" t="0"/>
          <a:stretch/>
        </p:blipFill>
        <p:spPr>
          <a:xfrm>
            <a:off x="171375" y="4647156"/>
            <a:ext cx="844273" cy="290626"/>
          </a:xfrm>
          <a:prstGeom prst="rect">
            <a:avLst/>
          </a:prstGeom>
          <a:noFill/>
          <a:ln>
            <a:noFill/>
          </a:ln>
        </p:spPr>
      </p:pic>
      <p:pic>
        <p:nvPicPr>
          <p:cNvPr id="2897" name="Google Shape;2897;p95"/>
          <p:cNvPicPr preferRelativeResize="0"/>
          <p:nvPr/>
        </p:nvPicPr>
        <p:blipFill rotWithShape="1">
          <a:blip r:embed="rId4">
            <a:alphaModFix/>
          </a:blip>
          <a:srcRect b="0" l="0" r="0" t="0"/>
          <a:stretch/>
        </p:blipFill>
        <p:spPr>
          <a:xfrm>
            <a:off x="3496451" y="904804"/>
            <a:ext cx="3333900" cy="3333900"/>
          </a:xfrm>
          <a:prstGeom prst="rect">
            <a:avLst/>
          </a:prstGeom>
          <a:noFill/>
          <a:ln>
            <a:noFill/>
          </a:ln>
        </p:spPr>
      </p:pic>
      <p:pic>
        <p:nvPicPr>
          <p:cNvPr id="2898" name="Google Shape;2898;p95"/>
          <p:cNvPicPr preferRelativeResize="0"/>
          <p:nvPr/>
        </p:nvPicPr>
        <p:blipFill>
          <a:blip r:embed="rId5">
            <a:alphaModFix/>
          </a:blip>
          <a:stretch>
            <a:fillRect/>
          </a:stretch>
        </p:blipFill>
        <p:spPr>
          <a:xfrm>
            <a:off x="8532700" y="4705236"/>
            <a:ext cx="405100" cy="243025"/>
          </a:xfrm>
          <a:prstGeom prst="rect">
            <a:avLst/>
          </a:prstGeom>
          <a:noFill/>
          <a:ln>
            <a:noFill/>
          </a:ln>
        </p:spPr>
      </p:pic>
      <p:sp>
        <p:nvSpPr>
          <p:cNvPr id="2899" name="Google Shape;2899;p95"/>
          <p:cNvSpPr txBox="1"/>
          <p:nvPr>
            <p:ph type="title"/>
          </p:nvPr>
        </p:nvSpPr>
        <p:spPr>
          <a:xfrm>
            <a:off x="2313650" y="1166554"/>
            <a:ext cx="4378200" cy="952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1" lang="en" sz="4800">
                <a:solidFill>
                  <a:srgbClr val="40BE46"/>
                </a:solidFill>
                <a:latin typeface="Open Sans"/>
                <a:ea typeface="Open Sans"/>
                <a:cs typeface="Open Sans"/>
                <a:sym typeface="Open Sans"/>
              </a:rPr>
              <a:t>Q&amp;A</a:t>
            </a:r>
            <a:endParaRPr b="1" sz="4800">
              <a:solidFill>
                <a:srgbClr val="40BE46"/>
              </a:solidFill>
              <a:latin typeface="Open Sans"/>
              <a:ea typeface="Open Sans"/>
              <a:cs typeface="Open Sans"/>
              <a:sym typeface="Open Sans"/>
            </a:endParaRPr>
          </a:p>
        </p:txBody>
      </p:sp>
      <p:pic>
        <p:nvPicPr>
          <p:cNvPr id="2900" name="Google Shape;2900;p95"/>
          <p:cNvPicPr preferRelativeResize="0"/>
          <p:nvPr/>
        </p:nvPicPr>
        <p:blipFill rotWithShape="1">
          <a:blip r:embed="rId6">
            <a:alphaModFix/>
          </a:blip>
          <a:srcRect b="76510" l="68478" r="-47008" t="-5364"/>
          <a:stretch/>
        </p:blipFill>
        <p:spPr>
          <a:xfrm flipH="1">
            <a:off x="5578924" y="1823350"/>
            <a:ext cx="3565076" cy="332015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Custom 1">
      <a:dk1>
        <a:srgbClr val="000000"/>
      </a:dk1>
      <a:lt1>
        <a:srgbClr val="FFFFFF"/>
      </a:lt1>
      <a:dk2>
        <a:srgbClr val="0C1D37"/>
      </a:dk2>
      <a:lt2>
        <a:srgbClr val="E7E6E6"/>
      </a:lt2>
      <a:accent1>
        <a:srgbClr val="40BE46"/>
      </a:accent1>
      <a:accent2>
        <a:srgbClr val="F2F9FF"/>
      </a:accent2>
      <a:accent3>
        <a:srgbClr val="2A4061"/>
      </a:accent3>
      <a:accent4>
        <a:srgbClr val="FEBF1D"/>
      </a:accent4>
      <a:accent5>
        <a:srgbClr val="333333"/>
      </a:accent5>
      <a:accent6>
        <a:srgbClr val="205F23"/>
      </a:accent6>
      <a:hlink>
        <a:srgbClr val="B3E5B5"/>
      </a:hlink>
      <a:folHlink>
        <a:srgbClr val="6FCE7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Custom 1">
      <a:dk1>
        <a:srgbClr val="000000"/>
      </a:dk1>
      <a:lt1>
        <a:srgbClr val="FFFFFF"/>
      </a:lt1>
      <a:dk2>
        <a:srgbClr val="0C1D37"/>
      </a:dk2>
      <a:lt2>
        <a:srgbClr val="E7E6E6"/>
      </a:lt2>
      <a:accent1>
        <a:srgbClr val="40BE46"/>
      </a:accent1>
      <a:accent2>
        <a:srgbClr val="F2F9FF"/>
      </a:accent2>
      <a:accent3>
        <a:srgbClr val="2A4061"/>
      </a:accent3>
      <a:accent4>
        <a:srgbClr val="FEBF1D"/>
      </a:accent4>
      <a:accent5>
        <a:srgbClr val="333333"/>
      </a:accent5>
      <a:accent6>
        <a:srgbClr val="205F23"/>
      </a:accent6>
      <a:hlink>
        <a:srgbClr val="B3E5B5"/>
      </a:hlink>
      <a:folHlink>
        <a:srgbClr val="6FCE7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